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hasn’t.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hasn’t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areas.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isolation.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Dependent,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Extraneous</a:t>
            </a:r>
            <a:r>
              <a:rPr/>
              <a:t> </a:t>
            </a:r>
            <a:r>
              <a:rPr/>
              <a:t>(covariates)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differs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Experimental,</a:t>
            </a:r>
            <a:r>
              <a:rPr/>
              <a:t> </a:t>
            </a:r>
            <a:r>
              <a:rPr/>
              <a:t>quasi-experimental,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(comparative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ANOVA.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(associational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regression)</a:t>
            </a:r>
            <a:r>
              <a:rPr/>
              <a:t> </a:t>
            </a:r>
            <a:r>
              <a:rPr/>
              <a:t>straddle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lend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(means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percentages).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considerations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finalized.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testify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Lids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Belmont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autonomy.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  <a:r>
              <a:rPr/>
              <a:t> </a:t>
            </a:r>
            <a:r>
              <a:rPr/>
              <a:t>Beneficence.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benefits.</a:t>
            </a:r>
            <a:r>
              <a:rPr/>
              <a:t> </a:t>
            </a:r>
            <a:r>
              <a:rPr/>
              <a:t>Justice,</a:t>
            </a:r>
            <a:r>
              <a:rPr/>
              <a:t> </a:t>
            </a:r>
            <a:r>
              <a:rPr/>
              <a:t>fairness.</a:t>
            </a:r>
            <a:r>
              <a:rPr/>
              <a:t> </a:t>
            </a:r>
            <a:r>
              <a:rPr/>
              <a:t>Equitable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influence.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Chen</a:t>
            </a:r>
            <a:r>
              <a:rPr/>
              <a:t> </a:t>
            </a:r>
            <a:r>
              <a:rPr/>
              <a:t>article)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Andrew</a:t>
            </a:r>
            <a:r>
              <a:rPr/>
              <a:t> </a:t>
            </a:r>
            <a:r>
              <a:rPr/>
              <a:t>Wakefield?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AIDS</a:t>
            </a:r>
            <a:r>
              <a:rPr/>
              <a:t> </a:t>
            </a:r>
            <a:r>
              <a:rPr/>
              <a:t>trials.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recently,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herbal</a:t>
            </a:r>
            <a:r>
              <a:rPr/>
              <a:t> </a:t>
            </a:r>
            <a:r>
              <a:rPr/>
              <a:t>therapies,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herbal</a:t>
            </a:r>
            <a:r>
              <a:rPr/>
              <a:t> </a:t>
            </a:r>
            <a:r>
              <a:rPr/>
              <a:t>remedy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assent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parent)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18),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consent.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shocking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disclose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broadly,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monetary</a:t>
            </a:r>
            <a:r>
              <a:rPr/>
              <a:t> </a:t>
            </a:r>
            <a:r>
              <a:rPr/>
              <a:t>harm,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counseling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Certificate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People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guinea</a:t>
            </a:r>
            <a:r>
              <a:rPr/>
              <a:t> </a:t>
            </a:r>
            <a:r>
              <a:rPr/>
              <a:t>pigs.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exploit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prisoners).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Autonomy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deception.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honesty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“</a:t>
            </a:r>
            <a:r>
              <a:rPr/>
              <a:t>tattle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Sim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Wright.</a:t>
            </a:r>
            <a:r>
              <a:rPr/>
              <a:t> </a:t>
            </a:r>
            <a:r>
              <a:rPr i="1"/>
              <a:t>Research</a:t>
            </a:r>
            <a:r>
              <a:rPr i="1"/>
              <a:t> </a:t>
            </a:r>
            <a:r>
              <a:rPr i="1"/>
              <a:t>in</a:t>
            </a:r>
            <a:r>
              <a:rPr i="1"/>
              <a:t> </a:t>
            </a:r>
            <a:r>
              <a:rPr i="1"/>
              <a:t>Health</a:t>
            </a:r>
            <a:r>
              <a:rPr i="1"/>
              <a:t> </a:t>
            </a:r>
            <a:r>
              <a:rPr i="1"/>
              <a:t>Care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Purpose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scientific,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qualifications,</a:t>
            </a:r>
            <a:r>
              <a:rPr/>
              <a:t> </a:t>
            </a:r>
            <a:r>
              <a:rPr/>
              <a:t>risks,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compensation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coercive.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needed?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recruitment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1-7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pressured.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8-10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components.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Authorizing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compensation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institution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institution.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Misconduct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recently.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benefit.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senior</a:t>
            </a:r>
            <a:r>
              <a:rPr/>
              <a:t> </a:t>
            </a:r>
            <a:r>
              <a:rPr/>
              <a:t>authorship.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author.</a:t>
            </a:r>
            <a:r>
              <a:rPr/>
              <a:t> </a:t>
            </a:r>
            <a:r>
              <a:rPr/>
              <a:t>Defend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contribute?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Acknowledge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support.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IACUC.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form.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funders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disclaimer.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replicate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modifying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conference.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[[Describe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interests]]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invested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community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[[PCORI]]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serendipity.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series.]]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new,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Conferences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extensively.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Beware.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oyu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champion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considerations.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“</a:t>
            </a:r>
            <a:r>
              <a:rPr/>
              <a:t>significance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barrier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progress.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capability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achieved.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  <a:p>
            <a:pPr lvl="0" marL="0" indent="0">
              <a:buNone/>
            </a:pPr>
          </a:p>
          <a:p>
            <a:pPr lvl="1"/>
            <a:r>
              <a:rPr/>
              <a:t>FINER</a:t>
            </a:r>
          </a:p>
          <a:p>
            <a:pPr lvl="0" marL="0" indent="0">
              <a:buNone/>
            </a:pPr>
          </a:p>
          <a:p>
            <a:pPr lvl="2"/>
            <a:r>
              <a:rPr/>
              <a:t>Feasible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Subjects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Expertise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Time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Money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Scope: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  <a:p>
            <a:pPr lvl="0" marL="0" indent="0">
              <a:buNone/>
            </a:pPr>
          </a:p>
          <a:p>
            <a:pPr lvl="2"/>
            <a:r>
              <a:rPr/>
              <a:t>Interesting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2"/>
            <a:r>
              <a:rPr/>
              <a:t>Novel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Confirm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Extend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2"/>
            <a:r>
              <a:rPr/>
              <a:t>Ethical</a:t>
            </a:r>
          </a:p>
          <a:p>
            <a:pPr lvl="0" marL="0" indent="0">
              <a:buNone/>
            </a:pP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Hulley,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Browner,</a:t>
            </a:r>
            <a:r>
              <a:rPr/>
              <a:t> </a:t>
            </a:r>
            <a:r>
              <a:rPr/>
              <a:t>Grady,</a:t>
            </a:r>
            <a:r>
              <a:rPr/>
              <a:t> </a:t>
            </a:r>
            <a:r>
              <a:rPr/>
              <a:t>Hearst,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Newman.</a:t>
            </a:r>
            <a:r>
              <a:rPr/>
              <a:t> </a:t>
            </a:r>
            <a:r>
              <a:rPr i="1"/>
              <a:t>Designing</a:t>
            </a:r>
            <a:r>
              <a:rPr i="1"/>
              <a:t> </a:t>
            </a:r>
            <a:r>
              <a:rPr i="1"/>
              <a:t>Clinical</a:t>
            </a:r>
            <a:r>
              <a:rPr i="1"/>
              <a:t> </a:t>
            </a:r>
            <a:r>
              <a:rPr i="1"/>
              <a:t>Research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image-02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1 -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2019-01-06T18:54:31Z</dcterms:created>
  <dcterms:modified xsi:type="dcterms:W3CDTF">2019-01-06T18:54:31Z</dcterms:modified>
</cp:coreProperties>
</file>