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notesMaster" Target="notesMasters/notesMaster1.xml" /><Relationship Id="rId81" Type="http://schemas.openxmlformats.org/officeDocument/2006/relationships/viewProps" Target="viewProps.xml" /><Relationship Id="rId80" Type="http://schemas.openxmlformats.org/officeDocument/2006/relationships/presProps" Target="presProps.xml" /><Relationship Id="rId1" Type="http://schemas.openxmlformats.org/officeDocument/2006/relationships/slideMaster" Target="slideMasters/slideMaster1.xml" /><Relationship Id="rId83" Type="http://schemas.openxmlformats.org/officeDocument/2006/relationships/tableStyles" Target="tableStyles.xml" /><Relationship Id="rId8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Controls</a:t>
            </a:r>
            <a:r>
              <a:rPr/>
              <a:t> </a:t>
            </a:r>
            <a:r>
              <a:rPr/>
              <a:t>commonly</a:t>
            </a:r>
            <a:r>
              <a:rPr/>
              <a:t> </a:t>
            </a:r>
            <a:r>
              <a:rPr/>
              <a:t>come</a:t>
            </a:r>
            <a:r>
              <a:rPr/>
              <a:t> </a:t>
            </a:r>
            <a:r>
              <a:rPr/>
              <a:t>from</a:t>
            </a:r>
            <a:r>
              <a:rPr/>
              <a:t> </a:t>
            </a:r>
            <a:r>
              <a:rPr/>
              <a:t>several</a:t>
            </a:r>
            <a:r>
              <a:rPr/>
              <a:t> </a:t>
            </a:r>
            <a:r>
              <a:rPr/>
              <a:t>places.</a:t>
            </a:r>
            <a:r>
              <a:rPr/>
              <a:t> </a:t>
            </a:r>
            <a:r>
              <a:rPr/>
              <a:t>People</a:t>
            </a:r>
            <a:r>
              <a:rPr/>
              <a:t> </a:t>
            </a:r>
            <a:r>
              <a:rPr/>
              <a:t>who</a:t>
            </a:r>
            <a:r>
              <a:rPr/>
              <a:t> </a:t>
            </a:r>
            <a:r>
              <a:rPr/>
              <a:t>visit</a:t>
            </a:r>
            <a:r>
              <a:rPr/>
              <a:t> </a:t>
            </a:r>
            <a:r>
              <a:rPr/>
              <a:t>the</a:t>
            </a:r>
            <a:r>
              <a:rPr/>
              <a:t> </a:t>
            </a:r>
            <a:r>
              <a:rPr/>
              <a:t>same</a:t>
            </a:r>
            <a:r>
              <a:rPr/>
              <a:t> </a:t>
            </a:r>
            <a:r>
              <a:rPr/>
              <a:t>hospital</a:t>
            </a:r>
            <a:r>
              <a:rPr/>
              <a:t> </a:t>
            </a:r>
            <a:r>
              <a:rPr/>
              <a:t>or</a:t>
            </a:r>
            <a:r>
              <a:rPr/>
              <a:t> </a:t>
            </a:r>
            <a:r>
              <a:rPr/>
              <a:t>clinic,</a:t>
            </a:r>
            <a:r>
              <a:rPr/>
              <a:t> </a:t>
            </a:r>
            <a:r>
              <a:rPr/>
              <a:t>but</a:t>
            </a:r>
            <a:r>
              <a:rPr/>
              <a:t> </a:t>
            </a:r>
            <a:r>
              <a:rPr/>
              <a:t>for</a:t>
            </a:r>
            <a:r>
              <a:rPr/>
              <a:t> </a:t>
            </a:r>
            <a:r>
              <a:rPr/>
              <a:t>a</a:t>
            </a:r>
            <a:r>
              <a:rPr/>
              <a:t> </a:t>
            </a:r>
            <a:r>
              <a:rPr/>
              <a:t>reason</a:t>
            </a:r>
            <a:r>
              <a:rPr/>
              <a:t> </a:t>
            </a:r>
            <a:r>
              <a:rPr/>
              <a:t>other</a:t>
            </a:r>
            <a:r>
              <a:rPr/>
              <a:t> </a:t>
            </a:r>
            <a:r>
              <a:rPr/>
              <a:t>than</a:t>
            </a:r>
            <a:r>
              <a:rPr/>
              <a:t> </a:t>
            </a:r>
            <a:r>
              <a:rPr/>
              <a:t>the</a:t>
            </a:r>
            <a:r>
              <a:rPr/>
              <a:t> </a:t>
            </a:r>
            <a:r>
              <a:rPr/>
              <a:t>cancer,</a:t>
            </a:r>
            <a:r>
              <a:rPr/>
              <a:t> </a:t>
            </a:r>
            <a:r>
              <a:rPr/>
              <a:t>heart</a:t>
            </a:r>
            <a:r>
              <a:rPr/>
              <a:t> </a:t>
            </a:r>
            <a:r>
              <a:rPr/>
              <a:t>attack,</a:t>
            </a:r>
            <a:r>
              <a:rPr/>
              <a:t> </a:t>
            </a:r>
            <a:r>
              <a:rPr/>
              <a:t>or</a:t>
            </a:r>
            <a:r>
              <a:rPr/>
              <a:t> </a:t>
            </a:r>
            <a:r>
              <a:rPr/>
              <a:t>suicide</a:t>
            </a:r>
            <a:r>
              <a:rPr/>
              <a:t> </a:t>
            </a:r>
            <a:r>
              <a:rPr/>
              <a:t>attempt.</a:t>
            </a:r>
            <a:r>
              <a:rPr/>
              <a:t> </a:t>
            </a:r>
            <a:r>
              <a:rPr/>
              <a:t>People</a:t>
            </a:r>
            <a:r>
              <a:rPr/>
              <a:t> </a:t>
            </a:r>
            <a:r>
              <a:rPr/>
              <a:t>who</a:t>
            </a:r>
            <a:r>
              <a:rPr/>
              <a:t> </a:t>
            </a:r>
            <a:r>
              <a:rPr/>
              <a:t>live</a:t>
            </a:r>
            <a:r>
              <a:rPr/>
              <a:t> </a:t>
            </a:r>
            <a:r>
              <a:rPr/>
              <a:t>in</a:t>
            </a:r>
            <a:r>
              <a:rPr/>
              <a:t> </a:t>
            </a:r>
            <a:r>
              <a:rPr/>
              <a:t>the</a:t>
            </a:r>
            <a:r>
              <a:rPr/>
              <a:t> </a:t>
            </a:r>
            <a:r>
              <a:rPr/>
              <a:t>same</a:t>
            </a:r>
            <a:r>
              <a:rPr/>
              <a:t> </a:t>
            </a:r>
            <a:r>
              <a:rPr/>
              <a:t>community</a:t>
            </a:r>
            <a:r>
              <a:rPr/>
              <a:t> </a:t>
            </a:r>
            <a:r>
              <a:rPr/>
              <a:t>as</a:t>
            </a:r>
            <a:r>
              <a:rPr/>
              <a:t> </a:t>
            </a:r>
            <a:r>
              <a:rPr/>
              <a:t>the</a:t>
            </a:r>
            <a:r>
              <a:rPr/>
              <a:t> </a:t>
            </a:r>
            <a:r>
              <a:rPr/>
              <a:t>cancer,</a:t>
            </a:r>
            <a:r>
              <a:rPr/>
              <a:t> </a:t>
            </a:r>
            <a:r>
              <a:rPr/>
              <a:t>heart</a:t>
            </a:r>
            <a:r>
              <a:rPr/>
              <a:t> </a:t>
            </a:r>
            <a:r>
              <a:rPr/>
              <a:t>attack,</a:t>
            </a:r>
            <a:r>
              <a:rPr/>
              <a:t> </a:t>
            </a:r>
            <a:r>
              <a:rPr/>
              <a:t>or</a:t>
            </a:r>
            <a:r>
              <a:rPr/>
              <a:t> </a:t>
            </a:r>
            <a:r>
              <a:rPr/>
              <a:t>suicide</a:t>
            </a:r>
            <a:r>
              <a:rPr/>
              <a:t> </a:t>
            </a:r>
            <a:r>
              <a:rPr/>
              <a:t>attempt.</a:t>
            </a:r>
            <a:r>
              <a:rPr/>
              <a:t> </a:t>
            </a:r>
            <a:r>
              <a:rPr/>
              <a:t>Or</a:t>
            </a:r>
            <a:r>
              <a:rPr/>
              <a:t> </a:t>
            </a:r>
            <a:r>
              <a:rPr/>
              <a:t>friends</a:t>
            </a:r>
            <a:r>
              <a:rPr/>
              <a:t> </a:t>
            </a:r>
            <a:r>
              <a:rPr/>
              <a:t>and</a:t>
            </a:r>
            <a:r>
              <a:rPr/>
              <a:t> </a:t>
            </a:r>
            <a:r>
              <a:rPr/>
              <a:t>relatives</a:t>
            </a:r>
            <a:r>
              <a:rPr/>
              <a:t> </a:t>
            </a:r>
            <a:r>
              <a:rPr/>
              <a:t>of</a:t>
            </a:r>
            <a:r>
              <a:rPr/>
              <a:t> </a:t>
            </a:r>
            <a:r>
              <a:rPr/>
              <a:t>the</a:t>
            </a:r>
            <a:r>
              <a:rPr/>
              <a:t> </a:t>
            </a:r>
            <a:r>
              <a:rPr/>
              <a:t>cancer,</a:t>
            </a:r>
            <a:r>
              <a:rPr/>
              <a:t> </a:t>
            </a:r>
            <a:r>
              <a:rPr/>
              <a:t>heart</a:t>
            </a:r>
            <a:r>
              <a:rPr/>
              <a:t> </a:t>
            </a:r>
            <a:r>
              <a:rPr/>
              <a:t>attack,</a:t>
            </a:r>
            <a:r>
              <a:rPr/>
              <a:t> </a:t>
            </a:r>
            <a:r>
              <a:rPr/>
              <a:t>or</a:t>
            </a:r>
            <a:r>
              <a:rPr/>
              <a:t> </a:t>
            </a:r>
            <a:r>
              <a:rPr/>
              <a:t>suicide</a:t>
            </a:r>
            <a:r>
              <a:rPr/>
              <a:t> </a:t>
            </a:r>
            <a:r>
              <a:rPr/>
              <a:t>attempt.</a:t>
            </a:r>
            <a:r>
              <a:rPr/>
              <a:t> </a:t>
            </a:r>
            <a:r>
              <a:rPr/>
              <a:t>Sometimes</a:t>
            </a:r>
            <a:r>
              <a:rPr/>
              <a:t> </a:t>
            </a:r>
            <a:r>
              <a:rPr/>
              <a:t>you</a:t>
            </a:r>
            <a:r>
              <a:rPr/>
              <a:t> </a:t>
            </a:r>
            <a:r>
              <a:rPr/>
              <a:t>have</a:t>
            </a:r>
            <a:r>
              <a:rPr/>
              <a:t> </a:t>
            </a:r>
            <a:r>
              <a:rPr/>
              <a:t>a</a:t>
            </a:r>
            <a:r>
              <a:rPr/>
              <a:t> </a:t>
            </a:r>
            <a:r>
              <a:rPr/>
              <a:t>cohort</a:t>
            </a:r>
            <a:r>
              <a:rPr/>
              <a:t> </a:t>
            </a:r>
            <a:r>
              <a:rPr/>
              <a:t>of</a:t>
            </a:r>
            <a:r>
              <a:rPr/>
              <a:t> </a:t>
            </a:r>
            <a:r>
              <a:rPr/>
              <a:t>patients</a:t>
            </a:r>
            <a:r>
              <a:rPr/>
              <a:t> </a:t>
            </a:r>
            <a:r>
              <a:rPr/>
              <a:t>who</a:t>
            </a:r>
            <a:r>
              <a:rPr/>
              <a:t> </a:t>
            </a:r>
            <a:r>
              <a:rPr/>
              <a:t>you</a:t>
            </a:r>
            <a:r>
              <a:rPr/>
              <a:t> </a:t>
            </a:r>
            <a:r>
              <a:rPr/>
              <a:t>follow</a:t>
            </a:r>
            <a:r>
              <a:rPr/>
              <a:t> </a:t>
            </a:r>
            <a:r>
              <a:rPr/>
              <a:t>over</a:t>
            </a:r>
            <a:r>
              <a:rPr/>
              <a:t> </a:t>
            </a:r>
            <a:r>
              <a:rPr/>
              <a:t>time,</a:t>
            </a:r>
            <a:r>
              <a:rPr/>
              <a:t> </a:t>
            </a:r>
            <a:r>
              <a:rPr/>
              <a:t>and</a:t>
            </a:r>
            <a:r>
              <a:rPr/>
              <a:t> </a:t>
            </a:r>
            <a:r>
              <a:rPr/>
              <a:t>you</a:t>
            </a:r>
            <a:r>
              <a:rPr/>
              <a:t> </a:t>
            </a:r>
            <a:r>
              <a:rPr/>
              <a:t>notice</a:t>
            </a:r>
            <a:r>
              <a:rPr/>
              <a:t> </a:t>
            </a:r>
            <a:r>
              <a:rPr/>
              <a:t>that</a:t>
            </a:r>
            <a:r>
              <a:rPr/>
              <a:t> </a:t>
            </a:r>
            <a:r>
              <a:rPr/>
              <a:t>some</a:t>
            </a:r>
            <a:r>
              <a:rPr/>
              <a:t> </a:t>
            </a:r>
            <a:r>
              <a:rPr/>
              <a:t>of</a:t>
            </a:r>
            <a:r>
              <a:rPr/>
              <a:t> </a:t>
            </a:r>
            <a:r>
              <a:rPr/>
              <a:t>the</a:t>
            </a:r>
            <a:r>
              <a:rPr/>
              <a:t> </a:t>
            </a:r>
            <a:r>
              <a:rPr/>
              <a:t>cohort</a:t>
            </a:r>
            <a:r>
              <a:rPr/>
              <a:t> </a:t>
            </a:r>
            <a:r>
              <a:rPr/>
              <a:t>experience</a:t>
            </a:r>
            <a:r>
              <a:rPr/>
              <a:t> </a:t>
            </a:r>
            <a:r>
              <a:rPr/>
              <a:t>an</a:t>
            </a:r>
            <a:r>
              <a:rPr/>
              <a:t> </a:t>
            </a:r>
            <a:r>
              <a:rPr/>
              <a:t>outcome</a:t>
            </a:r>
            <a:r>
              <a:rPr/>
              <a:t> </a:t>
            </a:r>
            <a:r>
              <a:rPr/>
              <a:t>and</a:t>
            </a:r>
            <a:r>
              <a:rPr/>
              <a:t> </a:t>
            </a:r>
            <a:r>
              <a:rPr/>
              <a:t>you</a:t>
            </a:r>
            <a:r>
              <a:rPr/>
              <a:t> </a:t>
            </a:r>
            <a:r>
              <a:rPr/>
              <a:t>pull</a:t>
            </a:r>
            <a:r>
              <a:rPr/>
              <a:t> </a:t>
            </a:r>
            <a:r>
              <a:rPr/>
              <a:t>a</a:t>
            </a:r>
            <a:r>
              <a:rPr/>
              <a:t> </a:t>
            </a:r>
            <a:r>
              <a:rPr/>
              <a:t>carefully</a:t>
            </a:r>
            <a:r>
              <a:rPr/>
              <a:t> </a:t>
            </a:r>
            <a:r>
              <a:rPr/>
              <a:t>matched</a:t>
            </a:r>
            <a:r>
              <a:rPr/>
              <a:t> </a:t>
            </a:r>
            <a:r>
              <a:rPr/>
              <a:t>set</a:t>
            </a:r>
            <a:r>
              <a:rPr/>
              <a:t> </a:t>
            </a:r>
            <a:r>
              <a:rPr/>
              <a:t>of</a:t>
            </a:r>
            <a:r>
              <a:rPr/>
              <a:t> </a:t>
            </a:r>
            <a:r>
              <a:rPr/>
              <a:t>control</a:t>
            </a:r>
            <a:r>
              <a:rPr/>
              <a:t> </a:t>
            </a:r>
            <a:r>
              <a:rPr/>
              <a:t>patients</a:t>
            </a:r>
            <a:r>
              <a:rPr/>
              <a:t> </a:t>
            </a:r>
            <a:r>
              <a:rPr/>
              <a:t>out</a:t>
            </a:r>
            <a:r>
              <a:rPr/>
              <a:t> </a:t>
            </a:r>
            <a:r>
              <a:rPr/>
              <a:t>of</a:t>
            </a:r>
            <a:r>
              <a:rPr/>
              <a:t> </a:t>
            </a:r>
            <a:r>
              <a:rPr/>
              <a:t>the</a:t>
            </a:r>
            <a:r>
              <a:rPr/>
              <a:t> </a:t>
            </a:r>
            <a:r>
              <a:rPr/>
              <a:t>same</a:t>
            </a:r>
            <a:r>
              <a:rPr/>
              <a:t> </a:t>
            </a:r>
            <a:r>
              <a:rPr/>
              <a:t>cohort.</a:t>
            </a:r>
            <a:r>
              <a:rPr/>
              <a:t> </a:t>
            </a:r>
            <a:r>
              <a:rPr/>
              <a:t>This</a:t>
            </a:r>
            <a:r>
              <a:rPr/>
              <a:t> </a:t>
            </a:r>
            <a:r>
              <a:rPr/>
              <a:t>is</a:t>
            </a:r>
            <a:r>
              <a:rPr/>
              <a:t> </a:t>
            </a:r>
            <a:r>
              <a:rPr/>
              <a:t>a</a:t>
            </a:r>
            <a:r>
              <a:rPr/>
              <a:t> </a:t>
            </a:r>
            <a:r>
              <a:rPr/>
              <a:t>nested</a:t>
            </a:r>
            <a:r>
              <a:rPr/>
              <a:t> </a:t>
            </a:r>
            <a:r>
              <a:rPr/>
              <a:t>case</a:t>
            </a:r>
            <a:r>
              <a:rPr/>
              <a:t> </a:t>
            </a:r>
            <a:r>
              <a:rPr/>
              <a:t>control</a:t>
            </a:r>
            <a:r>
              <a:rPr/>
              <a:t> </a:t>
            </a:r>
            <a:r>
              <a:rPr/>
              <a:t>study.</a:t>
            </a:r>
          </a:p>
          <a:p>
            <a:pPr lvl="0" marL="0" indent="0">
              <a:buNone/>
            </a:pPr>
          </a:p>
          <a:p>
            <a:pPr lvl="0" marL="0" indent="0">
              <a:buNone/>
            </a:pPr>
            <a:r>
              <a:rPr/>
              <a:t>Because</a:t>
            </a:r>
            <a:r>
              <a:rPr/>
              <a:t> </a:t>
            </a:r>
            <a:r>
              <a:rPr/>
              <a:t>of</a:t>
            </a:r>
            <a:r>
              <a:rPr/>
              <a:t> </a:t>
            </a:r>
            <a:r>
              <a:rPr/>
              <a:t>the</a:t>
            </a:r>
            <a:r>
              <a:rPr/>
              <a:t> </a:t>
            </a:r>
            <a:r>
              <a:rPr/>
              <a:t>difficulty</a:t>
            </a:r>
            <a:r>
              <a:rPr/>
              <a:t> </a:t>
            </a:r>
            <a:r>
              <a:rPr/>
              <a:t>in</a:t>
            </a:r>
            <a:r>
              <a:rPr/>
              <a:t> </a:t>
            </a:r>
            <a:r>
              <a:rPr/>
              <a:t>finding</a:t>
            </a:r>
            <a:r>
              <a:rPr/>
              <a:t> </a:t>
            </a:r>
            <a:r>
              <a:rPr/>
              <a:t>a</a:t>
            </a:r>
            <a:r>
              <a:rPr/>
              <a:t> </a:t>
            </a:r>
            <a:r>
              <a:rPr/>
              <a:t>good</a:t>
            </a:r>
            <a:r>
              <a:rPr/>
              <a:t> </a:t>
            </a:r>
            <a:r>
              <a:rPr/>
              <a:t>set</a:t>
            </a:r>
            <a:r>
              <a:rPr/>
              <a:t> </a:t>
            </a:r>
            <a:r>
              <a:rPr/>
              <a:t>of</a:t>
            </a:r>
            <a:r>
              <a:rPr/>
              <a:t> </a:t>
            </a:r>
            <a:r>
              <a:rPr/>
              <a:t>controls,</a:t>
            </a:r>
            <a:r>
              <a:rPr/>
              <a:t> </a:t>
            </a:r>
            <a:r>
              <a:rPr/>
              <a:t>researchers</a:t>
            </a:r>
            <a:r>
              <a:rPr/>
              <a:t> </a:t>
            </a:r>
            <a:r>
              <a:rPr/>
              <a:t>will</a:t>
            </a:r>
            <a:r>
              <a:rPr/>
              <a:t> </a:t>
            </a:r>
            <a:r>
              <a:rPr/>
              <a:t>almost</a:t>
            </a:r>
            <a:r>
              <a:rPr/>
              <a:t> </a:t>
            </a:r>
            <a:r>
              <a:rPr/>
              <a:t>always</a:t>
            </a:r>
            <a:r>
              <a:rPr/>
              <a:t> </a:t>
            </a:r>
            <a:r>
              <a:rPr/>
              <a:t>use</a:t>
            </a:r>
            <a:r>
              <a:rPr/>
              <a:t> </a:t>
            </a:r>
            <a:r>
              <a:rPr/>
              <a:t>matching</a:t>
            </a:r>
            <a:r>
              <a:rPr/>
              <a:t> </a:t>
            </a:r>
            <a:r>
              <a:rPr/>
              <a:t>to</a:t>
            </a:r>
            <a:r>
              <a:rPr/>
              <a:t> </a:t>
            </a:r>
            <a:r>
              <a:rPr/>
              <a:t>insure</a:t>
            </a:r>
            <a:r>
              <a:rPr/>
              <a:t> </a:t>
            </a:r>
            <a:r>
              <a:rPr/>
              <a:t>that</a:t>
            </a:r>
            <a:r>
              <a:rPr/>
              <a:t> </a:t>
            </a:r>
            <a:r>
              <a:rPr/>
              <a:t>the</a:t>
            </a:r>
            <a:r>
              <a:rPr/>
              <a:t> </a:t>
            </a:r>
            <a:r>
              <a:rPr/>
              <a:t>demographic</a:t>
            </a:r>
            <a:r>
              <a:rPr/>
              <a:t> </a:t>
            </a:r>
            <a:r>
              <a:rPr/>
              <a:t>profiles</a:t>
            </a:r>
            <a:r>
              <a:rPr/>
              <a:t> </a:t>
            </a:r>
            <a:r>
              <a:rPr/>
              <a:t>line</a:t>
            </a:r>
            <a:r>
              <a:rPr/>
              <a:t> </a:t>
            </a:r>
            <a:r>
              <a:rPr/>
              <a:t>up</a:t>
            </a:r>
            <a:r>
              <a:rPr/>
              <a:t> </a:t>
            </a:r>
            <a:r>
              <a:rPr/>
              <a:t>nicely</a:t>
            </a:r>
            <a:r>
              <a:rPr/>
              <a:t> </a:t>
            </a:r>
            <a:r>
              <a:rPr/>
              <a:t>between</a:t>
            </a:r>
            <a:r>
              <a:rPr/>
              <a:t> </a:t>
            </a:r>
            <a:r>
              <a:rPr/>
              <a:t>the</a:t>
            </a:r>
            <a:r>
              <a:rPr/>
              <a:t> </a:t>
            </a:r>
            <a:r>
              <a:rPr/>
              <a:t>cases</a:t>
            </a:r>
            <a:r>
              <a:rPr/>
              <a:t> </a:t>
            </a:r>
            <a:r>
              <a:rPr/>
              <a:t>and</a:t>
            </a:r>
            <a:r>
              <a:rPr/>
              <a:t> </a:t>
            </a:r>
            <a:r>
              <a:rPr/>
              <a:t>the</a:t>
            </a:r>
            <a:r>
              <a:rPr/>
              <a:t> </a:t>
            </a:r>
            <a:r>
              <a:rPr/>
              <a:t>controls.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cross-sectional</a:t>
            </a:r>
            <a:r>
              <a:rPr/>
              <a:t> </a:t>
            </a:r>
            <a:r>
              <a:rPr/>
              <a:t>design,</a:t>
            </a:r>
            <a:r>
              <a:rPr/>
              <a:t> </a:t>
            </a:r>
            <a:r>
              <a:rPr/>
              <a:t>you’re</a:t>
            </a:r>
            <a:r>
              <a:rPr/>
              <a:t> </a:t>
            </a:r>
            <a:r>
              <a:rPr/>
              <a:t>sample</a:t>
            </a:r>
            <a:r>
              <a:rPr/>
              <a:t> </a:t>
            </a:r>
            <a:r>
              <a:rPr/>
              <a:t>is</a:t>
            </a:r>
            <a:r>
              <a:rPr/>
              <a:t> </a:t>
            </a:r>
            <a:r>
              <a:rPr/>
              <a:t>a</a:t>
            </a:r>
            <a:r>
              <a:rPr/>
              <a:t> </a:t>
            </a:r>
            <a:r>
              <a:rPr/>
              <a:t>single</a:t>
            </a:r>
            <a:r>
              <a:rPr/>
              <a:t> </a:t>
            </a:r>
            <a:r>
              <a:rPr/>
              <a:t>group</a:t>
            </a:r>
            <a:r>
              <a:rPr/>
              <a:t> </a:t>
            </a:r>
            <a:r>
              <a:rPr/>
              <a:t>of</a:t>
            </a:r>
            <a:r>
              <a:rPr/>
              <a:t> </a:t>
            </a:r>
            <a:r>
              <a:rPr/>
              <a:t>patients.</a:t>
            </a:r>
            <a:r>
              <a:rPr/>
              <a:t> </a:t>
            </a:r>
            <a:r>
              <a:rPr/>
              <a:t>You</a:t>
            </a:r>
            <a:r>
              <a:rPr/>
              <a:t> </a:t>
            </a:r>
            <a:r>
              <a:rPr/>
              <a:t>don’t</a:t>
            </a:r>
            <a:r>
              <a:rPr/>
              <a:t> </a:t>
            </a:r>
            <a:r>
              <a:rPr/>
              <a:t>go</a:t>
            </a:r>
            <a:r>
              <a:rPr/>
              <a:t> </a:t>
            </a:r>
            <a:r>
              <a:rPr/>
              <a:t>hunting</a:t>
            </a:r>
            <a:r>
              <a:rPr/>
              <a:t> </a:t>
            </a:r>
            <a:r>
              <a:rPr/>
              <a:t>for</a:t>
            </a:r>
            <a:r>
              <a:rPr/>
              <a:t> </a:t>
            </a:r>
            <a:r>
              <a:rPr/>
              <a:t>controls</a:t>
            </a:r>
            <a:r>
              <a:rPr/>
              <a:t> </a:t>
            </a:r>
            <a:r>
              <a:rPr/>
              <a:t>among</a:t>
            </a:r>
            <a:r>
              <a:rPr/>
              <a:t> </a:t>
            </a:r>
            <a:r>
              <a:rPr/>
              <a:t>unexposed</a:t>
            </a:r>
            <a:r>
              <a:rPr/>
              <a:t> </a:t>
            </a:r>
            <a:r>
              <a:rPr/>
              <a:t>patients.</a:t>
            </a:r>
            <a:r>
              <a:rPr/>
              <a:t> </a:t>
            </a:r>
            <a:r>
              <a:rPr/>
              <a:t>You</a:t>
            </a:r>
            <a:r>
              <a:rPr/>
              <a:t> </a:t>
            </a:r>
            <a:r>
              <a:rPr/>
              <a:t>don’t</a:t>
            </a:r>
            <a:r>
              <a:rPr/>
              <a:t> </a:t>
            </a:r>
            <a:r>
              <a:rPr/>
              <a:t>go</a:t>
            </a:r>
            <a:r>
              <a:rPr/>
              <a:t> </a:t>
            </a:r>
            <a:r>
              <a:rPr/>
              <a:t>hunting</a:t>
            </a:r>
            <a:r>
              <a:rPr/>
              <a:t> </a:t>
            </a:r>
            <a:r>
              <a:rPr/>
              <a:t>for</a:t>
            </a:r>
            <a:r>
              <a:rPr/>
              <a:t> </a:t>
            </a:r>
            <a:r>
              <a:rPr/>
              <a:t>controls</a:t>
            </a:r>
            <a:r>
              <a:rPr/>
              <a:t> </a:t>
            </a:r>
            <a:r>
              <a:rPr/>
              <a:t>among</a:t>
            </a:r>
            <a:r>
              <a:rPr/>
              <a:t> </a:t>
            </a:r>
            <a:r>
              <a:rPr/>
              <a:t>the</a:t>
            </a:r>
            <a:r>
              <a:rPr/>
              <a:t> </a:t>
            </a:r>
            <a:r>
              <a:rPr/>
              <a:t>non-cases.</a:t>
            </a:r>
            <a:r>
              <a:rPr/>
              <a:t> </a:t>
            </a:r>
            <a:r>
              <a:rPr/>
              <a:t>It’s</a:t>
            </a:r>
            <a:r>
              <a:rPr/>
              <a:t> </a:t>
            </a:r>
            <a:r>
              <a:rPr/>
              <a:t>the</a:t>
            </a:r>
            <a:r>
              <a:rPr/>
              <a:t> </a:t>
            </a:r>
            <a:r>
              <a:rPr/>
              <a:t>ultimate</a:t>
            </a:r>
            <a:r>
              <a:rPr/>
              <a:t> </a:t>
            </a:r>
            <a:r>
              <a:rPr/>
              <a:t>in</a:t>
            </a:r>
            <a:r>
              <a:rPr/>
              <a:t> </a:t>
            </a:r>
            <a:r>
              <a:rPr/>
              <a:t>one</a:t>
            </a:r>
            <a:r>
              <a:rPr/>
              <a:t> </a:t>
            </a:r>
            <a:r>
              <a:rPr/>
              <a:t>stop</a:t>
            </a:r>
            <a:r>
              <a:rPr/>
              <a:t> </a:t>
            </a:r>
            <a:r>
              <a:rPr/>
              <a:t>shopping.</a:t>
            </a:r>
          </a:p>
          <a:p>
            <a:pPr lvl="0" marL="0" indent="0">
              <a:buNone/>
            </a:pPr>
          </a:p>
          <a:p>
            <a:pPr lvl="0" marL="0" indent="0">
              <a:buNone/>
            </a:pPr>
            <a:r>
              <a:rPr/>
              <a:t>You</a:t>
            </a:r>
            <a:r>
              <a:rPr/>
              <a:t> </a:t>
            </a:r>
            <a:r>
              <a:rPr/>
              <a:t>might</a:t>
            </a:r>
            <a:r>
              <a:rPr/>
              <a:t> </a:t>
            </a:r>
            <a:r>
              <a:rPr/>
              <a:t>have</a:t>
            </a:r>
            <a:r>
              <a:rPr/>
              <a:t> </a:t>
            </a:r>
            <a:r>
              <a:rPr/>
              <a:t>trouble</a:t>
            </a:r>
            <a:r>
              <a:rPr/>
              <a:t> </a:t>
            </a:r>
            <a:r>
              <a:rPr/>
              <a:t>sometimes</a:t>
            </a:r>
            <a:r>
              <a:rPr/>
              <a:t> </a:t>
            </a:r>
            <a:r>
              <a:rPr/>
              <a:t>determining</a:t>
            </a:r>
            <a:r>
              <a:rPr/>
              <a:t> </a:t>
            </a:r>
            <a:r>
              <a:rPr/>
              <a:t>the</a:t>
            </a:r>
            <a:r>
              <a:rPr/>
              <a:t> </a:t>
            </a:r>
            <a:r>
              <a:rPr/>
              <a:t>difference</a:t>
            </a:r>
            <a:r>
              <a:rPr/>
              <a:t> </a:t>
            </a:r>
            <a:r>
              <a:rPr/>
              <a:t>between</a:t>
            </a:r>
            <a:r>
              <a:rPr/>
              <a:t> </a:t>
            </a:r>
            <a:r>
              <a:rPr/>
              <a:t>a</a:t>
            </a:r>
            <a:r>
              <a:rPr/>
              <a:t> </a:t>
            </a:r>
            <a:r>
              <a:rPr/>
              <a:t>cross-sectional</a:t>
            </a:r>
            <a:r>
              <a:rPr/>
              <a:t> </a:t>
            </a:r>
            <a:r>
              <a:rPr/>
              <a:t>study</a:t>
            </a:r>
            <a:r>
              <a:rPr/>
              <a:t> </a:t>
            </a:r>
            <a:r>
              <a:rPr/>
              <a:t>and</a:t>
            </a:r>
            <a:r>
              <a:rPr/>
              <a:t> </a:t>
            </a:r>
            <a:r>
              <a:rPr/>
              <a:t>a</a:t>
            </a:r>
            <a:r>
              <a:rPr/>
              <a:t> </a:t>
            </a:r>
            <a:r>
              <a:rPr/>
              <a:t>cohort</a:t>
            </a:r>
            <a:r>
              <a:rPr/>
              <a:t> </a:t>
            </a:r>
            <a:r>
              <a:rPr/>
              <a:t>study.</a:t>
            </a:r>
            <a:r>
              <a:rPr/>
              <a:t> </a:t>
            </a:r>
            <a:r>
              <a:rPr/>
              <a:t>Did</a:t>
            </a:r>
            <a:r>
              <a:rPr/>
              <a:t> </a:t>
            </a:r>
            <a:r>
              <a:rPr/>
              <a:t>you</a:t>
            </a:r>
            <a:r>
              <a:rPr/>
              <a:t> </a:t>
            </a:r>
            <a:r>
              <a:rPr/>
              <a:t>select</a:t>
            </a:r>
            <a:r>
              <a:rPr/>
              <a:t> </a:t>
            </a:r>
            <a:r>
              <a:rPr/>
              <a:t>a</a:t>
            </a:r>
            <a:r>
              <a:rPr/>
              <a:t> </a:t>
            </a:r>
            <a:r>
              <a:rPr/>
              <a:t>single</a:t>
            </a:r>
            <a:r>
              <a:rPr/>
              <a:t> </a:t>
            </a:r>
            <a:r>
              <a:rPr/>
              <a:t>group,</a:t>
            </a:r>
            <a:r>
              <a:rPr/>
              <a:t> </a:t>
            </a:r>
            <a:r>
              <a:rPr/>
              <a:t>which</a:t>
            </a:r>
            <a:r>
              <a:rPr/>
              <a:t> </a:t>
            </a:r>
            <a:r>
              <a:rPr/>
              <a:t>naturally</a:t>
            </a:r>
            <a:r>
              <a:rPr/>
              <a:t> </a:t>
            </a:r>
            <a:r>
              <a:rPr/>
              <a:t>divided</a:t>
            </a:r>
            <a:r>
              <a:rPr/>
              <a:t> </a:t>
            </a:r>
            <a:r>
              <a:rPr/>
              <a:t>itself</a:t>
            </a:r>
            <a:r>
              <a:rPr/>
              <a:t> </a:t>
            </a:r>
            <a:r>
              <a:rPr/>
              <a:t>into</a:t>
            </a:r>
            <a:r>
              <a:rPr/>
              <a:t> </a:t>
            </a:r>
            <a:r>
              <a:rPr/>
              <a:t>an</a:t>
            </a:r>
            <a:r>
              <a:rPr/>
              <a:t> </a:t>
            </a:r>
            <a:r>
              <a:rPr/>
              <a:t>exposed</a:t>
            </a:r>
            <a:r>
              <a:rPr/>
              <a:t> </a:t>
            </a:r>
            <a:r>
              <a:rPr/>
              <a:t>cohort</a:t>
            </a:r>
            <a:r>
              <a:rPr/>
              <a:t> </a:t>
            </a:r>
            <a:r>
              <a:rPr/>
              <a:t>and</a:t>
            </a:r>
            <a:r>
              <a:rPr/>
              <a:t> </a:t>
            </a:r>
            <a:r>
              <a:rPr/>
              <a:t>un-exposed</a:t>
            </a:r>
            <a:r>
              <a:rPr/>
              <a:t> </a:t>
            </a:r>
            <a:r>
              <a:rPr/>
              <a:t>controls?</a:t>
            </a:r>
            <a:r>
              <a:rPr/>
              <a:t> </a:t>
            </a:r>
            <a:r>
              <a:rPr/>
              <a:t>Or</a:t>
            </a:r>
            <a:r>
              <a:rPr/>
              <a:t> </a:t>
            </a:r>
            <a:r>
              <a:rPr/>
              <a:t>did</a:t>
            </a:r>
            <a:r>
              <a:rPr/>
              <a:t> </a:t>
            </a:r>
            <a:r>
              <a:rPr/>
              <a:t>you</a:t>
            </a:r>
            <a:r>
              <a:rPr/>
              <a:t> </a:t>
            </a:r>
            <a:r>
              <a:rPr/>
              <a:t>select</a:t>
            </a:r>
            <a:r>
              <a:rPr/>
              <a:t> </a:t>
            </a:r>
            <a:r>
              <a:rPr/>
              <a:t>an</a:t>
            </a:r>
            <a:r>
              <a:rPr/>
              <a:t> </a:t>
            </a:r>
            <a:r>
              <a:rPr/>
              <a:t>exposed</a:t>
            </a:r>
            <a:r>
              <a:rPr/>
              <a:t> </a:t>
            </a:r>
            <a:r>
              <a:rPr/>
              <a:t>cohort</a:t>
            </a:r>
            <a:r>
              <a:rPr/>
              <a:t> </a:t>
            </a:r>
            <a:r>
              <a:rPr/>
              <a:t>and</a:t>
            </a:r>
            <a:r>
              <a:rPr/>
              <a:t> </a:t>
            </a:r>
            <a:r>
              <a:rPr/>
              <a:t>then</a:t>
            </a:r>
            <a:r>
              <a:rPr/>
              <a:t> </a:t>
            </a:r>
            <a:r>
              <a:rPr/>
              <a:t>separately</a:t>
            </a:r>
            <a:r>
              <a:rPr/>
              <a:t> </a:t>
            </a:r>
            <a:r>
              <a:rPr/>
              <a:t>find</a:t>
            </a:r>
            <a:r>
              <a:rPr/>
              <a:t> </a:t>
            </a:r>
            <a:r>
              <a:rPr/>
              <a:t>an</a:t>
            </a:r>
            <a:r>
              <a:rPr/>
              <a:t> </a:t>
            </a:r>
            <a:r>
              <a:rPr/>
              <a:t>unexposed</a:t>
            </a:r>
            <a:r>
              <a:rPr/>
              <a:t> </a:t>
            </a:r>
            <a:r>
              <a:rPr/>
              <a:t>set</a:t>
            </a:r>
            <a:r>
              <a:rPr/>
              <a:t> </a:t>
            </a:r>
            <a:r>
              <a:rPr/>
              <a:t>of</a:t>
            </a:r>
            <a:r>
              <a:rPr/>
              <a:t> </a:t>
            </a:r>
            <a:r>
              <a:rPr/>
              <a:t>controls?</a:t>
            </a:r>
          </a:p>
          <a:p>
            <a:pPr lvl="0" marL="0" indent="0">
              <a:buNone/>
            </a:pPr>
          </a:p>
          <a:p>
            <a:pPr lvl="0" marL="0" indent="0">
              <a:buNone/>
            </a:pPr>
            <a:r>
              <a:rPr/>
              <a:t>Cross-sectional</a:t>
            </a:r>
            <a:r>
              <a:rPr/>
              <a:t> </a:t>
            </a:r>
            <a:r>
              <a:rPr/>
              <a:t>designs</a:t>
            </a:r>
            <a:r>
              <a:rPr/>
              <a:t> </a:t>
            </a:r>
            <a:r>
              <a:rPr/>
              <a:t>can</a:t>
            </a:r>
            <a:r>
              <a:rPr/>
              <a:t> </a:t>
            </a:r>
            <a:r>
              <a:rPr/>
              <a:t>be</a:t>
            </a:r>
            <a:r>
              <a:rPr/>
              <a:t> </a:t>
            </a:r>
            <a:r>
              <a:rPr/>
              <a:t>prospective</a:t>
            </a:r>
            <a:r>
              <a:rPr/>
              <a:t> </a:t>
            </a:r>
            <a:r>
              <a:rPr/>
              <a:t>or</a:t>
            </a:r>
            <a:r>
              <a:rPr/>
              <a:t> </a:t>
            </a:r>
            <a:r>
              <a:rPr/>
              <a:t>retrospective.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was</a:t>
            </a:r>
            <a:r>
              <a:rPr/>
              <a:t> </a:t>
            </a:r>
            <a:r>
              <a:rPr/>
              <a:t>a</a:t>
            </a:r>
            <a:r>
              <a:rPr/>
              <a:t> </a:t>
            </a:r>
            <a:r>
              <a:rPr/>
              <a:t>physicist,</a:t>
            </a:r>
            <a:r>
              <a:rPr/>
              <a:t> </a:t>
            </a:r>
            <a:r>
              <a:rPr/>
              <a:t>John</a:t>
            </a:r>
            <a:r>
              <a:rPr/>
              <a:t> </a:t>
            </a:r>
            <a:r>
              <a:rPr/>
              <a:t>Archibald</a:t>
            </a:r>
            <a:r>
              <a:rPr/>
              <a:t> </a:t>
            </a:r>
            <a:r>
              <a:rPr/>
              <a:t>Cox,</a:t>
            </a:r>
            <a:r>
              <a:rPr/>
              <a:t> </a:t>
            </a:r>
            <a:r>
              <a:rPr/>
              <a:t>who</a:t>
            </a:r>
            <a:r>
              <a:rPr/>
              <a:t> </a:t>
            </a:r>
            <a:r>
              <a:rPr/>
              <a:t>notes</a:t>
            </a:r>
            <a:r>
              <a:rPr/>
              <a:t> </a:t>
            </a:r>
            <a:r>
              <a:rPr/>
              <a:t>that</a:t>
            </a:r>
            <a:r>
              <a:rPr/>
              <a:t> </a:t>
            </a:r>
            <a:r>
              <a:rPr/>
              <a:t>“</a:t>
            </a:r>
            <a:r>
              <a:rPr/>
              <a:t>time</a:t>
            </a:r>
            <a:r>
              <a:rPr/>
              <a:t> </a:t>
            </a:r>
            <a:r>
              <a:rPr/>
              <a:t>is</a:t>
            </a:r>
            <a:r>
              <a:rPr/>
              <a:t> </a:t>
            </a:r>
            <a:r>
              <a:rPr/>
              <a:t>nature’s</a:t>
            </a:r>
            <a:r>
              <a:rPr/>
              <a:t> </a:t>
            </a:r>
            <a:r>
              <a:rPr/>
              <a:t>way</a:t>
            </a:r>
            <a:r>
              <a:rPr/>
              <a:t> </a:t>
            </a:r>
            <a:r>
              <a:rPr/>
              <a:t>of</a:t>
            </a:r>
            <a:r>
              <a:rPr/>
              <a:t> </a:t>
            </a:r>
            <a:r>
              <a:rPr/>
              <a:t>keeping</a:t>
            </a:r>
            <a:r>
              <a:rPr/>
              <a:t> </a:t>
            </a:r>
            <a:r>
              <a:rPr/>
              <a:t>everything</a:t>
            </a:r>
            <a:r>
              <a:rPr/>
              <a:t> </a:t>
            </a:r>
            <a:r>
              <a:rPr/>
              <a:t>from</a:t>
            </a:r>
            <a:r>
              <a:rPr/>
              <a:t> </a:t>
            </a:r>
            <a:r>
              <a:rPr/>
              <a:t>happening</a:t>
            </a:r>
            <a:r>
              <a:rPr/>
              <a:t> </a:t>
            </a:r>
            <a:r>
              <a:rPr/>
              <a:t>all</a:t>
            </a:r>
            <a:r>
              <a:rPr/>
              <a:t> </a:t>
            </a:r>
            <a:r>
              <a:rPr/>
              <a:t>at</a:t>
            </a:r>
            <a:r>
              <a:rPr/>
              <a:t> </a:t>
            </a:r>
            <a:r>
              <a:rPr/>
              <a:t>once.</a:t>
            </a:r>
            <a:r>
              <a:rPr/>
              <a:t>”</a:t>
            </a:r>
            <a:r>
              <a:rPr/>
              <a:t> </a:t>
            </a:r>
            <a:r>
              <a:rPr/>
              <a:t>True</a:t>
            </a:r>
            <a:r>
              <a:rPr/>
              <a:t> </a:t>
            </a:r>
            <a:r>
              <a:rPr/>
              <a:t>enough,</a:t>
            </a:r>
            <a:r>
              <a:rPr/>
              <a:t> </a:t>
            </a:r>
            <a:r>
              <a:rPr/>
              <a:t>but</a:t>
            </a:r>
            <a:r>
              <a:rPr/>
              <a:t> </a:t>
            </a:r>
            <a:r>
              <a:rPr/>
              <a:t>in</a:t>
            </a:r>
            <a:r>
              <a:rPr/>
              <a:t> </a:t>
            </a:r>
            <a:r>
              <a:rPr/>
              <a:t>a</a:t>
            </a:r>
            <a:r>
              <a:rPr/>
              <a:t> </a:t>
            </a:r>
            <a:r>
              <a:rPr/>
              <a:t>cross</a:t>
            </a:r>
            <a:r>
              <a:rPr/>
              <a:t> </a:t>
            </a:r>
            <a:r>
              <a:rPr/>
              <a:t>sectional</a:t>
            </a:r>
            <a:r>
              <a:rPr/>
              <a:t> </a:t>
            </a:r>
            <a:r>
              <a:rPr/>
              <a:t>design,</a:t>
            </a:r>
            <a:r>
              <a:rPr/>
              <a:t> </a:t>
            </a:r>
            <a:r>
              <a:rPr/>
              <a:t>you</a:t>
            </a:r>
            <a:r>
              <a:rPr/>
              <a:t> </a:t>
            </a:r>
            <a:r>
              <a:rPr/>
              <a:t>collect</a:t>
            </a:r>
            <a:r>
              <a:rPr/>
              <a:t> </a:t>
            </a:r>
            <a:r>
              <a:rPr/>
              <a:t>data</a:t>
            </a:r>
            <a:r>
              <a:rPr/>
              <a:t> </a:t>
            </a:r>
            <a:r>
              <a:rPr/>
              <a:t>all</a:t>
            </a:r>
            <a:r>
              <a:rPr/>
              <a:t> </a:t>
            </a:r>
            <a:r>
              <a:rPr/>
              <a:t>at</a:t>
            </a:r>
            <a:r>
              <a:rPr/>
              <a:t> </a:t>
            </a:r>
            <a:r>
              <a:rPr/>
              <a:t>once</a:t>
            </a:r>
            <a:r>
              <a:rPr/>
              <a:t> </a:t>
            </a:r>
            <a:r>
              <a:rPr/>
              <a:t>about</a:t>
            </a:r>
            <a:r>
              <a:rPr/>
              <a:t> </a:t>
            </a:r>
            <a:r>
              <a:rPr/>
              <a:t>exposures</a:t>
            </a:r>
            <a:r>
              <a:rPr/>
              <a:t> </a:t>
            </a:r>
            <a:r>
              <a:rPr/>
              <a:t>and</a:t>
            </a:r>
            <a:r>
              <a:rPr/>
              <a:t> </a:t>
            </a:r>
            <a:r>
              <a:rPr/>
              <a:t>outcomes</a:t>
            </a:r>
            <a:r>
              <a:rPr/>
              <a:t> </a:t>
            </a:r>
            <a:r>
              <a:rPr/>
              <a:t>and</a:t>
            </a:r>
            <a:r>
              <a:rPr/>
              <a:t> </a:t>
            </a:r>
            <a:r>
              <a:rPr/>
              <a:t>sometimes</a:t>
            </a:r>
            <a:r>
              <a:rPr/>
              <a:t> </a:t>
            </a:r>
            <a:r>
              <a:rPr/>
              <a:t>you</a:t>
            </a:r>
            <a:r>
              <a:rPr/>
              <a:t> </a:t>
            </a:r>
            <a:r>
              <a:rPr/>
              <a:t>can</a:t>
            </a:r>
            <a:r>
              <a:rPr/>
              <a:t> </a:t>
            </a:r>
            <a:r>
              <a:rPr/>
              <a:t>get</a:t>
            </a:r>
            <a:r>
              <a:rPr/>
              <a:t> </a:t>
            </a:r>
            <a:r>
              <a:rPr/>
              <a:t>confused</a:t>
            </a:r>
            <a:r>
              <a:rPr/>
              <a:t> </a:t>
            </a:r>
            <a:r>
              <a:rPr/>
              <a:t>about</a:t>
            </a:r>
            <a:r>
              <a:rPr/>
              <a:t> </a:t>
            </a:r>
            <a:r>
              <a:rPr/>
              <a:t>what</a:t>
            </a:r>
            <a:r>
              <a:rPr/>
              <a:t> </a:t>
            </a:r>
            <a:r>
              <a:rPr/>
              <a:t>happened</a:t>
            </a:r>
            <a:r>
              <a:rPr/>
              <a:t> </a:t>
            </a:r>
            <a:r>
              <a:rPr/>
              <a:t>first.</a:t>
            </a:r>
          </a:p>
          <a:p>
            <a:pPr lvl="0" marL="0" indent="0">
              <a:buNone/>
            </a:pPr>
          </a:p>
          <a:p>
            <a:pPr lvl="0" marL="0" indent="0">
              <a:buNone/>
            </a:pPr>
            <a:r>
              <a:rPr/>
              <a:t>There’s</a:t>
            </a:r>
            <a:r>
              <a:rPr/>
              <a:t> </a:t>
            </a:r>
            <a:r>
              <a:rPr/>
              <a:t>a</a:t>
            </a:r>
            <a:r>
              <a:rPr/>
              <a:t> </a:t>
            </a:r>
            <a:r>
              <a:rPr/>
              <a:t>bad</a:t>
            </a:r>
            <a:r>
              <a:rPr/>
              <a:t> </a:t>
            </a:r>
            <a:r>
              <a:rPr/>
              <a:t>joke</a:t>
            </a:r>
            <a:r>
              <a:rPr/>
              <a:t> </a:t>
            </a:r>
            <a:r>
              <a:rPr/>
              <a:t>about</a:t>
            </a:r>
            <a:r>
              <a:rPr/>
              <a:t> </a:t>
            </a:r>
            <a:r>
              <a:rPr/>
              <a:t>a</a:t>
            </a:r>
            <a:r>
              <a:rPr/>
              <a:t> </a:t>
            </a:r>
            <a:r>
              <a:rPr/>
              <a:t>statistician</a:t>
            </a:r>
            <a:r>
              <a:rPr/>
              <a:t> </a:t>
            </a:r>
            <a:r>
              <a:rPr/>
              <a:t>who</a:t>
            </a:r>
            <a:r>
              <a:rPr/>
              <a:t> </a:t>
            </a:r>
            <a:r>
              <a:rPr/>
              <a:t>examined</a:t>
            </a:r>
            <a:r>
              <a:rPr/>
              <a:t> </a:t>
            </a:r>
            <a:r>
              <a:rPr/>
              <a:t>fire</a:t>
            </a:r>
            <a:r>
              <a:rPr/>
              <a:t> </a:t>
            </a:r>
            <a:r>
              <a:rPr/>
              <a:t>department</a:t>
            </a:r>
            <a:r>
              <a:rPr/>
              <a:t> </a:t>
            </a:r>
            <a:r>
              <a:rPr/>
              <a:t>records</a:t>
            </a:r>
            <a:r>
              <a:rPr/>
              <a:t> </a:t>
            </a:r>
            <a:r>
              <a:rPr/>
              <a:t>and</a:t>
            </a:r>
            <a:r>
              <a:rPr/>
              <a:t> </a:t>
            </a:r>
            <a:r>
              <a:rPr/>
              <a:t>concluded</a:t>
            </a:r>
            <a:r>
              <a:rPr/>
              <a:t> </a:t>
            </a:r>
            <a:r>
              <a:rPr/>
              <a:t>that</a:t>
            </a:r>
            <a:r>
              <a:rPr/>
              <a:t> </a:t>
            </a:r>
            <a:r>
              <a:rPr/>
              <a:t>the</a:t>
            </a:r>
            <a:r>
              <a:rPr/>
              <a:t> </a:t>
            </a:r>
            <a:r>
              <a:rPr/>
              <a:t>more</a:t>
            </a:r>
            <a:r>
              <a:rPr/>
              <a:t> </a:t>
            </a:r>
            <a:r>
              <a:rPr/>
              <a:t>fire</a:t>
            </a:r>
            <a:r>
              <a:rPr/>
              <a:t> </a:t>
            </a:r>
            <a:r>
              <a:rPr/>
              <a:t>trucks</a:t>
            </a:r>
            <a:r>
              <a:rPr/>
              <a:t> </a:t>
            </a:r>
            <a:r>
              <a:rPr/>
              <a:t>you</a:t>
            </a:r>
            <a:r>
              <a:rPr/>
              <a:t> </a:t>
            </a:r>
            <a:r>
              <a:rPr/>
              <a:t>send</a:t>
            </a:r>
            <a:r>
              <a:rPr/>
              <a:t> </a:t>
            </a:r>
            <a:r>
              <a:rPr/>
              <a:t>to</a:t>
            </a:r>
            <a:r>
              <a:rPr/>
              <a:t> </a:t>
            </a:r>
            <a:r>
              <a:rPr/>
              <a:t>the</a:t>
            </a:r>
            <a:r>
              <a:rPr/>
              <a:t> </a:t>
            </a:r>
            <a:r>
              <a:rPr/>
              <a:t>scene</a:t>
            </a:r>
            <a:r>
              <a:rPr/>
              <a:t> </a:t>
            </a:r>
            <a:r>
              <a:rPr/>
              <a:t>of</a:t>
            </a:r>
            <a:r>
              <a:rPr/>
              <a:t> </a:t>
            </a:r>
            <a:r>
              <a:rPr/>
              <a:t>a</a:t>
            </a:r>
            <a:r>
              <a:rPr/>
              <a:t> </a:t>
            </a:r>
            <a:r>
              <a:rPr/>
              <a:t>fire,</a:t>
            </a:r>
            <a:r>
              <a:rPr/>
              <a:t> </a:t>
            </a:r>
            <a:r>
              <a:rPr/>
              <a:t>the</a:t>
            </a:r>
            <a:r>
              <a:rPr/>
              <a:t> </a:t>
            </a:r>
            <a:r>
              <a:rPr/>
              <a:t>more</a:t>
            </a:r>
            <a:r>
              <a:rPr/>
              <a:t> </a:t>
            </a:r>
            <a:r>
              <a:rPr/>
              <a:t>damage</a:t>
            </a:r>
            <a:r>
              <a:rPr/>
              <a:t> </a:t>
            </a:r>
            <a:r>
              <a:rPr/>
              <a:t>that</a:t>
            </a:r>
            <a:r>
              <a:rPr/>
              <a:t> </a:t>
            </a:r>
            <a:r>
              <a:rPr/>
              <a:t>they</a:t>
            </a:r>
            <a:r>
              <a:rPr/>
              <a:t> </a:t>
            </a:r>
            <a:r>
              <a:rPr/>
              <a:t>cause.</a:t>
            </a:r>
          </a:p>
          <a:p>
            <a:pPr lvl="0" marL="0" indent="0">
              <a:buNone/>
            </a:pPr>
          </a:p>
          <a:p>
            <a:pPr lvl="0" marL="0" indent="0">
              <a:buNone/>
            </a:pPr>
            <a:r>
              <a:rPr/>
              <a:t>In</a:t>
            </a:r>
            <a:r>
              <a:rPr/>
              <a:t> </a:t>
            </a:r>
            <a:r>
              <a:rPr/>
              <a:t>general,</a:t>
            </a:r>
            <a:r>
              <a:rPr/>
              <a:t> </a:t>
            </a:r>
            <a:r>
              <a:rPr/>
              <a:t>an</a:t>
            </a:r>
            <a:r>
              <a:rPr/>
              <a:t> </a:t>
            </a:r>
            <a:r>
              <a:rPr/>
              <a:t>exposure</a:t>
            </a:r>
            <a:r>
              <a:rPr/>
              <a:t> </a:t>
            </a:r>
            <a:r>
              <a:rPr/>
              <a:t>has</a:t>
            </a:r>
            <a:r>
              <a:rPr/>
              <a:t> </a:t>
            </a:r>
            <a:r>
              <a:rPr/>
              <a:t>to</a:t>
            </a:r>
            <a:r>
              <a:rPr/>
              <a:t> </a:t>
            </a:r>
            <a:r>
              <a:rPr/>
              <a:t>occur</a:t>
            </a:r>
            <a:r>
              <a:rPr/>
              <a:t> </a:t>
            </a:r>
            <a:r>
              <a:rPr/>
              <a:t>before</a:t>
            </a:r>
            <a:r>
              <a:rPr/>
              <a:t> </a:t>
            </a:r>
            <a:r>
              <a:rPr/>
              <a:t>the</a:t>
            </a:r>
            <a:r>
              <a:rPr/>
              <a:t> </a:t>
            </a:r>
            <a:r>
              <a:rPr/>
              <a:t>outcome</a:t>
            </a:r>
            <a:r>
              <a:rPr/>
              <a:t> </a:t>
            </a:r>
            <a:r>
              <a:rPr/>
              <a:t>in</a:t>
            </a:r>
            <a:r>
              <a:rPr/>
              <a:t> </a:t>
            </a:r>
            <a:r>
              <a:rPr/>
              <a:t>order</a:t>
            </a:r>
            <a:r>
              <a:rPr/>
              <a:t> </a:t>
            </a:r>
            <a:r>
              <a:rPr/>
              <a:t>to</a:t>
            </a:r>
            <a:r>
              <a:rPr/>
              <a:t> </a:t>
            </a:r>
            <a:r>
              <a:rPr/>
              <a:t>conclude</a:t>
            </a:r>
            <a:r>
              <a:rPr/>
              <a:t> </a:t>
            </a:r>
            <a:r>
              <a:rPr/>
              <a:t>that</a:t>
            </a:r>
            <a:r>
              <a:rPr/>
              <a:t> </a:t>
            </a:r>
            <a:r>
              <a:rPr/>
              <a:t>it</a:t>
            </a:r>
            <a:r>
              <a:rPr/>
              <a:t> </a:t>
            </a:r>
            <a:r>
              <a:rPr/>
              <a:t>caused</a:t>
            </a:r>
            <a:r>
              <a:rPr/>
              <a:t> </a:t>
            </a:r>
            <a:r>
              <a:rPr/>
              <a:t>the</a:t>
            </a:r>
            <a:r>
              <a:rPr/>
              <a:t> </a:t>
            </a:r>
            <a:r>
              <a:rPr/>
              <a:t>outcome.</a:t>
            </a:r>
            <a:r>
              <a:rPr/>
              <a:t> </a:t>
            </a:r>
            <a:r>
              <a:rPr/>
              <a:t>And</a:t>
            </a:r>
            <a:r>
              <a:rPr/>
              <a:t> </a:t>
            </a:r>
            <a:r>
              <a:rPr/>
              <a:t>this</a:t>
            </a:r>
            <a:r>
              <a:rPr/>
              <a:t> </a:t>
            </a:r>
            <a:r>
              <a:rPr/>
              <a:t>might</a:t>
            </a:r>
            <a:r>
              <a:rPr/>
              <a:t> </a:t>
            </a:r>
            <a:r>
              <a:rPr/>
              <a:t>be</a:t>
            </a:r>
            <a:r>
              <a:rPr/>
              <a:t> </a:t>
            </a:r>
            <a:r>
              <a:rPr/>
              <a:t>easy</a:t>
            </a:r>
            <a:r>
              <a:rPr/>
              <a:t> </a:t>
            </a:r>
            <a:r>
              <a:rPr/>
              <a:t>to</a:t>
            </a:r>
            <a:r>
              <a:rPr/>
              <a:t> </a:t>
            </a:r>
            <a:r>
              <a:rPr/>
              <a:t>miss</a:t>
            </a:r>
            <a:r>
              <a:rPr/>
              <a:t> </a:t>
            </a:r>
            <a:r>
              <a:rPr/>
              <a:t>in</a:t>
            </a:r>
            <a:r>
              <a:rPr/>
              <a:t> </a:t>
            </a:r>
            <a:r>
              <a:rPr/>
              <a:t>a</a:t>
            </a:r>
            <a:r>
              <a:rPr/>
              <a:t> </a:t>
            </a:r>
            <a:r>
              <a:rPr/>
              <a:t>cross-sectional</a:t>
            </a:r>
            <a:r>
              <a:rPr/>
              <a:t> </a:t>
            </a:r>
            <a:r>
              <a:rPr/>
              <a:t>design.</a:t>
            </a:r>
          </a:p>
          <a:p>
            <a:pPr lvl="0" marL="0" indent="0">
              <a:buNone/>
            </a:pPr>
          </a:p>
          <a:p>
            <a:pPr lvl="0" marL="0" indent="0">
              <a:buNone/>
            </a:pPr>
            <a:r>
              <a:rPr/>
              <a:t>Like</a:t>
            </a:r>
            <a:r>
              <a:rPr/>
              <a:t> </a:t>
            </a:r>
            <a:r>
              <a:rPr/>
              <a:t>the</a:t>
            </a:r>
            <a:r>
              <a:rPr/>
              <a:t> </a:t>
            </a:r>
            <a:r>
              <a:rPr/>
              <a:t>cohort</a:t>
            </a:r>
            <a:r>
              <a:rPr/>
              <a:t> </a:t>
            </a:r>
            <a:r>
              <a:rPr/>
              <a:t>design,</a:t>
            </a:r>
            <a:r>
              <a:rPr/>
              <a:t> </a:t>
            </a:r>
            <a:r>
              <a:rPr/>
              <a:t>the</a:t>
            </a:r>
            <a:r>
              <a:rPr/>
              <a:t> </a:t>
            </a:r>
            <a:r>
              <a:rPr/>
              <a:t>cross-sectional</a:t>
            </a:r>
            <a:r>
              <a:rPr/>
              <a:t> </a:t>
            </a:r>
            <a:r>
              <a:rPr/>
              <a:t>design</a:t>
            </a:r>
            <a:r>
              <a:rPr/>
              <a:t> </a:t>
            </a:r>
            <a:r>
              <a:rPr/>
              <a:t>has</a:t>
            </a:r>
            <a:r>
              <a:rPr/>
              <a:t> </a:t>
            </a:r>
            <a:r>
              <a:rPr/>
              <a:t>problems</a:t>
            </a:r>
            <a:r>
              <a:rPr/>
              <a:t> </a:t>
            </a:r>
            <a:r>
              <a:rPr/>
              <a:t>with</a:t>
            </a:r>
            <a:r>
              <a:rPr/>
              <a:t> </a:t>
            </a:r>
            <a:r>
              <a:rPr/>
              <a:t>selection</a:t>
            </a:r>
            <a:r>
              <a:rPr/>
              <a:t> </a:t>
            </a:r>
            <a:r>
              <a:rPr/>
              <a:t>bias</a:t>
            </a:r>
            <a:r>
              <a:rPr/>
              <a:t> </a:t>
            </a:r>
            <a:r>
              <a:rPr/>
              <a:t>and</a:t>
            </a:r>
            <a:r>
              <a:rPr/>
              <a:t> </a:t>
            </a:r>
            <a:r>
              <a:rPr/>
              <a:t>confounding.</a:t>
            </a:r>
          </a:p>
          <a:p>
            <a:pPr lvl="0" marL="0" indent="0">
              <a:buNone/>
            </a:pPr>
          </a:p>
          <a:p>
            <a:pPr lvl="0" marL="0" indent="0">
              <a:buNone/>
            </a:pPr>
            <a:r>
              <a:rPr/>
              <a:t>There</a:t>
            </a:r>
            <a:r>
              <a:rPr/>
              <a:t> </a:t>
            </a:r>
            <a:r>
              <a:rPr/>
              <a:t>are</a:t>
            </a:r>
            <a:r>
              <a:rPr/>
              <a:t> </a:t>
            </a:r>
            <a:r>
              <a:rPr/>
              <a:t>several</a:t>
            </a:r>
            <a:r>
              <a:rPr/>
              <a:t> </a:t>
            </a:r>
            <a:r>
              <a:rPr/>
              <a:t>advantages</a:t>
            </a:r>
            <a:r>
              <a:rPr/>
              <a:t> </a:t>
            </a:r>
            <a:r>
              <a:rPr/>
              <a:t>to</a:t>
            </a:r>
            <a:r>
              <a:rPr/>
              <a:t> </a:t>
            </a:r>
            <a:r>
              <a:rPr/>
              <a:t>a</a:t>
            </a:r>
            <a:r>
              <a:rPr/>
              <a:t> </a:t>
            </a:r>
            <a:r>
              <a:rPr/>
              <a:t>cross-sectional</a:t>
            </a:r>
            <a:r>
              <a:rPr/>
              <a:t> </a:t>
            </a:r>
            <a:r>
              <a:rPr/>
              <a:t>design.</a:t>
            </a:r>
          </a:p>
          <a:p>
            <a:pPr lvl="0" marL="0" indent="0">
              <a:buNone/>
            </a:pPr>
          </a:p>
          <a:p>
            <a:pPr lvl="0" marL="0" indent="0">
              <a:buNone/>
            </a:pPr>
            <a:r>
              <a:rPr/>
              <a:t>Because</a:t>
            </a:r>
            <a:r>
              <a:rPr/>
              <a:t> </a:t>
            </a:r>
            <a:r>
              <a:rPr/>
              <a:t>you</a:t>
            </a:r>
            <a:r>
              <a:rPr/>
              <a:t> </a:t>
            </a:r>
            <a:r>
              <a:rPr/>
              <a:t>are</a:t>
            </a:r>
            <a:r>
              <a:rPr/>
              <a:t> </a:t>
            </a:r>
            <a:r>
              <a:rPr/>
              <a:t>not</a:t>
            </a:r>
            <a:r>
              <a:rPr/>
              <a:t> </a:t>
            </a:r>
            <a:r>
              <a:rPr/>
              <a:t>selecting</a:t>
            </a:r>
            <a:r>
              <a:rPr/>
              <a:t> </a:t>
            </a:r>
            <a:r>
              <a:rPr/>
              <a:t>a</a:t>
            </a:r>
            <a:r>
              <a:rPr/>
              <a:t> </a:t>
            </a:r>
            <a:r>
              <a:rPr/>
              <a:t>single</a:t>
            </a:r>
            <a:r>
              <a:rPr/>
              <a:t> </a:t>
            </a:r>
            <a:r>
              <a:rPr/>
              <a:t>exposure</a:t>
            </a:r>
            <a:r>
              <a:rPr/>
              <a:t> </a:t>
            </a:r>
            <a:r>
              <a:rPr/>
              <a:t>or</a:t>
            </a:r>
            <a:r>
              <a:rPr/>
              <a:t> </a:t>
            </a:r>
            <a:r>
              <a:rPr/>
              <a:t>a</a:t>
            </a:r>
            <a:r>
              <a:rPr/>
              <a:t> </a:t>
            </a:r>
            <a:r>
              <a:rPr/>
              <a:t>single</a:t>
            </a:r>
            <a:r>
              <a:rPr/>
              <a:t> </a:t>
            </a:r>
            <a:r>
              <a:rPr/>
              <a:t>outcome,</a:t>
            </a:r>
            <a:r>
              <a:rPr/>
              <a:t> </a:t>
            </a:r>
            <a:r>
              <a:rPr/>
              <a:t>you</a:t>
            </a:r>
            <a:r>
              <a:rPr/>
              <a:t> </a:t>
            </a:r>
            <a:r>
              <a:rPr/>
              <a:t>have</a:t>
            </a:r>
            <a:r>
              <a:rPr/>
              <a:t> </a:t>
            </a:r>
            <a:r>
              <a:rPr/>
              <a:t>a</a:t>
            </a:r>
            <a:r>
              <a:rPr/>
              <a:t> </a:t>
            </a:r>
            <a:r>
              <a:rPr/>
              <a:t>lot</a:t>
            </a:r>
            <a:r>
              <a:rPr/>
              <a:t> </a:t>
            </a:r>
            <a:r>
              <a:rPr/>
              <a:t>of</a:t>
            </a:r>
            <a:r>
              <a:rPr/>
              <a:t> </a:t>
            </a:r>
            <a:r>
              <a:rPr/>
              <a:t>flexibility</a:t>
            </a:r>
            <a:r>
              <a:rPr/>
              <a:t> </a:t>
            </a:r>
            <a:r>
              <a:rPr/>
              <a:t>to</a:t>
            </a:r>
            <a:r>
              <a:rPr/>
              <a:t> </a:t>
            </a:r>
            <a:r>
              <a:rPr/>
              <a:t>explore</a:t>
            </a:r>
            <a:r>
              <a:rPr/>
              <a:t> </a:t>
            </a:r>
            <a:r>
              <a:rPr/>
              <a:t>multiple</a:t>
            </a:r>
            <a:r>
              <a:rPr/>
              <a:t> </a:t>
            </a:r>
            <a:r>
              <a:rPr/>
              <a:t>exposures</a:t>
            </a:r>
            <a:r>
              <a:rPr/>
              <a:t> </a:t>
            </a:r>
            <a:r>
              <a:rPr/>
              <a:t>against</a:t>
            </a:r>
            <a:r>
              <a:rPr/>
              <a:t> </a:t>
            </a:r>
            <a:r>
              <a:rPr/>
              <a:t>multiple</a:t>
            </a:r>
            <a:r>
              <a:rPr/>
              <a:t> </a:t>
            </a:r>
            <a:r>
              <a:rPr/>
              <a:t>outcomes.</a:t>
            </a:r>
          </a:p>
          <a:p>
            <a:pPr lvl="0" marL="0" indent="0">
              <a:buNone/>
            </a:pPr>
          </a:p>
          <a:p>
            <a:pPr lvl="0" marL="0" indent="0">
              <a:buNone/>
            </a:pPr>
            <a:r>
              <a:rPr/>
              <a:t>The</a:t>
            </a:r>
            <a:r>
              <a:rPr/>
              <a:t> </a:t>
            </a:r>
            <a:r>
              <a:rPr/>
              <a:t>cross-sectional</a:t>
            </a:r>
            <a:r>
              <a:rPr/>
              <a:t> </a:t>
            </a:r>
            <a:r>
              <a:rPr/>
              <a:t>design</a:t>
            </a:r>
            <a:r>
              <a:rPr/>
              <a:t> </a:t>
            </a:r>
            <a:r>
              <a:rPr/>
              <a:t>is</a:t>
            </a:r>
            <a:r>
              <a:rPr/>
              <a:t> </a:t>
            </a:r>
            <a:r>
              <a:rPr/>
              <a:t>also</a:t>
            </a:r>
            <a:r>
              <a:rPr/>
              <a:t> </a:t>
            </a:r>
            <a:r>
              <a:rPr/>
              <a:t>the</a:t>
            </a:r>
            <a:r>
              <a:rPr/>
              <a:t> </a:t>
            </a:r>
            <a:r>
              <a:rPr/>
              <a:t>most</a:t>
            </a:r>
            <a:r>
              <a:rPr/>
              <a:t> </a:t>
            </a:r>
            <a:r>
              <a:rPr/>
              <a:t>natural</a:t>
            </a:r>
            <a:r>
              <a:rPr/>
              <a:t> </a:t>
            </a:r>
            <a:r>
              <a:rPr/>
              <a:t>and</a:t>
            </a:r>
            <a:r>
              <a:rPr/>
              <a:t> </a:t>
            </a:r>
            <a:r>
              <a:rPr/>
              <a:t>intuitive</a:t>
            </a:r>
            <a:r>
              <a:rPr/>
              <a:t> </a:t>
            </a:r>
            <a:r>
              <a:rPr/>
              <a:t>setting</a:t>
            </a:r>
            <a:r>
              <a:rPr/>
              <a:t> </a:t>
            </a:r>
            <a:r>
              <a:rPr/>
              <a:t>for</a:t>
            </a:r>
            <a:r>
              <a:rPr/>
              <a:t> </a:t>
            </a:r>
            <a:r>
              <a:rPr/>
              <a:t>a</a:t>
            </a:r>
            <a:r>
              <a:rPr/>
              <a:t> </a:t>
            </a:r>
            <a:r>
              <a:rPr/>
              <a:t>research</a:t>
            </a:r>
            <a:r>
              <a:rPr/>
              <a:t> </a:t>
            </a:r>
            <a:r>
              <a:rPr/>
              <a:t>study.</a:t>
            </a:r>
            <a:r>
              <a:rPr/>
              <a:t> </a:t>
            </a:r>
            <a:r>
              <a:rPr/>
              <a:t>You</a:t>
            </a:r>
            <a:r>
              <a:rPr/>
              <a:t> </a:t>
            </a:r>
            <a:r>
              <a:rPr/>
              <a:t>can</a:t>
            </a:r>
            <a:r>
              <a:rPr/>
              <a:t> </a:t>
            </a:r>
            <a:r>
              <a:rPr/>
              <a:t>envision</a:t>
            </a:r>
            <a:r>
              <a:rPr/>
              <a:t> </a:t>
            </a:r>
            <a:r>
              <a:rPr/>
              <a:t>a</a:t>
            </a:r>
            <a:r>
              <a:rPr/>
              <a:t> </a:t>
            </a:r>
            <a:r>
              <a:rPr/>
              <a:t>sampling</a:t>
            </a:r>
            <a:r>
              <a:rPr/>
              <a:t> </a:t>
            </a:r>
            <a:r>
              <a:rPr/>
              <a:t>process</a:t>
            </a:r>
            <a:r>
              <a:rPr/>
              <a:t> </a:t>
            </a:r>
            <a:r>
              <a:rPr/>
              <a:t>that</a:t>
            </a:r>
            <a:r>
              <a:rPr/>
              <a:t> </a:t>
            </a:r>
            <a:r>
              <a:rPr/>
              <a:t>produces</a:t>
            </a:r>
            <a:r>
              <a:rPr/>
              <a:t> </a:t>
            </a:r>
            <a:r>
              <a:rPr/>
              <a:t>this</a:t>
            </a:r>
            <a:r>
              <a:rPr/>
              <a:t> </a:t>
            </a:r>
            <a:r>
              <a:rPr/>
              <a:t>study</a:t>
            </a:r>
            <a:r>
              <a:rPr/>
              <a:t> </a:t>
            </a:r>
            <a:r>
              <a:rPr/>
              <a:t>and</a:t>
            </a:r>
            <a:r>
              <a:rPr/>
              <a:t> </a:t>
            </a:r>
            <a:r>
              <a:rPr/>
              <a:t>in</a:t>
            </a:r>
            <a:r>
              <a:rPr/>
              <a:t> </a:t>
            </a:r>
            <a:r>
              <a:rPr/>
              <a:t>many</a:t>
            </a:r>
            <a:r>
              <a:rPr/>
              <a:t> </a:t>
            </a:r>
            <a:r>
              <a:rPr/>
              <a:t>settings,</a:t>
            </a:r>
            <a:r>
              <a:rPr/>
              <a:t> </a:t>
            </a:r>
            <a:r>
              <a:rPr/>
              <a:t>this</a:t>
            </a:r>
            <a:r>
              <a:rPr/>
              <a:t> </a:t>
            </a:r>
            <a:r>
              <a:rPr/>
              <a:t>sampling</a:t>
            </a:r>
            <a:r>
              <a:rPr/>
              <a:t> </a:t>
            </a:r>
            <a:r>
              <a:rPr/>
              <a:t>produces</a:t>
            </a:r>
            <a:r>
              <a:rPr/>
              <a:t> </a:t>
            </a:r>
            <a:r>
              <a:rPr/>
              <a:t>a</a:t>
            </a:r>
            <a:r>
              <a:rPr/>
              <a:t> </a:t>
            </a:r>
            <a:r>
              <a:rPr/>
              <a:t>realistic</a:t>
            </a:r>
            <a:r>
              <a:rPr/>
              <a:t> </a:t>
            </a:r>
            <a:r>
              <a:rPr/>
              <a:t>picture</a:t>
            </a:r>
            <a:r>
              <a:rPr/>
              <a:t> </a:t>
            </a:r>
            <a:r>
              <a:rPr/>
              <a:t>of</a:t>
            </a:r>
            <a:r>
              <a:rPr/>
              <a:t> </a:t>
            </a:r>
            <a:r>
              <a:rPr/>
              <a:t>the</a:t>
            </a:r>
            <a:r>
              <a:rPr/>
              <a:t> </a:t>
            </a:r>
            <a:r>
              <a:rPr/>
              <a:t>health</a:t>
            </a:r>
            <a:r>
              <a:rPr/>
              <a:t> </a:t>
            </a:r>
            <a:r>
              <a:rPr/>
              <a:t>care</a:t>
            </a:r>
            <a:r>
              <a:rPr/>
              <a:t> </a:t>
            </a:r>
            <a:r>
              <a:rPr/>
              <a:t>process.</a:t>
            </a:r>
            <a:r>
              <a:rPr/>
              <a:t> </a:t>
            </a:r>
            <a:r>
              <a:rPr/>
              <a:t>More</a:t>
            </a:r>
            <a:r>
              <a:rPr/>
              <a:t> </a:t>
            </a:r>
            <a:r>
              <a:rPr/>
              <a:t>realistic</a:t>
            </a:r>
            <a:r>
              <a:rPr/>
              <a:t> </a:t>
            </a:r>
            <a:r>
              <a:rPr/>
              <a:t>than</a:t>
            </a:r>
            <a:r>
              <a:rPr/>
              <a:t> </a:t>
            </a:r>
            <a:r>
              <a:rPr/>
              <a:t>the</a:t>
            </a:r>
            <a:r>
              <a:rPr/>
              <a:t> </a:t>
            </a:r>
            <a:r>
              <a:rPr/>
              <a:t>case</a:t>
            </a:r>
            <a:r>
              <a:rPr/>
              <a:t> </a:t>
            </a:r>
            <a:r>
              <a:rPr/>
              <a:t>control</a:t>
            </a:r>
            <a:r>
              <a:rPr/>
              <a:t> </a:t>
            </a:r>
            <a:r>
              <a:rPr/>
              <a:t>design</a:t>
            </a:r>
            <a:r>
              <a:rPr/>
              <a:t> </a:t>
            </a:r>
            <a:r>
              <a:rPr/>
              <a:t>certainly,</a:t>
            </a:r>
            <a:r>
              <a:rPr/>
              <a:t> </a:t>
            </a:r>
            <a:r>
              <a:rPr/>
              <a:t>and</a:t>
            </a:r>
            <a:r>
              <a:rPr/>
              <a:t> </a:t>
            </a:r>
            <a:r>
              <a:rPr/>
              <a:t>more</a:t>
            </a:r>
            <a:r>
              <a:rPr/>
              <a:t> </a:t>
            </a:r>
            <a:r>
              <a:rPr/>
              <a:t>realistic,</a:t>
            </a:r>
            <a:r>
              <a:rPr/>
              <a:t> </a:t>
            </a:r>
            <a:r>
              <a:rPr/>
              <a:t>possibly,</a:t>
            </a:r>
            <a:r>
              <a:rPr/>
              <a:t> </a:t>
            </a:r>
            <a:r>
              <a:rPr/>
              <a:t>than</a:t>
            </a:r>
            <a:r>
              <a:rPr/>
              <a:t> </a:t>
            </a:r>
            <a:r>
              <a:rPr/>
              <a:t>the</a:t>
            </a:r>
            <a:r>
              <a:rPr/>
              <a:t> </a:t>
            </a:r>
            <a:r>
              <a:rPr/>
              <a:t>cohort</a:t>
            </a:r>
            <a:r>
              <a:rPr/>
              <a:t> </a:t>
            </a:r>
            <a:r>
              <a:rPr/>
              <a:t>designs</a:t>
            </a:r>
            <a:r>
              <a:rPr/>
              <a:t> </a:t>
            </a:r>
            <a:r>
              <a:rPr/>
              <a:t>where</a:t>
            </a:r>
            <a:r>
              <a:rPr/>
              <a:t> </a:t>
            </a:r>
            <a:r>
              <a:rPr/>
              <a:t>the</a:t>
            </a:r>
            <a:r>
              <a:rPr/>
              <a:t> </a:t>
            </a:r>
            <a:r>
              <a:rPr/>
              <a:t>two</a:t>
            </a:r>
            <a:r>
              <a:rPr/>
              <a:t> </a:t>
            </a:r>
            <a:r>
              <a:rPr/>
              <a:t>groups</a:t>
            </a:r>
            <a:r>
              <a:rPr/>
              <a:t> </a:t>
            </a:r>
            <a:r>
              <a:rPr/>
              <a:t>have</a:t>
            </a:r>
            <a:r>
              <a:rPr/>
              <a:t> </a:t>
            </a:r>
            <a:r>
              <a:rPr/>
              <a:t>an</a:t>
            </a:r>
            <a:r>
              <a:rPr/>
              <a:t> </a:t>
            </a:r>
            <a:r>
              <a:rPr/>
              <a:t>artificial</a:t>
            </a:r>
            <a:r>
              <a:rPr/>
              <a:t> </a:t>
            </a:r>
            <a:r>
              <a:rPr/>
              <a:t>distinction</a:t>
            </a:r>
            <a:r>
              <a:rPr/>
              <a:t> </a:t>
            </a:r>
            <a:r>
              <a:rPr/>
              <a:t>between</a:t>
            </a:r>
            <a:r>
              <a:rPr/>
              <a:t> </a:t>
            </a:r>
            <a:r>
              <a:rPr/>
              <a:t>them.</a:t>
            </a:r>
            <a:r>
              <a:rPr/>
              <a:t> </a:t>
            </a:r>
            <a:r>
              <a:rPr/>
              <a:t>You</a:t>
            </a:r>
            <a:r>
              <a:rPr/>
              <a:t> </a:t>
            </a:r>
            <a:r>
              <a:rPr/>
              <a:t>could</a:t>
            </a:r>
            <a:r>
              <a:rPr/>
              <a:t> </a:t>
            </a:r>
            <a:r>
              <a:rPr/>
              <a:t>even</a:t>
            </a:r>
            <a:r>
              <a:rPr/>
              <a:t> </a:t>
            </a:r>
            <a:r>
              <a:rPr/>
              <a:t>argue</a:t>
            </a:r>
            <a:r>
              <a:rPr/>
              <a:t> </a:t>
            </a:r>
            <a:r>
              <a:rPr/>
              <a:t>that</a:t>
            </a:r>
            <a:r>
              <a:rPr/>
              <a:t> </a:t>
            </a:r>
            <a:r>
              <a:rPr/>
              <a:t>a</a:t>
            </a:r>
            <a:r>
              <a:rPr/>
              <a:t> </a:t>
            </a:r>
            <a:r>
              <a:rPr/>
              <a:t>cross-sectional</a:t>
            </a:r>
            <a:r>
              <a:rPr/>
              <a:t> </a:t>
            </a:r>
            <a:r>
              <a:rPr/>
              <a:t>design</a:t>
            </a:r>
            <a:r>
              <a:rPr/>
              <a:t> </a:t>
            </a:r>
            <a:r>
              <a:rPr/>
              <a:t>is</a:t>
            </a:r>
            <a:r>
              <a:rPr/>
              <a:t> </a:t>
            </a:r>
            <a:r>
              <a:rPr/>
              <a:t>more</a:t>
            </a:r>
            <a:r>
              <a:rPr/>
              <a:t> </a:t>
            </a:r>
            <a:r>
              <a:rPr/>
              <a:t>natural</a:t>
            </a:r>
            <a:r>
              <a:rPr/>
              <a:t> </a:t>
            </a:r>
            <a:r>
              <a:rPr/>
              <a:t>than</a:t>
            </a:r>
            <a:r>
              <a:rPr/>
              <a:t> </a:t>
            </a:r>
            <a:r>
              <a:rPr/>
              <a:t>a</a:t>
            </a:r>
            <a:r>
              <a:rPr/>
              <a:t> </a:t>
            </a:r>
            <a:r>
              <a:rPr/>
              <a:t>randomized</a:t>
            </a:r>
            <a:r>
              <a:rPr/>
              <a:t> </a:t>
            </a:r>
            <a:r>
              <a:rPr/>
              <a:t>control</a:t>
            </a:r>
            <a:r>
              <a:rPr/>
              <a:t> </a:t>
            </a:r>
            <a:r>
              <a:rPr/>
              <a:t>trial,</a:t>
            </a:r>
            <a:r>
              <a:rPr/>
              <a:t> </a:t>
            </a:r>
            <a:r>
              <a:rPr/>
              <a:t>because</a:t>
            </a:r>
            <a:r>
              <a:rPr/>
              <a:t> </a:t>
            </a:r>
            <a:r>
              <a:rPr/>
              <a:t>volunteer</a:t>
            </a:r>
            <a:r>
              <a:rPr/>
              <a:t> </a:t>
            </a:r>
            <a:r>
              <a:rPr/>
              <a:t>bias</a:t>
            </a:r>
            <a:r>
              <a:rPr/>
              <a:t> </a:t>
            </a:r>
            <a:r>
              <a:rPr/>
              <a:t>and</a:t>
            </a:r>
            <a:r>
              <a:rPr/>
              <a:t> </a:t>
            </a:r>
            <a:r>
              <a:rPr/>
              <a:t>the</a:t>
            </a:r>
            <a:r>
              <a:rPr/>
              <a:t> </a:t>
            </a:r>
            <a:r>
              <a:rPr/>
              <a:t>extra</a:t>
            </a:r>
            <a:r>
              <a:rPr/>
              <a:t> </a:t>
            </a:r>
            <a:r>
              <a:rPr/>
              <a:t>attention</a:t>
            </a:r>
            <a:r>
              <a:rPr/>
              <a:t> </a:t>
            </a:r>
            <a:r>
              <a:rPr/>
              <a:t>that</a:t>
            </a:r>
            <a:r>
              <a:rPr/>
              <a:t> </a:t>
            </a:r>
            <a:r>
              <a:rPr/>
              <a:t>are</a:t>
            </a:r>
            <a:r>
              <a:rPr/>
              <a:t> </a:t>
            </a:r>
            <a:r>
              <a:rPr/>
              <a:t>part</a:t>
            </a:r>
            <a:r>
              <a:rPr/>
              <a:t> </a:t>
            </a:r>
            <a:r>
              <a:rPr/>
              <a:t>and</a:t>
            </a:r>
            <a:r>
              <a:rPr/>
              <a:t> </a:t>
            </a:r>
            <a:r>
              <a:rPr/>
              <a:t>parcel</a:t>
            </a:r>
            <a:r>
              <a:rPr/>
              <a:t> </a:t>
            </a:r>
            <a:r>
              <a:rPr/>
              <a:t>of</a:t>
            </a:r>
            <a:r>
              <a:rPr/>
              <a:t> </a:t>
            </a:r>
            <a:r>
              <a:rPr/>
              <a:t>a</a:t>
            </a:r>
            <a:r>
              <a:rPr/>
              <a:t> </a:t>
            </a:r>
            <a:r>
              <a:rPr/>
              <a:t>randomized</a:t>
            </a:r>
            <a:r>
              <a:rPr/>
              <a:t> </a:t>
            </a:r>
            <a:r>
              <a:rPr/>
              <a:t>trial</a:t>
            </a:r>
            <a:r>
              <a:rPr/>
              <a:t> </a:t>
            </a:r>
            <a:r>
              <a:rPr/>
              <a:t>make</a:t>
            </a:r>
            <a:r>
              <a:rPr/>
              <a:t> </a:t>
            </a:r>
            <a:r>
              <a:rPr/>
              <a:t>it,</a:t>
            </a:r>
            <a:r>
              <a:rPr/>
              <a:t> </a:t>
            </a:r>
            <a:r>
              <a:rPr/>
              <a:t>at</a:t>
            </a:r>
            <a:r>
              <a:rPr/>
              <a:t> </a:t>
            </a:r>
            <a:r>
              <a:rPr/>
              <a:t>times,</a:t>
            </a:r>
            <a:r>
              <a:rPr/>
              <a:t> </a:t>
            </a:r>
            <a:r>
              <a:rPr/>
              <a:t>a</a:t>
            </a:r>
            <a:r>
              <a:rPr/>
              <a:t> </a:t>
            </a:r>
            <a:r>
              <a:rPr/>
              <a:t>poor</a:t>
            </a:r>
            <a:r>
              <a:rPr/>
              <a:t> </a:t>
            </a:r>
            <a:r>
              <a:rPr/>
              <a:t>representation</a:t>
            </a:r>
            <a:r>
              <a:rPr/>
              <a:t> </a:t>
            </a:r>
            <a:r>
              <a:rPr/>
              <a:t>of</a:t>
            </a:r>
            <a:r>
              <a:rPr/>
              <a:t> </a:t>
            </a:r>
            <a:r>
              <a:rPr/>
              <a:t>how</a:t>
            </a:r>
            <a:r>
              <a:rPr/>
              <a:t> </a:t>
            </a:r>
            <a:r>
              <a:rPr/>
              <a:t>health</a:t>
            </a:r>
            <a:r>
              <a:rPr/>
              <a:t> </a:t>
            </a:r>
            <a:r>
              <a:rPr/>
              <a:t>care</a:t>
            </a:r>
            <a:r>
              <a:rPr/>
              <a:t> </a:t>
            </a:r>
            <a:r>
              <a:rPr/>
              <a:t>is</a:t>
            </a:r>
            <a:r>
              <a:rPr/>
              <a:t> </a:t>
            </a:r>
            <a:r>
              <a:rPr/>
              <a:t>delivered.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historical</a:t>
            </a:r>
            <a:r>
              <a:rPr/>
              <a:t> </a:t>
            </a:r>
            <a:r>
              <a:rPr/>
              <a:t>control</a:t>
            </a:r>
            <a:r>
              <a:rPr/>
              <a:t> </a:t>
            </a:r>
            <a:r>
              <a:rPr/>
              <a:t>design,</a:t>
            </a:r>
            <a:r>
              <a:rPr/>
              <a:t> </a:t>
            </a:r>
            <a:r>
              <a:rPr/>
              <a:t>control</a:t>
            </a:r>
            <a:r>
              <a:rPr/>
              <a:t> </a:t>
            </a:r>
            <a:r>
              <a:rPr/>
              <a:t>patients</a:t>
            </a:r>
            <a:r>
              <a:rPr/>
              <a:t> </a:t>
            </a:r>
            <a:r>
              <a:rPr/>
              <a:t>are</a:t>
            </a:r>
            <a:r>
              <a:rPr/>
              <a:t> </a:t>
            </a:r>
            <a:r>
              <a:rPr/>
              <a:t>separated</a:t>
            </a:r>
            <a:r>
              <a:rPr/>
              <a:t> </a:t>
            </a:r>
            <a:r>
              <a:rPr/>
              <a:t>by</a:t>
            </a:r>
            <a:r>
              <a:rPr/>
              <a:t> </a:t>
            </a:r>
            <a:r>
              <a:rPr/>
              <a:t>time.</a:t>
            </a:r>
            <a:r>
              <a:rPr/>
              <a:t> </a:t>
            </a:r>
            <a:r>
              <a:rPr/>
              <a:t>Current</a:t>
            </a:r>
            <a:r>
              <a:rPr/>
              <a:t> </a:t>
            </a:r>
            <a:r>
              <a:rPr/>
              <a:t>patients</a:t>
            </a:r>
            <a:r>
              <a:rPr/>
              <a:t> </a:t>
            </a:r>
            <a:r>
              <a:rPr/>
              <a:t>are</a:t>
            </a:r>
            <a:r>
              <a:rPr/>
              <a:t> </a:t>
            </a:r>
            <a:r>
              <a:rPr/>
              <a:t>compared</a:t>
            </a:r>
            <a:r>
              <a:rPr/>
              <a:t> </a:t>
            </a:r>
            <a:r>
              <a:rPr/>
              <a:t>with</a:t>
            </a:r>
            <a:r>
              <a:rPr/>
              <a:t> </a:t>
            </a:r>
            <a:r>
              <a:rPr/>
              <a:t>earlier</a:t>
            </a:r>
            <a:r>
              <a:rPr/>
              <a:t> </a:t>
            </a:r>
            <a:r>
              <a:rPr/>
              <a:t>patients.</a:t>
            </a:r>
            <a:r>
              <a:rPr/>
              <a:t> </a:t>
            </a:r>
            <a:r>
              <a:rPr/>
              <a:t>This</a:t>
            </a:r>
            <a:r>
              <a:rPr/>
              <a:t> </a:t>
            </a:r>
            <a:r>
              <a:rPr/>
              <a:t>may</a:t>
            </a:r>
            <a:r>
              <a:rPr/>
              <a:t> </a:t>
            </a:r>
            <a:r>
              <a:rPr/>
              <a:t>remind</a:t>
            </a:r>
            <a:r>
              <a:rPr/>
              <a:t> </a:t>
            </a:r>
            <a:r>
              <a:rPr/>
              <a:t>you</a:t>
            </a:r>
            <a:r>
              <a:rPr/>
              <a:t> </a:t>
            </a:r>
            <a:r>
              <a:rPr/>
              <a:t>of</a:t>
            </a:r>
            <a:r>
              <a:rPr/>
              <a:t> </a:t>
            </a:r>
            <a:r>
              <a:rPr/>
              <a:t>the</a:t>
            </a:r>
            <a:r>
              <a:rPr/>
              <a:t> </a:t>
            </a:r>
            <a:r>
              <a:rPr/>
              <a:t>quasi-experimental</a:t>
            </a:r>
            <a:r>
              <a:rPr/>
              <a:t> </a:t>
            </a:r>
            <a:r>
              <a:rPr/>
              <a:t>design</a:t>
            </a:r>
            <a:r>
              <a:rPr/>
              <a:t> </a:t>
            </a:r>
            <a:r>
              <a:rPr/>
              <a:t>where</a:t>
            </a:r>
            <a:r>
              <a:rPr/>
              <a:t> </a:t>
            </a:r>
            <a:r>
              <a:rPr/>
              <a:t>you</a:t>
            </a:r>
            <a:r>
              <a:rPr/>
              <a:t> </a:t>
            </a:r>
            <a:r>
              <a:rPr/>
              <a:t>have</a:t>
            </a:r>
            <a:r>
              <a:rPr/>
              <a:t> </a:t>
            </a:r>
            <a:r>
              <a:rPr/>
              <a:t>a</a:t>
            </a:r>
            <a:r>
              <a:rPr/>
              <a:t> </a:t>
            </a:r>
            <a:r>
              <a:rPr/>
              <a:t>single</a:t>
            </a:r>
            <a:r>
              <a:rPr/>
              <a:t> </a:t>
            </a:r>
            <a:r>
              <a:rPr/>
              <a:t>group</a:t>
            </a:r>
            <a:r>
              <a:rPr/>
              <a:t> </a:t>
            </a:r>
            <a:r>
              <a:rPr/>
              <a:t>and</a:t>
            </a:r>
            <a:r>
              <a:rPr/>
              <a:t> </a:t>
            </a:r>
            <a:r>
              <a:rPr/>
              <a:t>get</a:t>
            </a:r>
            <a:r>
              <a:rPr/>
              <a:t> </a:t>
            </a:r>
            <a:r>
              <a:rPr/>
              <a:t>measurements</a:t>
            </a:r>
            <a:r>
              <a:rPr/>
              <a:t> </a:t>
            </a:r>
            <a:r>
              <a:rPr/>
              <a:t>both</a:t>
            </a:r>
            <a:r>
              <a:rPr/>
              <a:t> </a:t>
            </a:r>
            <a:r>
              <a:rPr/>
              <a:t>at</a:t>
            </a:r>
            <a:r>
              <a:rPr/>
              <a:t> </a:t>
            </a:r>
            <a:r>
              <a:rPr/>
              <a:t>baseline</a:t>
            </a:r>
            <a:r>
              <a:rPr/>
              <a:t> </a:t>
            </a:r>
            <a:r>
              <a:rPr/>
              <a:t>and</a:t>
            </a:r>
            <a:r>
              <a:rPr/>
              <a:t> </a:t>
            </a:r>
            <a:r>
              <a:rPr/>
              <a:t>after</a:t>
            </a:r>
            <a:r>
              <a:rPr/>
              <a:t> </a:t>
            </a:r>
            <a:r>
              <a:rPr/>
              <a:t>the</a:t>
            </a:r>
            <a:r>
              <a:rPr/>
              <a:t> </a:t>
            </a:r>
            <a:r>
              <a:rPr/>
              <a:t>intervention.</a:t>
            </a:r>
          </a:p>
          <a:p>
            <a:pPr lvl="0" marL="0" indent="0">
              <a:buNone/>
            </a:pPr>
          </a:p>
          <a:p>
            <a:pPr lvl="0" marL="0" indent="0">
              <a:buNone/>
            </a:pPr>
            <a:r>
              <a:rPr/>
              <a:t>Sometimes</a:t>
            </a:r>
            <a:r>
              <a:rPr/>
              <a:t> </a:t>
            </a:r>
            <a:r>
              <a:rPr/>
              <a:t>a</a:t>
            </a:r>
            <a:r>
              <a:rPr/>
              <a:t> </a:t>
            </a:r>
            <a:r>
              <a:rPr/>
              <a:t>historical</a:t>
            </a:r>
            <a:r>
              <a:rPr/>
              <a:t> </a:t>
            </a:r>
            <a:r>
              <a:rPr/>
              <a:t>control</a:t>
            </a:r>
            <a:r>
              <a:rPr/>
              <a:t> </a:t>
            </a:r>
            <a:r>
              <a:rPr/>
              <a:t>group</a:t>
            </a:r>
            <a:r>
              <a:rPr/>
              <a:t> </a:t>
            </a:r>
            <a:r>
              <a:rPr/>
              <a:t>represents</a:t>
            </a:r>
            <a:r>
              <a:rPr/>
              <a:t> </a:t>
            </a:r>
            <a:r>
              <a:rPr/>
              <a:t>a</a:t>
            </a:r>
            <a:r>
              <a:rPr/>
              <a:t> </a:t>
            </a:r>
            <a:r>
              <a:rPr/>
              <a:t>setting</a:t>
            </a:r>
            <a:r>
              <a:rPr/>
              <a:t> </a:t>
            </a:r>
            <a:r>
              <a:rPr/>
              <a:t>where</a:t>
            </a:r>
            <a:r>
              <a:rPr/>
              <a:t> </a:t>
            </a:r>
            <a:r>
              <a:rPr/>
              <a:t>the</a:t>
            </a:r>
            <a:r>
              <a:rPr/>
              <a:t> </a:t>
            </a:r>
            <a:r>
              <a:rPr/>
              <a:t>control</a:t>
            </a:r>
            <a:r>
              <a:rPr/>
              <a:t> </a:t>
            </a:r>
            <a:r>
              <a:rPr/>
              <a:t>patients</a:t>
            </a:r>
            <a:r>
              <a:rPr/>
              <a:t> </a:t>
            </a:r>
            <a:r>
              <a:rPr/>
              <a:t>are</a:t>
            </a:r>
            <a:r>
              <a:rPr/>
              <a:t> </a:t>
            </a:r>
            <a:r>
              <a:rPr/>
              <a:t>separated</a:t>
            </a:r>
            <a:r>
              <a:rPr/>
              <a:t> </a:t>
            </a:r>
            <a:r>
              <a:rPr/>
              <a:t>by</a:t>
            </a:r>
            <a:r>
              <a:rPr/>
              <a:t> </a:t>
            </a:r>
            <a:r>
              <a:rPr/>
              <a:t>distance.</a:t>
            </a:r>
            <a:r>
              <a:rPr/>
              <a:t> </a:t>
            </a:r>
            <a:r>
              <a:rPr/>
              <a:t>All</a:t>
            </a:r>
            <a:r>
              <a:rPr/>
              <a:t> </a:t>
            </a:r>
            <a:r>
              <a:rPr/>
              <a:t>of</a:t>
            </a:r>
            <a:r>
              <a:rPr/>
              <a:t> </a:t>
            </a:r>
            <a:r>
              <a:rPr/>
              <a:t>the</a:t>
            </a:r>
            <a:r>
              <a:rPr/>
              <a:t> </a:t>
            </a:r>
            <a:r>
              <a:rPr/>
              <a:t>exposed</a:t>
            </a:r>
            <a:r>
              <a:rPr/>
              <a:t> </a:t>
            </a:r>
            <a:r>
              <a:rPr/>
              <a:t>patients</a:t>
            </a:r>
            <a:r>
              <a:rPr/>
              <a:t> </a:t>
            </a:r>
            <a:r>
              <a:rPr/>
              <a:t>are</a:t>
            </a:r>
            <a:r>
              <a:rPr/>
              <a:t> </a:t>
            </a:r>
            <a:r>
              <a:rPr/>
              <a:t>at</a:t>
            </a:r>
            <a:r>
              <a:rPr/>
              <a:t> </a:t>
            </a:r>
            <a:r>
              <a:rPr/>
              <a:t>your</a:t>
            </a:r>
            <a:r>
              <a:rPr/>
              <a:t> </a:t>
            </a:r>
            <a:r>
              <a:rPr/>
              <a:t>clinic</a:t>
            </a:r>
            <a:r>
              <a:rPr/>
              <a:t> </a:t>
            </a:r>
            <a:r>
              <a:rPr/>
              <a:t>and</a:t>
            </a:r>
            <a:r>
              <a:rPr/>
              <a:t> </a:t>
            </a:r>
            <a:r>
              <a:rPr/>
              <a:t>the</a:t>
            </a:r>
            <a:r>
              <a:rPr/>
              <a:t> </a:t>
            </a:r>
            <a:r>
              <a:rPr/>
              <a:t>controls</a:t>
            </a:r>
            <a:r>
              <a:rPr/>
              <a:t> </a:t>
            </a:r>
            <a:r>
              <a:rPr/>
              <a:t>come</a:t>
            </a:r>
            <a:r>
              <a:rPr/>
              <a:t> </a:t>
            </a:r>
            <a:r>
              <a:rPr/>
              <a:t>from</a:t>
            </a:r>
            <a:r>
              <a:rPr/>
              <a:t> </a:t>
            </a:r>
            <a:r>
              <a:rPr/>
              <a:t>a</a:t>
            </a:r>
            <a:r>
              <a:rPr/>
              <a:t> </a:t>
            </a:r>
            <a:r>
              <a:rPr/>
              <a:t>different</a:t>
            </a:r>
            <a:r>
              <a:rPr/>
              <a:t> </a:t>
            </a:r>
            <a:r>
              <a:rPr/>
              <a:t>clinic.</a:t>
            </a:r>
          </a:p>
          <a:p>
            <a:pPr lvl="0" marL="0" indent="0">
              <a:buNone/>
            </a:pPr>
          </a:p>
          <a:p>
            <a:pPr lvl="0" marL="0" indent="0">
              <a:buNone/>
            </a:pPr>
            <a:r>
              <a:rPr/>
              <a:t>More</a:t>
            </a:r>
            <a:r>
              <a:rPr/>
              <a:t> </a:t>
            </a:r>
            <a:r>
              <a:rPr/>
              <a:t>often,</a:t>
            </a:r>
            <a:r>
              <a:rPr/>
              <a:t> </a:t>
            </a:r>
            <a:r>
              <a:rPr/>
              <a:t>though,</a:t>
            </a:r>
            <a:r>
              <a:rPr/>
              <a:t> </a:t>
            </a:r>
            <a:r>
              <a:rPr/>
              <a:t>the</a:t>
            </a:r>
            <a:r>
              <a:rPr/>
              <a:t> </a:t>
            </a:r>
            <a:r>
              <a:rPr/>
              <a:t>historical</a:t>
            </a:r>
            <a:r>
              <a:rPr/>
              <a:t> </a:t>
            </a:r>
            <a:r>
              <a:rPr/>
              <a:t>control</a:t>
            </a:r>
            <a:r>
              <a:rPr/>
              <a:t> </a:t>
            </a:r>
            <a:r>
              <a:rPr/>
              <a:t>group</a:t>
            </a:r>
            <a:r>
              <a:rPr/>
              <a:t> </a:t>
            </a:r>
            <a:r>
              <a:rPr/>
              <a:t>is</a:t>
            </a:r>
            <a:r>
              <a:rPr/>
              <a:t> </a:t>
            </a:r>
            <a:r>
              <a:rPr/>
              <a:t>separated</a:t>
            </a:r>
            <a:r>
              <a:rPr/>
              <a:t> </a:t>
            </a:r>
            <a:r>
              <a:rPr/>
              <a:t>from</a:t>
            </a:r>
            <a:r>
              <a:rPr/>
              <a:t> </a:t>
            </a:r>
            <a:r>
              <a:rPr/>
              <a:t>the</a:t>
            </a:r>
            <a:r>
              <a:rPr/>
              <a:t> </a:t>
            </a:r>
            <a:r>
              <a:rPr/>
              <a:t>exposed</a:t>
            </a:r>
            <a:r>
              <a:rPr/>
              <a:t> </a:t>
            </a:r>
            <a:r>
              <a:rPr/>
              <a:t>group</a:t>
            </a:r>
            <a:r>
              <a:rPr/>
              <a:t> </a:t>
            </a:r>
            <a:r>
              <a:rPr/>
              <a:t>by</a:t>
            </a:r>
            <a:r>
              <a:rPr/>
              <a:t> </a:t>
            </a:r>
            <a:r>
              <a:rPr/>
              <a:t>space</a:t>
            </a:r>
            <a:r>
              <a:rPr/>
              <a:t> </a:t>
            </a:r>
            <a:r>
              <a:rPr/>
              <a:t>AND</a:t>
            </a:r>
            <a:r>
              <a:rPr/>
              <a:t> </a:t>
            </a:r>
            <a:r>
              <a:rPr/>
              <a:t>by</a:t>
            </a:r>
            <a:r>
              <a:rPr/>
              <a:t> </a:t>
            </a:r>
            <a:r>
              <a:rPr/>
              <a:t>time.</a:t>
            </a:r>
            <a:r>
              <a:rPr/>
              <a:t> </a:t>
            </a:r>
            <a:r>
              <a:rPr/>
              <a:t>You</a:t>
            </a:r>
            <a:r>
              <a:rPr/>
              <a:t> </a:t>
            </a:r>
            <a:r>
              <a:rPr/>
              <a:t>compare</a:t>
            </a:r>
            <a:r>
              <a:rPr/>
              <a:t> </a:t>
            </a:r>
            <a:r>
              <a:rPr/>
              <a:t>today’s</a:t>
            </a:r>
            <a:r>
              <a:rPr/>
              <a:t> </a:t>
            </a:r>
            <a:r>
              <a:rPr/>
              <a:t>patients</a:t>
            </a:r>
            <a:r>
              <a:rPr/>
              <a:t> </a:t>
            </a:r>
            <a:r>
              <a:rPr/>
              <a:t>are</a:t>
            </a:r>
            <a:r>
              <a:rPr/>
              <a:t> </a:t>
            </a:r>
            <a:r>
              <a:rPr/>
              <a:t>your</a:t>
            </a:r>
            <a:r>
              <a:rPr/>
              <a:t> </a:t>
            </a:r>
            <a:r>
              <a:rPr/>
              <a:t>clinic</a:t>
            </a:r>
            <a:r>
              <a:rPr/>
              <a:t> </a:t>
            </a:r>
            <a:r>
              <a:rPr/>
              <a:t>with</a:t>
            </a:r>
            <a:r>
              <a:rPr/>
              <a:t> </a:t>
            </a:r>
            <a:r>
              <a:rPr/>
              <a:t>yesterday’s</a:t>
            </a:r>
            <a:r>
              <a:rPr/>
              <a:t> </a:t>
            </a:r>
            <a:r>
              <a:rPr/>
              <a:t>patients</a:t>
            </a:r>
            <a:r>
              <a:rPr/>
              <a:t> </a:t>
            </a:r>
            <a:r>
              <a:rPr/>
              <a:t>at</a:t>
            </a:r>
            <a:r>
              <a:rPr/>
              <a:t> </a:t>
            </a:r>
            <a:r>
              <a:rPr/>
              <a:t>a</a:t>
            </a:r>
            <a:r>
              <a:rPr/>
              <a:t> </a:t>
            </a:r>
            <a:r>
              <a:rPr/>
              <a:t>different</a:t>
            </a:r>
            <a:r>
              <a:rPr/>
              <a:t> </a:t>
            </a:r>
            <a:r>
              <a:rPr/>
              <a:t>clinic.</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Confounding</a:t>
            </a:r>
            <a:r>
              <a:rPr/>
              <a:t> </a:t>
            </a:r>
            <a:r>
              <a:rPr/>
              <a:t>is</a:t>
            </a:r>
            <a:r>
              <a:rPr/>
              <a:t> </a:t>
            </a:r>
            <a:r>
              <a:rPr/>
              <a:t>an</a:t>
            </a:r>
            <a:r>
              <a:rPr/>
              <a:t> </a:t>
            </a:r>
            <a:r>
              <a:rPr/>
              <a:t>issue</a:t>
            </a:r>
            <a:r>
              <a:rPr/>
              <a:t> </a:t>
            </a:r>
            <a:r>
              <a:rPr/>
              <a:t>for</a:t>
            </a:r>
            <a:r>
              <a:rPr/>
              <a:t> </a:t>
            </a:r>
            <a:r>
              <a:rPr/>
              <a:t>any</a:t>
            </a:r>
            <a:r>
              <a:rPr/>
              <a:t> </a:t>
            </a:r>
            <a:r>
              <a:rPr/>
              <a:t>observational</a:t>
            </a:r>
            <a:r>
              <a:rPr/>
              <a:t> </a:t>
            </a:r>
            <a:r>
              <a:rPr/>
              <a:t>study,</a:t>
            </a:r>
            <a:r>
              <a:rPr/>
              <a:t> </a:t>
            </a:r>
            <a:r>
              <a:rPr/>
              <a:t>but</a:t>
            </a:r>
            <a:r>
              <a:rPr/>
              <a:t> </a:t>
            </a:r>
            <a:r>
              <a:rPr/>
              <a:t>with</a:t>
            </a:r>
            <a:r>
              <a:rPr/>
              <a:t> </a:t>
            </a:r>
            <a:r>
              <a:rPr/>
              <a:t>the</a:t>
            </a:r>
            <a:r>
              <a:rPr/>
              <a:t> </a:t>
            </a:r>
            <a:r>
              <a:rPr/>
              <a:t>other</a:t>
            </a:r>
            <a:r>
              <a:rPr/>
              <a:t> </a:t>
            </a:r>
            <a:r>
              <a:rPr/>
              <a:t>three</a:t>
            </a:r>
            <a:r>
              <a:rPr/>
              <a:t> </a:t>
            </a:r>
            <a:r>
              <a:rPr/>
              <a:t>types</a:t>
            </a:r>
            <a:r>
              <a:rPr/>
              <a:t> </a:t>
            </a:r>
            <a:r>
              <a:rPr/>
              <a:t>of</a:t>
            </a:r>
            <a:r>
              <a:rPr/>
              <a:t> </a:t>
            </a:r>
            <a:r>
              <a:rPr/>
              <a:t>studies,</a:t>
            </a:r>
            <a:r>
              <a:rPr/>
              <a:t> </a:t>
            </a:r>
            <a:r>
              <a:rPr/>
              <a:t>you</a:t>
            </a:r>
            <a:r>
              <a:rPr/>
              <a:t> </a:t>
            </a:r>
            <a:r>
              <a:rPr/>
              <a:t>can</a:t>
            </a:r>
            <a:r>
              <a:rPr/>
              <a:t> </a:t>
            </a:r>
            <a:r>
              <a:rPr/>
              <a:t>try</a:t>
            </a:r>
            <a:r>
              <a:rPr/>
              <a:t> </a:t>
            </a:r>
            <a:r>
              <a:rPr/>
              <a:t>to</a:t>
            </a:r>
            <a:r>
              <a:rPr/>
              <a:t> </a:t>
            </a:r>
            <a:r>
              <a:rPr/>
              <a:t>control</a:t>
            </a:r>
            <a:r>
              <a:rPr/>
              <a:t> </a:t>
            </a:r>
            <a:r>
              <a:rPr/>
              <a:t>for</a:t>
            </a:r>
            <a:r>
              <a:rPr/>
              <a:t> </a:t>
            </a:r>
            <a:r>
              <a:rPr/>
              <a:t>this</a:t>
            </a:r>
            <a:r>
              <a:rPr/>
              <a:t> </a:t>
            </a:r>
            <a:r>
              <a:rPr/>
              <a:t>with</a:t>
            </a:r>
            <a:r>
              <a:rPr/>
              <a:t> </a:t>
            </a:r>
            <a:r>
              <a:rPr/>
              <a:t>careful</a:t>
            </a:r>
            <a:r>
              <a:rPr/>
              <a:t> </a:t>
            </a:r>
            <a:r>
              <a:rPr/>
              <a:t>selection</a:t>
            </a:r>
            <a:r>
              <a:rPr/>
              <a:t> </a:t>
            </a:r>
            <a:r>
              <a:rPr/>
              <a:t>of</a:t>
            </a:r>
            <a:r>
              <a:rPr/>
              <a:t> </a:t>
            </a:r>
            <a:r>
              <a:rPr/>
              <a:t>the</a:t>
            </a:r>
            <a:r>
              <a:rPr/>
              <a:t> </a:t>
            </a:r>
            <a:r>
              <a:rPr/>
              <a:t>control</a:t>
            </a:r>
            <a:r>
              <a:rPr/>
              <a:t> </a:t>
            </a:r>
            <a:r>
              <a:rPr/>
              <a:t>group.</a:t>
            </a:r>
            <a:r>
              <a:rPr/>
              <a:t> </a:t>
            </a:r>
            <a:r>
              <a:rPr/>
              <a:t>You</a:t>
            </a:r>
            <a:r>
              <a:rPr/>
              <a:t> </a:t>
            </a:r>
            <a:r>
              <a:rPr/>
              <a:t>can</a:t>
            </a:r>
            <a:r>
              <a:rPr/>
              <a:t> </a:t>
            </a:r>
            <a:r>
              <a:rPr/>
              <a:t>also</a:t>
            </a:r>
            <a:r>
              <a:rPr/>
              <a:t> </a:t>
            </a:r>
            <a:r>
              <a:rPr/>
              <a:t>use</a:t>
            </a:r>
            <a:r>
              <a:rPr/>
              <a:t> </a:t>
            </a:r>
            <a:r>
              <a:rPr/>
              <a:t>matching</a:t>
            </a:r>
            <a:r>
              <a:rPr/>
              <a:t> </a:t>
            </a:r>
            <a:r>
              <a:rPr/>
              <a:t>or</a:t>
            </a:r>
            <a:r>
              <a:rPr/>
              <a:t> </a:t>
            </a:r>
            <a:r>
              <a:rPr/>
              <a:t>statistical</a:t>
            </a:r>
            <a:r>
              <a:rPr/>
              <a:t> </a:t>
            </a:r>
            <a:r>
              <a:rPr/>
              <a:t>adjustments</a:t>
            </a:r>
            <a:r>
              <a:rPr/>
              <a:t> </a:t>
            </a:r>
            <a:r>
              <a:rPr/>
              <a:t>and</a:t>
            </a:r>
            <a:r>
              <a:rPr/>
              <a:t> </a:t>
            </a:r>
            <a:r>
              <a:rPr/>
              <a:t>these</a:t>
            </a:r>
            <a:r>
              <a:rPr/>
              <a:t> </a:t>
            </a:r>
            <a:r>
              <a:rPr/>
              <a:t>often</a:t>
            </a:r>
            <a:r>
              <a:rPr/>
              <a:t> </a:t>
            </a:r>
            <a:r>
              <a:rPr/>
              <a:t>can</a:t>
            </a:r>
            <a:r>
              <a:rPr/>
              <a:t> </a:t>
            </a:r>
            <a:r>
              <a:rPr/>
              <a:t>help</a:t>
            </a:r>
            <a:r>
              <a:rPr/>
              <a:t> </a:t>
            </a:r>
            <a:r>
              <a:rPr/>
              <a:t>a</a:t>
            </a:r>
            <a:r>
              <a:rPr/>
              <a:t> </a:t>
            </a:r>
            <a:r>
              <a:rPr/>
              <a:t>lot.</a:t>
            </a:r>
          </a:p>
          <a:p>
            <a:pPr lvl="0" marL="0" indent="0">
              <a:buNone/>
            </a:pPr>
          </a:p>
          <a:p>
            <a:pPr lvl="0" marL="0" indent="0">
              <a:buNone/>
            </a:pPr>
            <a:r>
              <a:rPr/>
              <a:t>The</a:t>
            </a:r>
            <a:r>
              <a:rPr/>
              <a:t> </a:t>
            </a:r>
            <a:r>
              <a:rPr/>
              <a:t>historical</a:t>
            </a:r>
            <a:r>
              <a:rPr/>
              <a:t> </a:t>
            </a:r>
            <a:r>
              <a:rPr/>
              <a:t>control</a:t>
            </a:r>
            <a:r>
              <a:rPr/>
              <a:t> </a:t>
            </a:r>
            <a:r>
              <a:rPr/>
              <a:t>study,</a:t>
            </a:r>
            <a:r>
              <a:rPr/>
              <a:t> </a:t>
            </a:r>
            <a:r>
              <a:rPr/>
              <a:t>in</a:t>
            </a:r>
            <a:r>
              <a:rPr/>
              <a:t> </a:t>
            </a:r>
            <a:r>
              <a:rPr/>
              <a:t>most</a:t>
            </a:r>
            <a:r>
              <a:rPr/>
              <a:t> </a:t>
            </a:r>
            <a:r>
              <a:rPr/>
              <a:t>people’s</a:t>
            </a:r>
            <a:r>
              <a:rPr/>
              <a:t> </a:t>
            </a:r>
            <a:r>
              <a:rPr/>
              <a:t>minds,</a:t>
            </a:r>
            <a:r>
              <a:rPr/>
              <a:t> </a:t>
            </a:r>
            <a:r>
              <a:rPr/>
              <a:t>is</a:t>
            </a:r>
            <a:r>
              <a:rPr/>
              <a:t> </a:t>
            </a:r>
            <a:r>
              <a:rPr/>
              <a:t>beyond</a:t>
            </a:r>
            <a:r>
              <a:rPr/>
              <a:t> </a:t>
            </a:r>
            <a:r>
              <a:rPr/>
              <a:t>repair.</a:t>
            </a:r>
            <a:r>
              <a:rPr/>
              <a:t> </a:t>
            </a:r>
            <a:r>
              <a:rPr/>
              <a:t>The</a:t>
            </a:r>
            <a:r>
              <a:rPr/>
              <a:t> </a:t>
            </a:r>
            <a:r>
              <a:rPr/>
              <a:t>separation</a:t>
            </a:r>
            <a:r>
              <a:rPr/>
              <a:t> </a:t>
            </a:r>
            <a:r>
              <a:rPr/>
              <a:t>in</a:t>
            </a:r>
            <a:r>
              <a:rPr/>
              <a:t> </a:t>
            </a:r>
            <a:r>
              <a:rPr/>
              <a:t>time</a:t>
            </a:r>
            <a:r>
              <a:rPr/>
              <a:t> </a:t>
            </a:r>
            <a:r>
              <a:rPr/>
              <a:t>and</a:t>
            </a:r>
            <a:r>
              <a:rPr/>
              <a:t> </a:t>
            </a:r>
            <a:r>
              <a:rPr/>
              <a:t>space</a:t>
            </a:r>
            <a:r>
              <a:rPr/>
              <a:t> </a:t>
            </a:r>
            <a:r>
              <a:rPr/>
              <a:t>pretty</a:t>
            </a:r>
            <a:r>
              <a:rPr/>
              <a:t> </a:t>
            </a:r>
            <a:r>
              <a:rPr/>
              <a:t>much</a:t>
            </a:r>
            <a:r>
              <a:rPr/>
              <a:t> </a:t>
            </a:r>
            <a:r>
              <a:rPr/>
              <a:t>guarantees</a:t>
            </a:r>
            <a:r>
              <a:rPr/>
              <a:t> </a:t>
            </a:r>
            <a:r>
              <a:rPr/>
              <a:t>confounding</a:t>
            </a:r>
            <a:r>
              <a:rPr/>
              <a:t> </a:t>
            </a:r>
            <a:r>
              <a:rPr/>
              <a:t>and</a:t>
            </a:r>
            <a:r>
              <a:rPr/>
              <a:t> </a:t>
            </a:r>
            <a:r>
              <a:rPr/>
              <a:t>there</a:t>
            </a:r>
            <a:r>
              <a:rPr/>
              <a:t> </a:t>
            </a:r>
            <a:r>
              <a:rPr/>
              <a:t>really</a:t>
            </a:r>
            <a:r>
              <a:rPr/>
              <a:t> </a:t>
            </a:r>
            <a:r>
              <a:rPr/>
              <a:t>are</a:t>
            </a:r>
            <a:r>
              <a:rPr/>
              <a:t> </a:t>
            </a:r>
            <a:r>
              <a:rPr/>
              <a:t>no</a:t>
            </a:r>
            <a:r>
              <a:rPr/>
              <a:t> </a:t>
            </a:r>
            <a:r>
              <a:rPr/>
              <a:t>remedies</a:t>
            </a:r>
            <a:r>
              <a:rPr/>
              <a:t> </a:t>
            </a:r>
            <a:r>
              <a:rPr/>
              <a:t>that</a:t>
            </a:r>
            <a:r>
              <a:rPr/>
              <a:t> </a:t>
            </a:r>
            <a:r>
              <a:rPr/>
              <a:t>you</a:t>
            </a:r>
            <a:r>
              <a:rPr/>
              <a:t> </a:t>
            </a:r>
            <a:r>
              <a:rPr/>
              <a:t>can</a:t>
            </a:r>
            <a:r>
              <a:rPr/>
              <a:t> </a:t>
            </a:r>
            <a:r>
              <a:rPr/>
              <a:t>apply</a:t>
            </a:r>
            <a:r>
              <a:rPr/>
              <a:t> </a:t>
            </a:r>
            <a:r>
              <a:rPr/>
              <a:t>during</a:t>
            </a:r>
            <a:r>
              <a:rPr/>
              <a:t> </a:t>
            </a:r>
            <a:r>
              <a:rPr/>
              <a:t>the</a:t>
            </a:r>
            <a:r>
              <a:rPr/>
              <a:t> </a:t>
            </a:r>
            <a:r>
              <a:rPr/>
              <a:t>design</a:t>
            </a:r>
            <a:r>
              <a:rPr/>
              <a:t> </a:t>
            </a:r>
            <a:r>
              <a:rPr/>
              <a:t>or</a:t>
            </a:r>
            <a:r>
              <a:rPr/>
              <a:t> </a:t>
            </a:r>
            <a:r>
              <a:rPr/>
              <a:t>during</a:t>
            </a:r>
            <a:r>
              <a:rPr/>
              <a:t> </a:t>
            </a:r>
            <a:r>
              <a:rPr/>
              <a:t>the</a:t>
            </a:r>
            <a:r>
              <a:rPr/>
              <a:t> </a:t>
            </a:r>
            <a:r>
              <a:rPr/>
              <a:t>analysis</a:t>
            </a:r>
            <a:r>
              <a:rPr/>
              <a:t> </a:t>
            </a:r>
            <a:r>
              <a:rPr/>
              <a:t>that</a:t>
            </a:r>
            <a:r>
              <a:rPr/>
              <a:t> </a:t>
            </a:r>
            <a:r>
              <a:rPr/>
              <a:t>will</a:t>
            </a:r>
            <a:r>
              <a:rPr/>
              <a:t> </a:t>
            </a:r>
            <a:r>
              <a:rPr/>
              <a:t>convince</a:t>
            </a:r>
            <a:r>
              <a:rPr/>
              <a:t> </a:t>
            </a:r>
            <a:r>
              <a:rPr/>
              <a:t>anyone</a:t>
            </a:r>
            <a:r>
              <a:rPr/>
              <a:t> </a:t>
            </a:r>
            <a:r>
              <a:rPr/>
              <a:t>that</a:t>
            </a:r>
            <a:r>
              <a:rPr/>
              <a:t> </a:t>
            </a:r>
            <a:r>
              <a:rPr/>
              <a:t>there</a:t>
            </a:r>
            <a:r>
              <a:rPr/>
              <a:t> </a:t>
            </a:r>
            <a:r>
              <a:rPr/>
              <a:t>isn’t</a:t>
            </a:r>
            <a:r>
              <a:rPr/>
              <a:t> </a:t>
            </a:r>
            <a:r>
              <a:rPr/>
              <a:t>an</a:t>
            </a:r>
            <a:r>
              <a:rPr/>
              <a:t> </a:t>
            </a:r>
            <a:r>
              <a:rPr/>
              <a:t>alternate</a:t>
            </a:r>
            <a:r>
              <a:rPr/>
              <a:t> </a:t>
            </a:r>
            <a:r>
              <a:rPr/>
              <a:t>explanation</a:t>
            </a:r>
            <a:r>
              <a:rPr/>
              <a:t> </a:t>
            </a:r>
            <a:r>
              <a:rPr/>
              <a:t>that</a:t>
            </a:r>
            <a:r>
              <a:rPr/>
              <a:t> </a:t>
            </a:r>
            <a:r>
              <a:rPr/>
              <a:t>is</a:t>
            </a:r>
            <a:r>
              <a:rPr/>
              <a:t> </a:t>
            </a:r>
            <a:r>
              <a:rPr/>
              <a:t>an</a:t>
            </a:r>
            <a:r>
              <a:rPr/>
              <a:t> </a:t>
            </a:r>
            <a:r>
              <a:rPr/>
              <a:t>equally</a:t>
            </a:r>
            <a:r>
              <a:rPr/>
              <a:t> </a:t>
            </a:r>
            <a:r>
              <a:rPr/>
              <a:t>or</a:t>
            </a:r>
            <a:r>
              <a:rPr/>
              <a:t> </a:t>
            </a:r>
            <a:r>
              <a:rPr/>
              <a:t>more</a:t>
            </a:r>
            <a:r>
              <a:rPr/>
              <a:t> </a:t>
            </a:r>
            <a:r>
              <a:rPr/>
              <a:t>convincing</a:t>
            </a:r>
            <a:r>
              <a:rPr/>
              <a:t> </a:t>
            </a:r>
            <a:r>
              <a:rPr/>
              <a:t>explanation</a:t>
            </a:r>
            <a:r>
              <a:rPr/>
              <a:t> </a:t>
            </a:r>
            <a:r>
              <a:rPr/>
              <a:t>for</a:t>
            </a:r>
            <a:r>
              <a:rPr/>
              <a:t> </a:t>
            </a:r>
            <a:r>
              <a:rPr/>
              <a:t>the</a:t>
            </a:r>
            <a:r>
              <a:rPr/>
              <a:t> </a:t>
            </a:r>
            <a:r>
              <a:rPr/>
              <a:t>results</a:t>
            </a:r>
            <a:r>
              <a:rPr/>
              <a:t> </a:t>
            </a:r>
            <a:r>
              <a:rPr/>
              <a:t>you</a:t>
            </a:r>
            <a:r>
              <a:rPr/>
              <a:t> </a:t>
            </a:r>
            <a:r>
              <a:rPr/>
              <a:t>have</a:t>
            </a:r>
            <a:r>
              <a:rPr/>
              <a:t> </a:t>
            </a:r>
            <a:r>
              <a:rPr/>
              <a:t>found.</a:t>
            </a:r>
          </a:p>
          <a:p>
            <a:pPr lvl="0" marL="0" indent="0">
              <a:buNone/>
            </a:pPr>
          </a:p>
          <a:p>
            <a:pPr lvl="0" marL="0" indent="0">
              <a:buNone/>
            </a:pPr>
            <a:r>
              <a:rPr/>
              <a:t>The</a:t>
            </a:r>
            <a:r>
              <a:rPr/>
              <a:t> </a:t>
            </a:r>
            <a:r>
              <a:rPr/>
              <a:t>big</a:t>
            </a:r>
            <a:r>
              <a:rPr/>
              <a:t> </a:t>
            </a:r>
            <a:r>
              <a:rPr/>
              <a:t>advantage</a:t>
            </a:r>
            <a:r>
              <a:rPr/>
              <a:t> </a:t>
            </a:r>
            <a:r>
              <a:rPr/>
              <a:t>of</a:t>
            </a:r>
            <a:r>
              <a:rPr/>
              <a:t> </a:t>
            </a:r>
            <a:r>
              <a:rPr/>
              <a:t>the</a:t>
            </a:r>
            <a:r>
              <a:rPr/>
              <a:t> </a:t>
            </a:r>
            <a:r>
              <a:rPr/>
              <a:t>historical</a:t>
            </a:r>
            <a:r>
              <a:rPr/>
              <a:t> </a:t>
            </a:r>
            <a:r>
              <a:rPr/>
              <a:t>control</a:t>
            </a:r>
            <a:r>
              <a:rPr/>
              <a:t> </a:t>
            </a:r>
            <a:r>
              <a:rPr/>
              <a:t>design</a:t>
            </a:r>
            <a:r>
              <a:rPr/>
              <a:t> </a:t>
            </a:r>
            <a:r>
              <a:rPr/>
              <a:t>is</a:t>
            </a:r>
            <a:r>
              <a:rPr/>
              <a:t> </a:t>
            </a:r>
            <a:r>
              <a:rPr/>
              <a:t>time</a:t>
            </a:r>
            <a:r>
              <a:rPr/>
              <a:t> </a:t>
            </a:r>
            <a:r>
              <a:rPr/>
              <a:t>and</a:t>
            </a:r>
            <a:r>
              <a:rPr/>
              <a:t> </a:t>
            </a:r>
            <a:r>
              <a:rPr/>
              <a:t>money.</a:t>
            </a:r>
            <a:r>
              <a:rPr/>
              <a:t> </a:t>
            </a:r>
            <a:r>
              <a:rPr/>
              <a:t>Your</a:t>
            </a:r>
            <a:r>
              <a:rPr/>
              <a:t> </a:t>
            </a:r>
            <a:r>
              <a:rPr/>
              <a:t>historical</a:t>
            </a:r>
            <a:r>
              <a:rPr/>
              <a:t> </a:t>
            </a:r>
            <a:r>
              <a:rPr/>
              <a:t>control</a:t>
            </a:r>
            <a:r>
              <a:rPr/>
              <a:t> </a:t>
            </a:r>
            <a:r>
              <a:rPr/>
              <a:t>group</a:t>
            </a:r>
            <a:r>
              <a:rPr/>
              <a:t> </a:t>
            </a:r>
            <a:r>
              <a:rPr/>
              <a:t>is,</a:t>
            </a:r>
            <a:r>
              <a:rPr/>
              <a:t> </a:t>
            </a:r>
            <a:r>
              <a:rPr/>
              <a:t>by</a:t>
            </a:r>
            <a:r>
              <a:rPr/>
              <a:t> </a:t>
            </a:r>
            <a:r>
              <a:rPr/>
              <a:t>definition,</a:t>
            </a:r>
            <a:r>
              <a:rPr/>
              <a:t> </a:t>
            </a:r>
            <a:r>
              <a:rPr/>
              <a:t>already</a:t>
            </a:r>
            <a:r>
              <a:rPr/>
              <a:t> </a:t>
            </a:r>
            <a:r>
              <a:rPr/>
              <a:t>sitting</a:t>
            </a:r>
            <a:r>
              <a:rPr/>
              <a:t> </a:t>
            </a:r>
            <a:r>
              <a:rPr/>
              <a:t>there</a:t>
            </a:r>
            <a:r>
              <a:rPr/>
              <a:t> </a:t>
            </a:r>
            <a:r>
              <a:rPr/>
              <a:t>waiting</a:t>
            </a:r>
            <a:r>
              <a:rPr/>
              <a:t> </a:t>
            </a:r>
            <a:r>
              <a:rPr/>
              <a:t>for</a:t>
            </a:r>
            <a:r>
              <a:rPr/>
              <a:t> </a:t>
            </a:r>
            <a:r>
              <a:rPr/>
              <a:t>you</a:t>
            </a:r>
            <a:r>
              <a:rPr/>
              <a:t> </a:t>
            </a:r>
            <a:r>
              <a:rPr/>
              <a:t>to</a:t>
            </a:r>
            <a:r>
              <a:rPr/>
              <a:t> </a:t>
            </a:r>
            <a:r>
              <a:rPr/>
              <a:t>use</a:t>
            </a:r>
            <a:r>
              <a:rPr/>
              <a:t> </a:t>
            </a:r>
            <a:r>
              <a:rPr/>
              <a:t>it.</a:t>
            </a:r>
            <a:r>
              <a:rPr/>
              <a:t> </a:t>
            </a:r>
            <a:r>
              <a:rPr/>
              <a:t>In</a:t>
            </a:r>
            <a:r>
              <a:rPr/>
              <a:t> </a:t>
            </a:r>
            <a:r>
              <a:rPr/>
              <a:t>most</a:t>
            </a:r>
            <a:r>
              <a:rPr/>
              <a:t> </a:t>
            </a:r>
            <a:r>
              <a:rPr/>
              <a:t>cases,</a:t>
            </a:r>
            <a:r>
              <a:rPr/>
              <a:t> </a:t>
            </a:r>
            <a:r>
              <a:rPr/>
              <a:t>the</a:t>
            </a:r>
            <a:r>
              <a:rPr/>
              <a:t> </a:t>
            </a:r>
            <a:r>
              <a:rPr/>
              <a:t>historical</a:t>
            </a:r>
            <a:r>
              <a:rPr/>
              <a:t> </a:t>
            </a:r>
            <a:r>
              <a:rPr/>
              <a:t>control</a:t>
            </a:r>
            <a:r>
              <a:rPr/>
              <a:t> </a:t>
            </a:r>
            <a:r>
              <a:rPr/>
              <a:t>group</a:t>
            </a:r>
            <a:r>
              <a:rPr/>
              <a:t> </a:t>
            </a:r>
            <a:r>
              <a:rPr/>
              <a:t>comes</a:t>
            </a:r>
            <a:r>
              <a:rPr/>
              <a:t> </a:t>
            </a:r>
            <a:r>
              <a:rPr/>
              <a:t>cheap</a:t>
            </a:r>
            <a:r>
              <a:rPr/>
              <a:t> </a:t>
            </a:r>
            <a:r>
              <a:rPr/>
              <a:t>or</a:t>
            </a:r>
            <a:r>
              <a:rPr/>
              <a:t> </a:t>
            </a:r>
            <a:r>
              <a:rPr/>
              <a:t>even</a:t>
            </a:r>
            <a:r>
              <a:rPr/>
              <a:t> </a:t>
            </a:r>
            <a:r>
              <a:rPr/>
              <a:t>for</a:t>
            </a:r>
            <a:r>
              <a:rPr/>
              <a:t> </a:t>
            </a:r>
            <a:r>
              <a:rPr/>
              <a:t>free.</a:t>
            </a:r>
          </a:p>
          <a:p>
            <a:pPr lvl="0" marL="0" indent="0">
              <a:buNone/>
            </a:pPr>
          </a:p>
          <a:p>
            <a:pPr lvl="0" marL="0" indent="0">
              <a:buNone/>
            </a:pPr>
            <a:r>
              <a:rPr/>
              <a:t>Everyone</a:t>
            </a:r>
            <a:r>
              <a:rPr/>
              <a:t> </a:t>
            </a:r>
            <a:r>
              <a:rPr/>
              <a:t>sneers</a:t>
            </a:r>
            <a:r>
              <a:rPr/>
              <a:t> </a:t>
            </a:r>
            <a:r>
              <a:rPr/>
              <a:t>at</a:t>
            </a:r>
            <a:r>
              <a:rPr/>
              <a:t> </a:t>
            </a:r>
            <a:r>
              <a:rPr/>
              <a:t>a</a:t>
            </a:r>
            <a:r>
              <a:rPr/>
              <a:t> </a:t>
            </a:r>
            <a:r>
              <a:rPr/>
              <a:t>historical</a:t>
            </a:r>
            <a:r>
              <a:rPr/>
              <a:t> </a:t>
            </a:r>
            <a:r>
              <a:rPr/>
              <a:t>control</a:t>
            </a:r>
            <a:r>
              <a:rPr/>
              <a:t> </a:t>
            </a:r>
            <a:r>
              <a:rPr/>
              <a:t>group</a:t>
            </a:r>
            <a:r>
              <a:rPr/>
              <a:t> </a:t>
            </a:r>
            <a:r>
              <a:rPr/>
              <a:t>and</a:t>
            </a:r>
            <a:r>
              <a:rPr/>
              <a:t> </a:t>
            </a:r>
            <a:r>
              <a:rPr/>
              <a:t>for</a:t>
            </a:r>
            <a:r>
              <a:rPr/>
              <a:t> </a:t>
            </a:r>
            <a:r>
              <a:rPr/>
              <a:t>once</a:t>
            </a:r>
            <a:r>
              <a:rPr/>
              <a:t> </a:t>
            </a:r>
            <a:r>
              <a:rPr/>
              <a:t>I</a:t>
            </a:r>
            <a:r>
              <a:rPr/>
              <a:t> </a:t>
            </a:r>
            <a:r>
              <a:rPr/>
              <a:t>might</a:t>
            </a:r>
            <a:r>
              <a:rPr/>
              <a:t> </a:t>
            </a:r>
            <a:r>
              <a:rPr/>
              <a:t>be</a:t>
            </a:r>
            <a:r>
              <a:rPr/>
              <a:t> </a:t>
            </a:r>
            <a:r>
              <a:rPr/>
              <a:t>tempted</a:t>
            </a:r>
            <a:r>
              <a:rPr/>
              <a:t> </a:t>
            </a:r>
            <a:r>
              <a:rPr/>
              <a:t>to</a:t>
            </a:r>
            <a:r>
              <a:rPr/>
              <a:t> </a:t>
            </a:r>
            <a:r>
              <a:rPr/>
              <a:t>sneer</a:t>
            </a:r>
            <a:r>
              <a:rPr/>
              <a:t> </a:t>
            </a:r>
            <a:r>
              <a:rPr/>
              <a:t>at</a:t>
            </a:r>
            <a:r>
              <a:rPr/>
              <a:t> </a:t>
            </a:r>
            <a:r>
              <a:rPr/>
              <a:t>it</a:t>
            </a:r>
            <a:r>
              <a:rPr/>
              <a:t> </a:t>
            </a:r>
            <a:r>
              <a:rPr/>
              <a:t>also.</a:t>
            </a:r>
            <a:r>
              <a:rPr/>
              <a:t> </a:t>
            </a:r>
            <a:r>
              <a:rPr/>
              <a:t>There</a:t>
            </a:r>
            <a:r>
              <a:rPr/>
              <a:t> </a:t>
            </a:r>
            <a:r>
              <a:rPr/>
              <a:t>is</a:t>
            </a:r>
            <a:r>
              <a:rPr/>
              <a:t> </a:t>
            </a:r>
            <a:r>
              <a:rPr/>
              <a:t>one</a:t>
            </a:r>
            <a:r>
              <a:rPr/>
              <a:t> </a:t>
            </a:r>
            <a:r>
              <a:rPr/>
              <a:t>exception,</a:t>
            </a:r>
            <a:r>
              <a:rPr/>
              <a:t> </a:t>
            </a:r>
            <a:r>
              <a:rPr/>
              <a:t>though.</a:t>
            </a:r>
            <a:r>
              <a:rPr/>
              <a:t> </a:t>
            </a:r>
            <a:r>
              <a:rPr/>
              <a:t>If</a:t>
            </a:r>
            <a:r>
              <a:rPr/>
              <a:t> </a:t>
            </a:r>
            <a:r>
              <a:rPr/>
              <a:t>an</a:t>
            </a:r>
            <a:r>
              <a:rPr/>
              <a:t> </a:t>
            </a:r>
            <a:r>
              <a:rPr/>
              <a:t>exposure</a:t>
            </a:r>
            <a:r>
              <a:rPr/>
              <a:t> </a:t>
            </a:r>
            <a:r>
              <a:rPr/>
              <a:t>is</a:t>
            </a:r>
            <a:r>
              <a:rPr/>
              <a:t> </a:t>
            </a:r>
            <a:r>
              <a:rPr/>
              <a:t>associated</a:t>
            </a:r>
            <a:r>
              <a:rPr/>
              <a:t> </a:t>
            </a:r>
            <a:r>
              <a:rPr/>
              <a:t>with</a:t>
            </a:r>
            <a:r>
              <a:rPr/>
              <a:t> </a:t>
            </a:r>
            <a:r>
              <a:rPr/>
              <a:t>near</a:t>
            </a:r>
            <a:r>
              <a:rPr/>
              <a:t> </a:t>
            </a:r>
            <a:r>
              <a:rPr/>
              <a:t>100%</a:t>
            </a:r>
            <a:r>
              <a:rPr/>
              <a:t> </a:t>
            </a:r>
            <a:r>
              <a:rPr/>
              <a:t>morbidity</a:t>
            </a:r>
            <a:r>
              <a:rPr/>
              <a:t> </a:t>
            </a:r>
            <a:r>
              <a:rPr/>
              <a:t>or</a:t>
            </a:r>
            <a:r>
              <a:rPr/>
              <a:t> </a:t>
            </a:r>
            <a:r>
              <a:rPr/>
              <a:t>mortality,</a:t>
            </a:r>
            <a:r>
              <a:rPr/>
              <a:t> </a:t>
            </a:r>
            <a:r>
              <a:rPr/>
              <a:t>then</a:t>
            </a:r>
            <a:r>
              <a:rPr/>
              <a:t> </a:t>
            </a:r>
            <a:r>
              <a:rPr/>
              <a:t>a</a:t>
            </a:r>
            <a:r>
              <a:rPr/>
              <a:t> </a:t>
            </a:r>
            <a:r>
              <a:rPr/>
              <a:t>historical</a:t>
            </a:r>
            <a:r>
              <a:rPr/>
              <a:t> </a:t>
            </a:r>
            <a:r>
              <a:rPr/>
              <a:t>control</a:t>
            </a:r>
            <a:r>
              <a:rPr/>
              <a:t> </a:t>
            </a:r>
            <a:r>
              <a:rPr/>
              <a:t>group</a:t>
            </a:r>
            <a:r>
              <a:rPr/>
              <a:t> </a:t>
            </a:r>
            <a:r>
              <a:rPr/>
              <a:t>works</a:t>
            </a:r>
            <a:r>
              <a:rPr/>
              <a:t> </a:t>
            </a:r>
            <a:r>
              <a:rPr/>
              <a:t>just</a:t>
            </a:r>
            <a:r>
              <a:rPr/>
              <a:t> </a:t>
            </a:r>
            <a:r>
              <a:rPr/>
              <a:t>fine.</a:t>
            </a:r>
            <a:r>
              <a:rPr/>
              <a:t> </a:t>
            </a:r>
            <a:r>
              <a:rPr/>
              <a:t>You</a:t>
            </a:r>
            <a:r>
              <a:rPr/>
              <a:t> </a:t>
            </a:r>
            <a:r>
              <a:rPr/>
              <a:t>would</a:t>
            </a:r>
            <a:r>
              <a:rPr/>
              <a:t> </a:t>
            </a:r>
            <a:r>
              <a:rPr/>
              <a:t>be</a:t>
            </a:r>
            <a:r>
              <a:rPr/>
              <a:t> </a:t>
            </a:r>
            <a:r>
              <a:rPr/>
              <a:t>hard</a:t>
            </a:r>
            <a:r>
              <a:rPr/>
              <a:t> </a:t>
            </a:r>
            <a:r>
              <a:rPr/>
              <a:t>pressed</a:t>
            </a:r>
            <a:r>
              <a:rPr/>
              <a:t> </a:t>
            </a:r>
            <a:r>
              <a:rPr/>
              <a:t>to</a:t>
            </a:r>
            <a:r>
              <a:rPr/>
              <a:t> </a:t>
            </a:r>
            <a:r>
              <a:rPr/>
              <a:t>convince</a:t>
            </a:r>
            <a:r>
              <a:rPr/>
              <a:t> </a:t>
            </a:r>
            <a:r>
              <a:rPr/>
              <a:t>anyone</a:t>
            </a:r>
            <a:r>
              <a:rPr/>
              <a:t> </a:t>
            </a:r>
            <a:r>
              <a:rPr/>
              <a:t>to</a:t>
            </a:r>
            <a:r>
              <a:rPr/>
              <a:t> </a:t>
            </a:r>
            <a:r>
              <a:rPr/>
              <a:t>forgo</a:t>
            </a:r>
            <a:r>
              <a:rPr/>
              <a:t> </a:t>
            </a:r>
            <a:r>
              <a:rPr/>
              <a:t>a</a:t>
            </a:r>
            <a:r>
              <a:rPr/>
              <a:t> </a:t>
            </a:r>
            <a:r>
              <a:rPr/>
              <a:t>treatment</a:t>
            </a:r>
            <a:r>
              <a:rPr/>
              <a:t> </a:t>
            </a:r>
            <a:r>
              <a:rPr/>
              <a:t>in</a:t>
            </a:r>
            <a:r>
              <a:rPr/>
              <a:t> </a:t>
            </a:r>
            <a:r>
              <a:rPr/>
              <a:t>this</a:t>
            </a:r>
            <a:r>
              <a:rPr/>
              <a:t> </a:t>
            </a:r>
            <a:r>
              <a:rPr/>
              <a:t>setting,</a:t>
            </a:r>
            <a:r>
              <a:rPr/>
              <a:t> </a:t>
            </a:r>
            <a:r>
              <a:rPr/>
              <a:t>so</a:t>
            </a:r>
            <a:r>
              <a:rPr/>
              <a:t> </a:t>
            </a:r>
            <a:r>
              <a:rPr/>
              <a:t>why</a:t>
            </a:r>
            <a:r>
              <a:rPr/>
              <a:t> </a:t>
            </a:r>
            <a:r>
              <a:rPr/>
              <a:t>even</a:t>
            </a:r>
            <a:r>
              <a:rPr/>
              <a:t> </a:t>
            </a:r>
            <a:r>
              <a:rPr/>
              <a:t>try.</a:t>
            </a:r>
            <a:r>
              <a:rPr/>
              <a:t> </a:t>
            </a:r>
            <a:r>
              <a:rPr/>
              <a:t>The</a:t>
            </a:r>
            <a:r>
              <a:rPr/>
              <a:t> </a:t>
            </a:r>
            <a:r>
              <a:rPr/>
              <a:t>point,</a:t>
            </a:r>
            <a:r>
              <a:rPr/>
              <a:t> </a:t>
            </a:r>
            <a:r>
              <a:rPr/>
              <a:t>though,</a:t>
            </a:r>
            <a:r>
              <a:rPr/>
              <a:t> </a:t>
            </a:r>
            <a:r>
              <a:rPr/>
              <a:t>is</a:t>
            </a:r>
            <a:r>
              <a:rPr/>
              <a:t> </a:t>
            </a:r>
            <a:r>
              <a:rPr/>
              <a:t>that</a:t>
            </a:r>
            <a:r>
              <a:rPr/>
              <a:t> </a:t>
            </a:r>
            <a:r>
              <a:rPr/>
              <a:t>any</a:t>
            </a:r>
            <a:r>
              <a:rPr/>
              <a:t> </a:t>
            </a:r>
            <a:r>
              <a:rPr/>
              <a:t>improvement</a:t>
            </a:r>
            <a:r>
              <a:rPr/>
              <a:t> </a:t>
            </a:r>
            <a:r>
              <a:rPr/>
              <a:t>will</a:t>
            </a:r>
            <a:r>
              <a:rPr/>
              <a:t> </a:t>
            </a:r>
            <a:r>
              <a:rPr/>
              <a:t>be</a:t>
            </a:r>
            <a:r>
              <a:rPr/>
              <a:t> </a:t>
            </a:r>
            <a:r>
              <a:rPr/>
              <a:t>patently</a:t>
            </a:r>
            <a:r>
              <a:rPr/>
              <a:t> </a:t>
            </a:r>
            <a:r>
              <a:rPr/>
              <a:t>obvious</a:t>
            </a:r>
            <a:r>
              <a:rPr/>
              <a:t> </a:t>
            </a:r>
            <a:r>
              <a:rPr/>
              <a:t>in</a:t>
            </a:r>
            <a:r>
              <a:rPr/>
              <a:t> </a:t>
            </a:r>
            <a:r>
              <a:rPr/>
              <a:t>a</a:t>
            </a:r>
            <a:r>
              <a:rPr/>
              <a:t> </a:t>
            </a:r>
            <a:r>
              <a:rPr/>
              <a:t>disease</a:t>
            </a:r>
            <a:r>
              <a:rPr/>
              <a:t> </a:t>
            </a:r>
            <a:r>
              <a:rPr/>
              <a:t>that,</a:t>
            </a:r>
            <a:r>
              <a:rPr/>
              <a:t> </a:t>
            </a:r>
            <a:r>
              <a:rPr/>
              <a:t>left</a:t>
            </a:r>
            <a:r>
              <a:rPr/>
              <a:t> </a:t>
            </a:r>
            <a:r>
              <a:rPr/>
              <a:t>to</a:t>
            </a:r>
            <a:r>
              <a:rPr/>
              <a:t> </a:t>
            </a:r>
            <a:r>
              <a:rPr/>
              <a:t>its</a:t>
            </a:r>
            <a:r>
              <a:rPr/>
              <a:t> </a:t>
            </a:r>
            <a:r>
              <a:rPr/>
              <a:t>own,</a:t>
            </a:r>
            <a:r>
              <a:rPr/>
              <a:t> </a:t>
            </a:r>
            <a:r>
              <a:rPr/>
              <a:t>kills</a:t>
            </a:r>
            <a:r>
              <a:rPr/>
              <a:t> </a:t>
            </a:r>
            <a:r>
              <a:rPr/>
              <a:t>almost</a:t>
            </a:r>
            <a:r>
              <a:rPr/>
              <a:t> </a:t>
            </a:r>
            <a:r>
              <a:rPr/>
              <a:t>everyone</a:t>
            </a:r>
            <a:r>
              <a:rPr/>
              <a:t> </a:t>
            </a:r>
            <a:r>
              <a:rPr/>
              <a:t>that</a:t>
            </a:r>
            <a:r>
              <a:rPr/>
              <a:t> </a:t>
            </a:r>
            <a:r>
              <a:rPr/>
              <a:t>it</a:t>
            </a:r>
            <a:r>
              <a:rPr/>
              <a:t> </a:t>
            </a:r>
            <a:r>
              <a:rPr/>
              <a:t>touches.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restrospective</a:t>
            </a:r>
            <a:r>
              <a:rPr/>
              <a:t> </a:t>
            </a:r>
            <a:r>
              <a:rPr/>
              <a:t>cohort</a:t>
            </a:r>
            <a:r>
              <a:rPr/>
              <a:t> </a:t>
            </a:r>
            <a:r>
              <a:rPr/>
              <a:t>design</a:t>
            </a:r>
            <a:r>
              <a:rPr/>
              <a:t> </a:t>
            </a:r>
            <a:r>
              <a:rPr/>
              <a:t>is</a:t>
            </a:r>
            <a:r>
              <a:rPr/>
              <a:t> </a:t>
            </a:r>
            <a:r>
              <a:rPr/>
              <a:t>sometimes</a:t>
            </a:r>
            <a:r>
              <a:rPr/>
              <a:t> </a:t>
            </a:r>
            <a:r>
              <a:rPr/>
              <a:t>easy</a:t>
            </a:r>
            <a:r>
              <a:rPr/>
              <a:t> </a:t>
            </a:r>
            <a:r>
              <a:rPr/>
              <a:t>to</a:t>
            </a:r>
            <a:r>
              <a:rPr/>
              <a:t> </a:t>
            </a:r>
            <a:r>
              <a:rPr/>
              <a:t>confuse</a:t>
            </a:r>
            <a:r>
              <a:rPr/>
              <a:t> </a:t>
            </a:r>
            <a:r>
              <a:rPr/>
              <a:t>with</a:t>
            </a:r>
            <a:r>
              <a:rPr/>
              <a:t> </a:t>
            </a:r>
            <a:r>
              <a:rPr/>
              <a:t>cross-sectional</a:t>
            </a:r>
            <a:r>
              <a:rPr/>
              <a:t> </a:t>
            </a:r>
            <a:r>
              <a:rPr/>
              <a:t>design</a:t>
            </a:r>
            <a:r>
              <a:rPr/>
              <a:t> </a:t>
            </a:r>
            <a:r>
              <a:rPr/>
              <a:t>and</a:t>
            </a:r>
            <a:r>
              <a:rPr/>
              <a:t> </a:t>
            </a:r>
            <a:r>
              <a:rPr/>
              <a:t>the</a:t>
            </a:r>
            <a:r>
              <a:rPr/>
              <a:t> </a:t>
            </a:r>
            <a:r>
              <a:rPr/>
              <a:t>case-control</a:t>
            </a:r>
            <a:r>
              <a:rPr/>
              <a:t> </a:t>
            </a:r>
            <a:r>
              <a:rPr/>
              <a:t>design,</a:t>
            </a:r>
            <a:r>
              <a:rPr/>
              <a:t> </a:t>
            </a:r>
            <a:r>
              <a:rPr/>
              <a:t>but</a:t>
            </a:r>
            <a:r>
              <a:rPr/>
              <a:t> </a:t>
            </a:r>
            <a:r>
              <a:rPr/>
              <a:t>there</a:t>
            </a:r>
            <a:r>
              <a:rPr/>
              <a:t> </a:t>
            </a:r>
            <a:r>
              <a:rPr/>
              <a:t>should</a:t>
            </a:r>
            <a:r>
              <a:rPr/>
              <a:t> </a:t>
            </a:r>
            <a:r>
              <a:rPr/>
              <a:t>be</a:t>
            </a:r>
            <a:r>
              <a:rPr/>
              <a:t> </a:t>
            </a:r>
            <a:r>
              <a:rPr/>
              <a:t>an</a:t>
            </a:r>
            <a:r>
              <a:rPr/>
              <a:t> </a:t>
            </a:r>
            <a:r>
              <a:rPr/>
              <a:t>obvious</a:t>
            </a:r>
            <a:r>
              <a:rPr/>
              <a:t> </a:t>
            </a:r>
            <a:r>
              <a:rPr/>
              <a:t>step</a:t>
            </a:r>
            <a:r>
              <a:rPr/>
              <a:t> </a:t>
            </a:r>
            <a:r>
              <a:rPr/>
              <a:t>where</a:t>
            </a:r>
            <a:r>
              <a:rPr/>
              <a:t> </a:t>
            </a:r>
            <a:r>
              <a:rPr/>
              <a:t>subjects</a:t>
            </a:r>
            <a:r>
              <a:rPr/>
              <a:t> </a:t>
            </a:r>
            <a:r>
              <a:rPr/>
              <a:t>are</a:t>
            </a:r>
            <a:r>
              <a:rPr/>
              <a:t> </a:t>
            </a:r>
            <a:r>
              <a:rPr/>
              <a:t>selected.</a:t>
            </a:r>
            <a:r>
              <a:rPr/>
              <a:t> </a:t>
            </a:r>
            <a:r>
              <a:rPr/>
              <a:t>Did</a:t>
            </a:r>
            <a:r>
              <a:rPr/>
              <a:t> </a:t>
            </a:r>
            <a:r>
              <a:rPr/>
              <a:t>you</a:t>
            </a:r>
            <a:r>
              <a:rPr/>
              <a:t> </a:t>
            </a:r>
            <a:r>
              <a:rPr/>
              <a:t>select</a:t>
            </a:r>
            <a:r>
              <a:rPr/>
              <a:t> </a:t>
            </a:r>
            <a:r>
              <a:rPr/>
              <a:t>on</a:t>
            </a:r>
            <a:r>
              <a:rPr/>
              <a:t> </a:t>
            </a:r>
            <a:r>
              <a:rPr/>
              <a:t>the</a:t>
            </a:r>
            <a:r>
              <a:rPr/>
              <a:t> </a:t>
            </a:r>
            <a:r>
              <a:rPr/>
              <a:t>exposure?</a:t>
            </a:r>
            <a:r>
              <a:rPr/>
              <a:t> </a:t>
            </a:r>
            <a:r>
              <a:rPr/>
              <a:t>That</a:t>
            </a:r>
            <a:r>
              <a:rPr/>
              <a:t> </a:t>
            </a:r>
            <a:r>
              <a:rPr/>
              <a:t>makes</a:t>
            </a:r>
            <a:r>
              <a:rPr/>
              <a:t> </a:t>
            </a:r>
            <a:r>
              <a:rPr/>
              <a:t>it</a:t>
            </a:r>
            <a:r>
              <a:rPr/>
              <a:t> </a:t>
            </a:r>
            <a:r>
              <a:rPr/>
              <a:t>a</a:t>
            </a:r>
            <a:r>
              <a:rPr/>
              <a:t> </a:t>
            </a:r>
            <a:r>
              <a:rPr/>
              <a:t>cohort</a:t>
            </a:r>
            <a:r>
              <a:rPr/>
              <a:t> </a:t>
            </a:r>
            <a:r>
              <a:rPr/>
              <a:t>design.</a:t>
            </a:r>
            <a:r>
              <a:rPr/>
              <a:t> </a:t>
            </a:r>
            <a:r>
              <a:rPr/>
              <a:t>Did</a:t>
            </a:r>
            <a:r>
              <a:rPr/>
              <a:t> </a:t>
            </a:r>
            <a:r>
              <a:rPr/>
              <a:t>you</a:t>
            </a:r>
            <a:r>
              <a:rPr/>
              <a:t> </a:t>
            </a:r>
            <a:r>
              <a:rPr/>
              <a:t>select</a:t>
            </a:r>
            <a:r>
              <a:rPr/>
              <a:t> </a:t>
            </a:r>
            <a:r>
              <a:rPr/>
              <a:t>on</a:t>
            </a:r>
            <a:r>
              <a:rPr/>
              <a:t> </a:t>
            </a:r>
            <a:r>
              <a:rPr/>
              <a:t>the</a:t>
            </a:r>
            <a:r>
              <a:rPr/>
              <a:t> </a:t>
            </a:r>
            <a:r>
              <a:rPr/>
              <a:t>outcome?</a:t>
            </a:r>
            <a:r>
              <a:rPr/>
              <a:t> </a:t>
            </a:r>
            <a:r>
              <a:rPr/>
              <a:t>That</a:t>
            </a:r>
            <a:r>
              <a:rPr/>
              <a:t> </a:t>
            </a:r>
            <a:r>
              <a:rPr/>
              <a:t>makes</a:t>
            </a:r>
            <a:r>
              <a:rPr/>
              <a:t> </a:t>
            </a:r>
            <a:r>
              <a:rPr/>
              <a:t>it</a:t>
            </a:r>
            <a:r>
              <a:rPr/>
              <a:t> </a:t>
            </a:r>
            <a:r>
              <a:rPr/>
              <a:t>a</a:t>
            </a:r>
            <a:r>
              <a:rPr/>
              <a:t> </a:t>
            </a:r>
            <a:r>
              <a:rPr/>
              <a:t>case-control</a:t>
            </a:r>
            <a:r>
              <a:rPr/>
              <a:t> </a:t>
            </a:r>
            <a:r>
              <a:rPr/>
              <a:t>design.</a:t>
            </a:r>
            <a:r>
              <a:rPr/>
              <a:t> </a:t>
            </a:r>
            <a:r>
              <a:rPr/>
              <a:t>Did</a:t>
            </a:r>
            <a:r>
              <a:rPr/>
              <a:t> </a:t>
            </a:r>
            <a:r>
              <a:rPr/>
              <a:t>you</a:t>
            </a:r>
            <a:r>
              <a:rPr/>
              <a:t> </a:t>
            </a:r>
            <a:r>
              <a:rPr/>
              <a:t>select</a:t>
            </a:r>
            <a:r>
              <a:rPr/>
              <a:t> </a:t>
            </a:r>
            <a:r>
              <a:rPr/>
              <a:t>a</a:t>
            </a:r>
            <a:r>
              <a:rPr/>
              <a:t> </a:t>
            </a:r>
            <a:r>
              <a:rPr/>
              <a:t>single</a:t>
            </a:r>
            <a:r>
              <a:rPr/>
              <a:t> </a:t>
            </a:r>
            <a:r>
              <a:rPr/>
              <a:t>group</a:t>
            </a:r>
            <a:r>
              <a:rPr/>
              <a:t> </a:t>
            </a:r>
            <a:r>
              <a:rPr/>
              <a:t>and</a:t>
            </a:r>
            <a:r>
              <a:rPr/>
              <a:t> </a:t>
            </a:r>
            <a:r>
              <a:rPr/>
              <a:t>then</a:t>
            </a:r>
            <a:r>
              <a:rPr/>
              <a:t> </a:t>
            </a:r>
            <a:r>
              <a:rPr/>
              <a:t>classify</a:t>
            </a:r>
            <a:r>
              <a:rPr/>
              <a:t> </a:t>
            </a:r>
            <a:r>
              <a:rPr/>
              <a:t>patients</a:t>
            </a:r>
            <a:r>
              <a:rPr/>
              <a:t> </a:t>
            </a:r>
            <a:r>
              <a:rPr/>
              <a:t>as</a:t>
            </a:r>
            <a:r>
              <a:rPr/>
              <a:t> </a:t>
            </a:r>
            <a:r>
              <a:rPr/>
              <a:t>to</a:t>
            </a:r>
            <a:r>
              <a:rPr/>
              <a:t> </a:t>
            </a:r>
            <a:r>
              <a:rPr/>
              <a:t>their</a:t>
            </a:r>
            <a:r>
              <a:rPr/>
              <a:t> </a:t>
            </a:r>
            <a:r>
              <a:rPr/>
              <a:t>exposure</a:t>
            </a:r>
            <a:r>
              <a:rPr/>
              <a:t> </a:t>
            </a:r>
            <a:r>
              <a:rPr/>
              <a:t>and</a:t>
            </a:r>
            <a:r>
              <a:rPr/>
              <a:t> </a:t>
            </a:r>
            <a:r>
              <a:rPr/>
              <a:t>their</a:t>
            </a:r>
            <a:r>
              <a:rPr/>
              <a:t> </a:t>
            </a:r>
            <a:r>
              <a:rPr/>
              <a:t>outcome?</a:t>
            </a:r>
            <a:r>
              <a:rPr/>
              <a:t> </a:t>
            </a:r>
            <a:r>
              <a:rPr/>
              <a:t>Then</a:t>
            </a:r>
            <a:r>
              <a:rPr/>
              <a:t> </a:t>
            </a:r>
            <a:r>
              <a:rPr/>
              <a:t>you</a:t>
            </a:r>
            <a:r>
              <a:rPr/>
              <a:t> </a:t>
            </a:r>
            <a:r>
              <a:rPr/>
              <a:t>have</a:t>
            </a:r>
            <a:r>
              <a:rPr/>
              <a:t> </a:t>
            </a:r>
            <a:r>
              <a:rPr/>
              <a:t>a</a:t>
            </a:r>
            <a:r>
              <a:rPr/>
              <a:t> </a:t>
            </a:r>
            <a:r>
              <a:rPr/>
              <a:t>cross-sectional</a:t>
            </a:r>
            <a:r>
              <a:rPr/>
              <a:t> </a:t>
            </a:r>
            <a:r>
              <a:rPr/>
              <a:t>design.</a:t>
            </a:r>
          </a:p>
          <a:p>
            <a:pPr lvl="0" marL="0" indent="0">
              <a:buNone/>
            </a:pPr>
          </a:p>
          <a:p>
            <a:pPr lvl="0" marL="0" indent="0">
              <a:buNone/>
            </a:pPr>
            <a:r>
              <a:rPr/>
              <a:t>You</a:t>
            </a:r>
            <a:r>
              <a:rPr/>
              <a:t> </a:t>
            </a:r>
            <a:r>
              <a:rPr/>
              <a:t>could</a:t>
            </a:r>
            <a:r>
              <a:rPr/>
              <a:t> </a:t>
            </a:r>
            <a:r>
              <a:rPr/>
              <a:t>argue</a:t>
            </a:r>
            <a:r>
              <a:rPr/>
              <a:t> </a:t>
            </a:r>
            <a:r>
              <a:rPr/>
              <a:t>that</a:t>
            </a:r>
            <a:r>
              <a:rPr/>
              <a:t> </a:t>
            </a:r>
            <a:r>
              <a:rPr/>
              <a:t>the</a:t>
            </a:r>
            <a:r>
              <a:rPr/>
              <a:t> </a:t>
            </a:r>
            <a:r>
              <a:rPr/>
              <a:t>distinctions</a:t>
            </a:r>
            <a:r>
              <a:rPr/>
              <a:t> </a:t>
            </a:r>
            <a:r>
              <a:rPr/>
              <a:t>here</a:t>
            </a:r>
            <a:r>
              <a:rPr/>
              <a:t> </a:t>
            </a:r>
            <a:r>
              <a:rPr/>
              <a:t>are</a:t>
            </a:r>
            <a:r>
              <a:rPr/>
              <a:t> </a:t>
            </a:r>
            <a:r>
              <a:rPr/>
              <a:t>not</a:t>
            </a:r>
            <a:r>
              <a:rPr/>
              <a:t> </a:t>
            </a:r>
            <a:r>
              <a:rPr/>
              <a:t>important,</a:t>
            </a:r>
            <a:r>
              <a:rPr/>
              <a:t> </a:t>
            </a:r>
            <a:r>
              <a:rPr/>
              <a:t>and</a:t>
            </a:r>
            <a:r>
              <a:rPr/>
              <a:t> </a:t>
            </a:r>
            <a:r>
              <a:rPr/>
              <a:t>you’d</a:t>
            </a:r>
            <a:r>
              <a:rPr/>
              <a:t> </a:t>
            </a:r>
            <a:r>
              <a:rPr/>
              <a:t>be</a:t>
            </a:r>
            <a:r>
              <a:rPr/>
              <a:t> </a:t>
            </a:r>
            <a:r>
              <a:rPr/>
              <a:t>correct.</a:t>
            </a:r>
            <a:r>
              <a:rPr/>
              <a:t> </a:t>
            </a:r>
            <a:r>
              <a:rPr/>
              <a:t>The</a:t>
            </a:r>
            <a:r>
              <a:rPr/>
              <a:t> </a:t>
            </a:r>
            <a:r>
              <a:rPr/>
              <a:t>value</a:t>
            </a:r>
            <a:r>
              <a:rPr/>
              <a:t> </a:t>
            </a:r>
            <a:r>
              <a:rPr/>
              <a:t>in</a:t>
            </a:r>
            <a:r>
              <a:rPr/>
              <a:t> </a:t>
            </a:r>
            <a:r>
              <a:rPr/>
              <a:t>assigning</a:t>
            </a:r>
            <a:r>
              <a:rPr/>
              <a:t> </a:t>
            </a:r>
            <a:r>
              <a:rPr/>
              <a:t>a</a:t>
            </a:r>
            <a:r>
              <a:rPr/>
              <a:t> </a:t>
            </a:r>
            <a:r>
              <a:rPr/>
              <a:t>label</a:t>
            </a:r>
            <a:r>
              <a:rPr/>
              <a:t> </a:t>
            </a:r>
            <a:r>
              <a:rPr/>
              <a:t>is</a:t>
            </a:r>
            <a:r>
              <a:rPr/>
              <a:t> </a:t>
            </a:r>
            <a:r>
              <a:rPr/>
              <a:t>that</a:t>
            </a:r>
            <a:r>
              <a:rPr/>
              <a:t> </a:t>
            </a:r>
            <a:r>
              <a:rPr/>
              <a:t>there</a:t>
            </a:r>
            <a:r>
              <a:rPr/>
              <a:t> </a:t>
            </a:r>
            <a:r>
              <a:rPr/>
              <a:t>is</a:t>
            </a:r>
            <a:r>
              <a:rPr/>
              <a:t> </a:t>
            </a:r>
            <a:r>
              <a:rPr/>
              <a:t>a</a:t>
            </a:r>
            <a:r>
              <a:rPr/>
              <a:t> </a:t>
            </a:r>
            <a:r>
              <a:rPr/>
              <a:t>general</a:t>
            </a:r>
            <a:r>
              <a:rPr/>
              <a:t> </a:t>
            </a:r>
            <a:r>
              <a:rPr/>
              <a:t>belief</a:t>
            </a:r>
            <a:r>
              <a:rPr/>
              <a:t> </a:t>
            </a:r>
            <a:r>
              <a:rPr/>
              <a:t>with</a:t>
            </a:r>
            <a:r>
              <a:rPr/>
              <a:t> </a:t>
            </a:r>
            <a:r>
              <a:rPr/>
              <a:t>some</a:t>
            </a:r>
            <a:r>
              <a:rPr/>
              <a:t> </a:t>
            </a:r>
            <a:r>
              <a:rPr/>
              <a:t>justification</a:t>
            </a:r>
            <a:r>
              <a:rPr/>
              <a:t> </a:t>
            </a:r>
            <a:r>
              <a:rPr/>
              <a:t>that</a:t>
            </a:r>
            <a:r>
              <a:rPr/>
              <a:t> </a:t>
            </a:r>
            <a:r>
              <a:rPr/>
              <a:t>a</a:t>
            </a:r>
            <a:r>
              <a:rPr/>
              <a:t> </a:t>
            </a:r>
            <a:r>
              <a:rPr/>
              <a:t>cohort</a:t>
            </a:r>
            <a:r>
              <a:rPr/>
              <a:t> </a:t>
            </a:r>
            <a:r>
              <a:rPr/>
              <a:t>design</a:t>
            </a:r>
            <a:r>
              <a:rPr/>
              <a:t> </a:t>
            </a:r>
            <a:r>
              <a:rPr/>
              <a:t>is</a:t>
            </a:r>
            <a:r>
              <a:rPr/>
              <a:t> </a:t>
            </a:r>
            <a:r>
              <a:rPr/>
              <a:t>more</a:t>
            </a:r>
            <a:r>
              <a:rPr/>
              <a:t> </a:t>
            </a:r>
            <a:r>
              <a:rPr/>
              <a:t>rigorous</a:t>
            </a:r>
            <a:r>
              <a:rPr/>
              <a:t> </a:t>
            </a:r>
            <a:r>
              <a:rPr/>
              <a:t>than</a:t>
            </a:r>
            <a:r>
              <a:rPr/>
              <a:t> </a:t>
            </a:r>
            <a:r>
              <a:rPr/>
              <a:t>the</a:t>
            </a:r>
            <a:r>
              <a:rPr/>
              <a:t> </a:t>
            </a:r>
            <a:r>
              <a:rPr/>
              <a:t>other</a:t>
            </a:r>
            <a:r>
              <a:rPr/>
              <a:t> </a:t>
            </a:r>
            <a:r>
              <a:rPr/>
              <a:t>designs.</a:t>
            </a:r>
            <a:r>
              <a:rPr/>
              <a:t> </a:t>
            </a:r>
            <a:r>
              <a:rPr/>
              <a:t>Also,</a:t>
            </a:r>
            <a:r>
              <a:rPr/>
              <a:t> </a:t>
            </a:r>
            <a:r>
              <a:rPr/>
              <a:t>certain</a:t>
            </a:r>
            <a:r>
              <a:rPr/>
              <a:t> </a:t>
            </a:r>
            <a:r>
              <a:rPr/>
              <a:t>statistics,</a:t>
            </a:r>
            <a:r>
              <a:rPr/>
              <a:t> </a:t>
            </a:r>
            <a:r>
              <a:rPr/>
              <a:t>like</a:t>
            </a:r>
            <a:r>
              <a:rPr/>
              <a:t> </a:t>
            </a:r>
            <a:r>
              <a:rPr/>
              <a:t>the</a:t>
            </a:r>
            <a:r>
              <a:rPr/>
              <a:t> </a:t>
            </a:r>
            <a:r>
              <a:rPr/>
              <a:t>relative</a:t>
            </a:r>
            <a:r>
              <a:rPr/>
              <a:t> </a:t>
            </a:r>
            <a:r>
              <a:rPr/>
              <a:t>risk,</a:t>
            </a:r>
            <a:r>
              <a:rPr/>
              <a:t> </a:t>
            </a:r>
            <a:r>
              <a:rPr/>
              <a:t>are</a:t>
            </a:r>
            <a:r>
              <a:rPr/>
              <a:t> </a:t>
            </a:r>
            <a:r>
              <a:rPr/>
              <a:t>inappropriate</a:t>
            </a:r>
            <a:r>
              <a:rPr/>
              <a:t> </a:t>
            </a:r>
            <a:r>
              <a:rPr/>
              <a:t>for</a:t>
            </a:r>
            <a:r>
              <a:rPr/>
              <a:t> </a:t>
            </a:r>
            <a:r>
              <a:rPr/>
              <a:t>a</a:t>
            </a:r>
            <a:r>
              <a:rPr/>
              <a:t> </a:t>
            </a:r>
            <a:r>
              <a:rPr/>
              <a:t>case-control</a:t>
            </a:r>
            <a:r>
              <a:rPr/>
              <a:t> </a:t>
            </a:r>
            <a:r>
              <a:rPr/>
              <a:t>design,</a:t>
            </a:r>
            <a:r>
              <a:rPr/>
              <a:t> </a:t>
            </a:r>
            <a:r>
              <a:rPr/>
              <a:t>because</a:t>
            </a:r>
            <a:r>
              <a:rPr/>
              <a:t> </a:t>
            </a:r>
            <a:r>
              <a:rPr/>
              <a:t>the</a:t>
            </a:r>
            <a:r>
              <a:rPr/>
              <a:t> </a:t>
            </a:r>
            <a:r>
              <a:rPr/>
              <a:t>prevalence</a:t>
            </a:r>
            <a:r>
              <a:rPr/>
              <a:t> </a:t>
            </a:r>
            <a:r>
              <a:rPr/>
              <a:t>of</a:t>
            </a:r>
            <a:r>
              <a:rPr/>
              <a:t> </a:t>
            </a:r>
            <a:r>
              <a:rPr/>
              <a:t>the</a:t>
            </a:r>
            <a:r>
              <a:rPr/>
              <a:t> </a:t>
            </a:r>
            <a:r>
              <a:rPr/>
              <a:t>disease</a:t>
            </a:r>
            <a:r>
              <a:rPr/>
              <a:t> </a:t>
            </a:r>
            <a:r>
              <a:rPr/>
              <a:t>is</a:t>
            </a:r>
            <a:r>
              <a:rPr/>
              <a:t> </a:t>
            </a:r>
            <a:r>
              <a:rPr/>
              <a:t>artificially</a:t>
            </a:r>
            <a:r>
              <a:rPr/>
              <a:t> </a:t>
            </a:r>
            <a:r>
              <a:rPr/>
              <a:t>controlled</a:t>
            </a:r>
            <a:r>
              <a:rPr/>
              <a:t> </a:t>
            </a:r>
            <a:r>
              <a:rPr/>
              <a:t>(typically</a:t>
            </a:r>
            <a:r>
              <a:rPr/>
              <a:t> </a:t>
            </a:r>
            <a:r>
              <a:rPr/>
              <a:t>to</a:t>
            </a:r>
            <a:r>
              <a:rPr/>
              <a:t> </a:t>
            </a:r>
            <a:r>
              <a:rPr/>
              <a:t>a</a:t>
            </a:r>
            <a:r>
              <a:rPr/>
              <a:t> </a:t>
            </a:r>
            <a:r>
              <a:rPr/>
              <a:t>50-50</a:t>
            </a:r>
            <a:r>
              <a:rPr/>
              <a:t> </a:t>
            </a:r>
            <a:r>
              <a:rPr/>
              <a:t>ratio</a:t>
            </a:r>
            <a:r>
              <a:rPr/>
              <a:t> </a:t>
            </a:r>
            <a:r>
              <a:rPr/>
              <a:t>of</a:t>
            </a:r>
            <a:r>
              <a:rPr/>
              <a:t> </a:t>
            </a:r>
            <a:r>
              <a:rPr/>
              <a:t>cases</a:t>
            </a:r>
            <a:r>
              <a:rPr/>
              <a:t> </a:t>
            </a:r>
            <a:r>
              <a:rPr/>
              <a:t>to</a:t>
            </a:r>
            <a:r>
              <a:rPr/>
              <a:t> </a:t>
            </a:r>
            <a:r>
              <a:rPr/>
              <a:t>controls).</a:t>
            </a:r>
          </a:p>
          <a:p>
            <a:pPr lvl="0" marL="0" indent="0">
              <a:buNone/>
            </a:pPr>
          </a:p>
          <a:p>
            <a:pPr lvl="0" marL="0" indent="0">
              <a:buNone/>
            </a:pPr>
            <a:r>
              <a:rPr/>
              <a:t>There’s</a:t>
            </a:r>
            <a:r>
              <a:rPr/>
              <a:t> </a:t>
            </a:r>
            <a:r>
              <a:rPr/>
              <a:t>also</a:t>
            </a:r>
            <a:r>
              <a:rPr/>
              <a:t> </a:t>
            </a:r>
            <a:r>
              <a:rPr/>
              <a:t>a</a:t>
            </a:r>
            <a:r>
              <a:rPr/>
              <a:t> </a:t>
            </a:r>
            <a:r>
              <a:rPr/>
              <a:t>tendency</a:t>
            </a:r>
            <a:r>
              <a:rPr/>
              <a:t> </a:t>
            </a:r>
            <a:r>
              <a:rPr/>
              <a:t>to</a:t>
            </a:r>
            <a:r>
              <a:rPr/>
              <a:t> </a:t>
            </a:r>
            <a:r>
              <a:rPr/>
              <a:t>confuse</a:t>
            </a:r>
            <a:r>
              <a:rPr/>
              <a:t> </a:t>
            </a:r>
            <a:r>
              <a:rPr/>
              <a:t>the</a:t>
            </a:r>
            <a:r>
              <a:rPr/>
              <a:t> </a:t>
            </a:r>
            <a:r>
              <a:rPr/>
              <a:t>cross-sectional</a:t>
            </a:r>
            <a:r>
              <a:rPr/>
              <a:t> </a:t>
            </a:r>
            <a:r>
              <a:rPr/>
              <a:t>design</a:t>
            </a:r>
            <a:r>
              <a:rPr/>
              <a:t> </a:t>
            </a:r>
            <a:r>
              <a:rPr/>
              <a:t>with</a:t>
            </a:r>
            <a:r>
              <a:rPr/>
              <a:t> </a:t>
            </a:r>
            <a:r>
              <a:rPr/>
              <a:t>the</a:t>
            </a:r>
            <a:r>
              <a:rPr/>
              <a:t> </a:t>
            </a:r>
            <a:r>
              <a:rPr/>
              <a:t>cohort</a:t>
            </a:r>
            <a:r>
              <a:rPr/>
              <a:t> </a:t>
            </a:r>
            <a:r>
              <a:rPr/>
              <a:t>design.</a:t>
            </a:r>
            <a:r>
              <a:rPr/>
              <a:t> </a:t>
            </a:r>
            <a:r>
              <a:rPr/>
              <a:t>Time</a:t>
            </a:r>
            <a:r>
              <a:rPr/>
              <a:t> </a:t>
            </a:r>
            <a:r>
              <a:rPr/>
              <a:t>is</a:t>
            </a:r>
            <a:r>
              <a:rPr/>
              <a:t> </a:t>
            </a:r>
            <a:r>
              <a:rPr/>
              <a:t>important</a:t>
            </a:r>
            <a:r>
              <a:rPr/>
              <a:t> </a:t>
            </a:r>
            <a:r>
              <a:rPr/>
              <a:t>here.</a:t>
            </a:r>
            <a:r>
              <a:rPr/>
              <a:t> </a:t>
            </a:r>
            <a:r>
              <a:rPr/>
              <a:t>Is</a:t>
            </a:r>
            <a:r>
              <a:rPr/>
              <a:t> </a:t>
            </a:r>
            <a:r>
              <a:rPr/>
              <a:t>everything</a:t>
            </a:r>
            <a:r>
              <a:rPr/>
              <a:t> </a:t>
            </a:r>
            <a:r>
              <a:rPr/>
              <a:t>collected</a:t>
            </a:r>
            <a:r>
              <a:rPr/>
              <a:t> </a:t>
            </a:r>
            <a:r>
              <a:rPr/>
              <a:t>all</a:t>
            </a:r>
            <a:r>
              <a:rPr/>
              <a:t> </a:t>
            </a:r>
            <a:r>
              <a:rPr/>
              <a:t>at</a:t>
            </a:r>
            <a:r>
              <a:rPr/>
              <a:t> </a:t>
            </a:r>
            <a:r>
              <a:rPr/>
              <a:t>once</a:t>
            </a:r>
            <a:r>
              <a:rPr/>
              <a:t> </a:t>
            </a:r>
            <a:r>
              <a:rPr/>
              <a:t>and</a:t>
            </a:r>
            <a:r>
              <a:rPr/>
              <a:t> </a:t>
            </a:r>
            <a:r>
              <a:rPr/>
              <a:t>then</a:t>
            </a:r>
            <a:r>
              <a:rPr/>
              <a:t> </a:t>
            </a:r>
            <a:r>
              <a:rPr/>
              <a:t>you</a:t>
            </a:r>
            <a:r>
              <a:rPr/>
              <a:t> </a:t>
            </a:r>
            <a:r>
              <a:rPr/>
              <a:t>sort</a:t>
            </a:r>
            <a:r>
              <a:rPr/>
              <a:t> </a:t>
            </a:r>
            <a:r>
              <a:rPr/>
              <a:t>out</a:t>
            </a:r>
            <a:r>
              <a:rPr/>
              <a:t> </a:t>
            </a:r>
            <a:r>
              <a:rPr/>
              <a:t>who</a:t>
            </a:r>
            <a:r>
              <a:rPr/>
              <a:t> </a:t>
            </a:r>
            <a:r>
              <a:rPr/>
              <a:t>is</a:t>
            </a:r>
            <a:r>
              <a:rPr/>
              <a:t> </a:t>
            </a:r>
            <a:r>
              <a:rPr/>
              <a:t>exposed</a:t>
            </a:r>
            <a:r>
              <a:rPr/>
              <a:t> </a:t>
            </a:r>
            <a:r>
              <a:rPr/>
              <a:t>and</a:t>
            </a:r>
            <a:r>
              <a:rPr/>
              <a:t> </a:t>
            </a:r>
            <a:r>
              <a:rPr/>
              <a:t>who</a:t>
            </a:r>
            <a:r>
              <a:rPr/>
              <a:t> </a:t>
            </a:r>
            <a:r>
              <a:rPr/>
              <a:t>is</a:t>
            </a:r>
            <a:r>
              <a:rPr/>
              <a:t> </a:t>
            </a:r>
            <a:r>
              <a:rPr/>
              <a:t>unexposed?</a:t>
            </a:r>
            <a:r>
              <a:rPr/>
              <a:t> </a:t>
            </a:r>
            <a:r>
              <a:rPr/>
              <a:t>That</a:t>
            </a:r>
            <a:r>
              <a:rPr/>
              <a:t> </a:t>
            </a:r>
            <a:r>
              <a:rPr/>
              <a:t>makes</a:t>
            </a:r>
            <a:r>
              <a:rPr/>
              <a:t> </a:t>
            </a:r>
            <a:r>
              <a:rPr/>
              <a:t>it</a:t>
            </a:r>
            <a:r>
              <a:rPr/>
              <a:t> </a:t>
            </a:r>
            <a:r>
              <a:rPr/>
              <a:t>a</a:t>
            </a:r>
            <a:r>
              <a:rPr/>
              <a:t> </a:t>
            </a:r>
            <a:r>
              <a:rPr/>
              <a:t>cross-sectional</a:t>
            </a:r>
            <a:r>
              <a:rPr/>
              <a:t> </a:t>
            </a:r>
            <a:r>
              <a:rPr/>
              <a:t>design.</a:t>
            </a:r>
            <a:r>
              <a:rPr/>
              <a:t> </a:t>
            </a:r>
            <a:r>
              <a:rPr/>
              <a:t>If</a:t>
            </a:r>
            <a:r>
              <a:rPr/>
              <a:t> </a:t>
            </a:r>
            <a:r>
              <a:rPr/>
              <a:t>you</a:t>
            </a:r>
            <a:r>
              <a:rPr/>
              <a:t> </a:t>
            </a:r>
            <a:r>
              <a:rPr/>
              <a:t>select</a:t>
            </a:r>
            <a:r>
              <a:rPr/>
              <a:t> </a:t>
            </a:r>
            <a:r>
              <a:rPr/>
              <a:t>and</a:t>
            </a:r>
            <a:r>
              <a:rPr/>
              <a:t> </a:t>
            </a:r>
            <a:r>
              <a:rPr/>
              <a:t>exposed</a:t>
            </a:r>
            <a:r>
              <a:rPr/>
              <a:t> </a:t>
            </a:r>
            <a:r>
              <a:rPr/>
              <a:t>group</a:t>
            </a:r>
            <a:r>
              <a:rPr/>
              <a:t> </a:t>
            </a:r>
            <a:r>
              <a:rPr/>
              <a:t>and</a:t>
            </a:r>
            <a:r>
              <a:rPr/>
              <a:t> </a:t>
            </a:r>
            <a:r>
              <a:rPr/>
              <a:t>then</a:t>
            </a:r>
            <a:r>
              <a:rPr/>
              <a:t> </a:t>
            </a:r>
            <a:r>
              <a:rPr/>
              <a:t>separately</a:t>
            </a:r>
            <a:r>
              <a:rPr/>
              <a:t> </a:t>
            </a:r>
            <a:r>
              <a:rPr/>
              <a:t>go</a:t>
            </a:r>
            <a:r>
              <a:rPr/>
              <a:t> </a:t>
            </a:r>
            <a:r>
              <a:rPr/>
              <a:t>out</a:t>
            </a:r>
            <a:r>
              <a:rPr/>
              <a:t> </a:t>
            </a:r>
            <a:r>
              <a:rPr/>
              <a:t>and</a:t>
            </a:r>
            <a:r>
              <a:rPr/>
              <a:t> </a:t>
            </a:r>
            <a:r>
              <a:rPr/>
              <a:t>select</a:t>
            </a:r>
            <a:r>
              <a:rPr/>
              <a:t> </a:t>
            </a:r>
            <a:r>
              <a:rPr/>
              <a:t>an</a:t>
            </a:r>
            <a:r>
              <a:rPr/>
              <a:t> </a:t>
            </a:r>
            <a:r>
              <a:rPr/>
              <a:t>unexposed</a:t>
            </a:r>
            <a:r>
              <a:rPr/>
              <a:t> </a:t>
            </a:r>
            <a:r>
              <a:rPr/>
              <a:t>control</a:t>
            </a:r>
            <a:r>
              <a:rPr/>
              <a:t> </a:t>
            </a:r>
            <a:r>
              <a:rPr/>
              <a:t>before</a:t>
            </a:r>
            <a:r>
              <a:rPr/>
              <a:t> </a:t>
            </a:r>
            <a:r>
              <a:rPr/>
              <a:t>you</a:t>
            </a:r>
            <a:r>
              <a:rPr/>
              <a:t> </a:t>
            </a:r>
            <a:r>
              <a:rPr/>
              <a:t>make</a:t>
            </a:r>
            <a:r>
              <a:rPr/>
              <a:t> </a:t>
            </a:r>
            <a:r>
              <a:rPr/>
              <a:t>any</a:t>
            </a:r>
            <a:r>
              <a:rPr/>
              <a:t> </a:t>
            </a:r>
            <a:r>
              <a:rPr/>
              <a:t>measurements</a:t>
            </a:r>
            <a:r>
              <a:rPr/>
              <a:t> </a:t>
            </a:r>
            <a:r>
              <a:rPr/>
              <a:t>on</a:t>
            </a:r>
            <a:r>
              <a:rPr/>
              <a:t> </a:t>
            </a:r>
            <a:r>
              <a:rPr/>
              <a:t>your</a:t>
            </a:r>
            <a:r>
              <a:rPr/>
              <a:t> </a:t>
            </a:r>
            <a:r>
              <a:rPr/>
              <a:t>data,</a:t>
            </a:r>
            <a:r>
              <a:rPr/>
              <a:t> </a:t>
            </a:r>
            <a:r>
              <a:rPr/>
              <a:t>then</a:t>
            </a:r>
            <a:r>
              <a:rPr/>
              <a:t> </a:t>
            </a:r>
            <a:r>
              <a:rPr/>
              <a:t>you</a:t>
            </a:r>
            <a:r>
              <a:rPr/>
              <a:t> </a:t>
            </a:r>
            <a:r>
              <a:rPr/>
              <a:t>have</a:t>
            </a:r>
            <a:r>
              <a:rPr/>
              <a:t> </a:t>
            </a:r>
            <a:r>
              <a:rPr/>
              <a:t>a</a:t>
            </a:r>
            <a:r>
              <a:rPr/>
              <a:t> </a:t>
            </a:r>
            <a:r>
              <a:rPr/>
              <a:t>cohort</a:t>
            </a:r>
            <a:r>
              <a:rPr/>
              <a:t> </a:t>
            </a:r>
            <a:r>
              <a:rPr/>
              <a:t>design.</a:t>
            </a:r>
          </a:p>
          <a:p>
            <a:pPr lvl="0" marL="0" indent="0">
              <a:buNone/>
            </a:pPr>
          </a:p>
          <a:p>
            <a:pPr lvl="0" marL="0" indent="0">
              <a:buNone/>
            </a:pPr>
            <a:r>
              <a:rPr/>
              <a:t>The</a:t>
            </a:r>
            <a:r>
              <a:rPr/>
              <a:t> </a:t>
            </a:r>
            <a:r>
              <a:rPr/>
              <a:t>historical</a:t>
            </a:r>
            <a:r>
              <a:rPr/>
              <a:t> </a:t>
            </a:r>
            <a:r>
              <a:rPr/>
              <a:t>control</a:t>
            </a:r>
            <a:r>
              <a:rPr/>
              <a:t> </a:t>
            </a:r>
            <a:r>
              <a:rPr/>
              <a:t>design</a:t>
            </a:r>
            <a:r>
              <a:rPr/>
              <a:t> </a:t>
            </a:r>
            <a:r>
              <a:rPr/>
              <a:t>is</a:t>
            </a:r>
            <a:r>
              <a:rPr/>
              <a:t> </a:t>
            </a:r>
            <a:r>
              <a:rPr/>
              <a:t>similar</a:t>
            </a:r>
            <a:r>
              <a:rPr/>
              <a:t> </a:t>
            </a:r>
            <a:r>
              <a:rPr/>
              <a:t>to</a:t>
            </a:r>
            <a:r>
              <a:rPr/>
              <a:t> </a:t>
            </a:r>
            <a:r>
              <a:rPr/>
              <a:t>some</a:t>
            </a:r>
            <a:r>
              <a:rPr/>
              <a:t> </a:t>
            </a:r>
            <a:r>
              <a:rPr/>
              <a:t>of</a:t>
            </a:r>
            <a:r>
              <a:rPr/>
              <a:t> </a:t>
            </a:r>
            <a:r>
              <a:rPr/>
              <a:t>the</a:t>
            </a:r>
            <a:r>
              <a:rPr/>
              <a:t> </a:t>
            </a:r>
            <a:r>
              <a:rPr/>
              <a:t>quasi-experimental</a:t>
            </a:r>
            <a:r>
              <a:rPr/>
              <a:t> </a:t>
            </a:r>
            <a:r>
              <a:rPr/>
              <a:t>designs</a:t>
            </a:r>
            <a:r>
              <a:rPr/>
              <a:t> </a:t>
            </a:r>
            <a:r>
              <a:rPr/>
              <a:t>discussed</a:t>
            </a:r>
            <a:r>
              <a:rPr/>
              <a:t> </a:t>
            </a:r>
            <a:r>
              <a:rPr/>
              <a:t>last</a:t>
            </a:r>
            <a:r>
              <a:rPr/>
              <a:t> </a:t>
            </a:r>
            <a:r>
              <a:rPr/>
              <a:t>week.</a:t>
            </a:r>
            <a:r>
              <a:rPr/>
              <a:t> </a:t>
            </a:r>
            <a:r>
              <a:rPr/>
              <a:t>The</a:t>
            </a:r>
            <a:r>
              <a:rPr/>
              <a:t> </a:t>
            </a:r>
            <a:r>
              <a:rPr/>
              <a:t>difference</a:t>
            </a:r>
            <a:r>
              <a:rPr/>
              <a:t> </a:t>
            </a:r>
            <a:r>
              <a:rPr/>
              <a:t>is</a:t>
            </a:r>
            <a:r>
              <a:rPr/>
              <a:t> </a:t>
            </a:r>
            <a:r>
              <a:rPr/>
              <a:t>fairly</a:t>
            </a:r>
            <a:r>
              <a:rPr/>
              <a:t> </a:t>
            </a:r>
            <a:r>
              <a:rPr/>
              <a:t>subtle.</a:t>
            </a:r>
            <a:r>
              <a:rPr/>
              <a:t> </a:t>
            </a:r>
            <a:r>
              <a:rPr/>
              <a:t>In</a:t>
            </a:r>
            <a:r>
              <a:rPr/>
              <a:t> </a:t>
            </a:r>
            <a:r>
              <a:rPr/>
              <a:t>a</a:t>
            </a:r>
            <a:r>
              <a:rPr/>
              <a:t> </a:t>
            </a:r>
            <a:r>
              <a:rPr/>
              <a:t>quasi-experimental</a:t>
            </a:r>
            <a:r>
              <a:rPr/>
              <a:t> </a:t>
            </a:r>
            <a:r>
              <a:rPr/>
              <a:t>design,</a:t>
            </a:r>
            <a:r>
              <a:rPr/>
              <a:t> </a:t>
            </a:r>
            <a:r>
              <a:rPr/>
              <a:t>you</a:t>
            </a:r>
            <a:r>
              <a:rPr/>
              <a:t> </a:t>
            </a:r>
            <a:r>
              <a:rPr/>
              <a:t>have</a:t>
            </a:r>
            <a:r>
              <a:rPr/>
              <a:t> </a:t>
            </a:r>
            <a:r>
              <a:rPr/>
              <a:t>an</a:t>
            </a:r>
            <a:r>
              <a:rPr/>
              <a:t> </a:t>
            </a:r>
            <a:r>
              <a:rPr/>
              <a:t>active</a:t>
            </a:r>
            <a:r>
              <a:rPr/>
              <a:t> </a:t>
            </a:r>
            <a:r>
              <a:rPr/>
              <a:t>independent</a:t>
            </a:r>
            <a:r>
              <a:rPr/>
              <a:t> </a:t>
            </a:r>
            <a:r>
              <a:rPr/>
              <a:t>variable</a:t>
            </a:r>
            <a:r>
              <a:rPr/>
              <a:t> </a:t>
            </a:r>
            <a:r>
              <a:rPr/>
              <a:t>and</a:t>
            </a:r>
            <a:r>
              <a:rPr/>
              <a:t> </a:t>
            </a:r>
            <a:r>
              <a:rPr/>
              <a:t>you</a:t>
            </a:r>
            <a:r>
              <a:rPr/>
              <a:t> </a:t>
            </a:r>
            <a:r>
              <a:rPr/>
              <a:t>decide</a:t>
            </a:r>
            <a:r>
              <a:rPr/>
              <a:t> </a:t>
            </a:r>
            <a:r>
              <a:rPr/>
              <a:t>based</a:t>
            </a:r>
            <a:r>
              <a:rPr/>
              <a:t> </a:t>
            </a:r>
            <a:r>
              <a:rPr/>
              <a:t>on</a:t>
            </a:r>
            <a:r>
              <a:rPr/>
              <a:t> </a:t>
            </a:r>
            <a:r>
              <a:rPr/>
              <a:t>logistical</a:t>
            </a:r>
            <a:r>
              <a:rPr/>
              <a:t> </a:t>
            </a:r>
            <a:r>
              <a:rPr/>
              <a:t>constraints</a:t>
            </a:r>
            <a:r>
              <a:rPr/>
              <a:t> </a:t>
            </a:r>
            <a:r>
              <a:rPr/>
              <a:t>that</a:t>
            </a:r>
            <a:r>
              <a:rPr/>
              <a:t> </a:t>
            </a:r>
            <a:r>
              <a:rPr/>
              <a:t>you</a:t>
            </a:r>
            <a:r>
              <a:rPr/>
              <a:t> </a:t>
            </a:r>
            <a:r>
              <a:rPr/>
              <a:t>can’t</a:t>
            </a:r>
            <a:r>
              <a:rPr/>
              <a:t> </a:t>
            </a:r>
            <a:r>
              <a:rPr/>
              <a:t>randomized.</a:t>
            </a:r>
            <a:r>
              <a:rPr/>
              <a:t> </a:t>
            </a:r>
            <a:r>
              <a:rPr/>
              <a:t>The</a:t>
            </a:r>
            <a:r>
              <a:rPr/>
              <a:t> </a:t>
            </a:r>
            <a:r>
              <a:rPr/>
              <a:t>historical</a:t>
            </a:r>
            <a:r>
              <a:rPr/>
              <a:t> </a:t>
            </a:r>
            <a:r>
              <a:rPr/>
              <a:t>control</a:t>
            </a:r>
            <a:r>
              <a:rPr/>
              <a:t> </a:t>
            </a:r>
            <a:r>
              <a:rPr/>
              <a:t>design</a:t>
            </a:r>
            <a:r>
              <a:rPr/>
              <a:t> </a:t>
            </a:r>
            <a:r>
              <a:rPr/>
              <a:t>uses</a:t>
            </a:r>
            <a:r>
              <a:rPr/>
              <a:t> </a:t>
            </a:r>
            <a:r>
              <a:rPr/>
              <a:t>an</a:t>
            </a:r>
            <a:r>
              <a:rPr/>
              <a:t> </a:t>
            </a:r>
            <a:r>
              <a:rPr/>
              <a:t>attribute</a:t>
            </a:r>
            <a:r>
              <a:rPr/>
              <a:t> </a:t>
            </a:r>
            <a:r>
              <a:rPr/>
              <a:t>independent</a:t>
            </a:r>
            <a:r>
              <a:rPr/>
              <a:t> </a:t>
            </a:r>
            <a:r>
              <a:rPr/>
              <a:t>variable.</a:t>
            </a:r>
            <a:r>
              <a:rPr/>
              <a:t> </a:t>
            </a:r>
            <a:r>
              <a:rPr/>
              <a:t>Another</a:t>
            </a:r>
            <a:r>
              <a:rPr/>
              <a:t> </a:t>
            </a:r>
            <a:r>
              <a:rPr/>
              <a:t>possible</a:t>
            </a:r>
            <a:r>
              <a:rPr/>
              <a:t> </a:t>
            </a:r>
            <a:r>
              <a:rPr/>
              <a:t>distinction</a:t>
            </a:r>
            <a:r>
              <a:rPr/>
              <a:t> </a:t>
            </a:r>
            <a:r>
              <a:rPr/>
              <a:t>is</a:t>
            </a:r>
            <a:r>
              <a:rPr/>
              <a:t> </a:t>
            </a:r>
            <a:r>
              <a:rPr/>
              <a:t>that</a:t>
            </a:r>
            <a:r>
              <a:rPr/>
              <a:t> </a:t>
            </a:r>
            <a:r>
              <a:rPr/>
              <a:t>a</a:t>
            </a:r>
            <a:r>
              <a:rPr/>
              <a:t> </a:t>
            </a:r>
            <a:r>
              <a:rPr/>
              <a:t>quasi-experimental</a:t>
            </a:r>
            <a:r>
              <a:rPr/>
              <a:t> </a:t>
            </a:r>
            <a:r>
              <a:rPr/>
              <a:t>design</a:t>
            </a:r>
            <a:r>
              <a:rPr/>
              <a:t> </a:t>
            </a:r>
            <a:r>
              <a:rPr/>
              <a:t>studies</a:t>
            </a:r>
            <a:r>
              <a:rPr/>
              <a:t> </a:t>
            </a:r>
            <a:r>
              <a:rPr/>
              <a:t>an</a:t>
            </a:r>
            <a:r>
              <a:rPr/>
              <a:t> </a:t>
            </a:r>
            <a:r>
              <a:rPr/>
              <a:t>intervention</a:t>
            </a:r>
            <a:r>
              <a:rPr/>
              <a:t> </a:t>
            </a:r>
            <a:r>
              <a:rPr/>
              <a:t>and</a:t>
            </a:r>
            <a:r>
              <a:rPr/>
              <a:t> </a:t>
            </a:r>
            <a:r>
              <a:rPr/>
              <a:t>a</a:t>
            </a:r>
            <a:r>
              <a:rPr/>
              <a:t> </a:t>
            </a:r>
            <a:r>
              <a:rPr/>
              <a:t>historical</a:t>
            </a:r>
            <a:r>
              <a:rPr/>
              <a:t> </a:t>
            </a:r>
            <a:r>
              <a:rPr/>
              <a:t>control</a:t>
            </a:r>
            <a:r>
              <a:rPr/>
              <a:t> </a:t>
            </a:r>
            <a:r>
              <a:rPr/>
              <a:t>design</a:t>
            </a:r>
            <a:r>
              <a:rPr/>
              <a:t> </a:t>
            </a:r>
            <a:r>
              <a:rPr/>
              <a:t>studies</a:t>
            </a:r>
            <a:r>
              <a:rPr/>
              <a:t> </a:t>
            </a:r>
            <a:r>
              <a:rPr/>
              <a:t>an</a:t>
            </a:r>
            <a:r>
              <a:rPr/>
              <a:t> </a:t>
            </a:r>
            <a:r>
              <a:rPr/>
              <a:t>exposure.</a:t>
            </a:r>
            <a:r>
              <a:rPr/>
              <a:t> </a:t>
            </a:r>
            <a:r>
              <a:rPr/>
              <a:t>An</a:t>
            </a:r>
            <a:r>
              <a:rPr/>
              <a:t> </a:t>
            </a:r>
            <a:r>
              <a:rPr/>
              <a:t>intervention</a:t>
            </a:r>
            <a:r>
              <a:rPr/>
              <a:t> </a:t>
            </a:r>
            <a:r>
              <a:rPr/>
              <a:t>is</a:t>
            </a:r>
            <a:r>
              <a:rPr/>
              <a:t> </a:t>
            </a:r>
            <a:r>
              <a:rPr/>
              <a:t>something</a:t>
            </a:r>
            <a:r>
              <a:rPr/>
              <a:t> </a:t>
            </a:r>
            <a:r>
              <a:rPr/>
              <a:t>that</a:t>
            </a:r>
            <a:r>
              <a:rPr/>
              <a:t> </a:t>
            </a:r>
            <a:r>
              <a:rPr/>
              <a:t>you</a:t>
            </a:r>
            <a:r>
              <a:rPr/>
              <a:t> </a:t>
            </a:r>
            <a:r>
              <a:rPr/>
              <a:t>hope,</a:t>
            </a:r>
            <a:r>
              <a:rPr/>
              <a:t> </a:t>
            </a:r>
            <a:r>
              <a:rPr/>
              <a:t>at</a:t>
            </a:r>
            <a:r>
              <a:rPr/>
              <a:t> </a:t>
            </a:r>
            <a:r>
              <a:rPr/>
              <a:t>least</a:t>
            </a:r>
            <a:r>
              <a:rPr/>
              <a:t> </a:t>
            </a:r>
            <a:r>
              <a:rPr/>
              <a:t>before</a:t>
            </a:r>
            <a:r>
              <a:rPr/>
              <a:t> </a:t>
            </a:r>
            <a:r>
              <a:rPr/>
              <a:t>you</a:t>
            </a:r>
            <a:r>
              <a:rPr/>
              <a:t> </a:t>
            </a:r>
            <a:r>
              <a:rPr/>
              <a:t>have</a:t>
            </a:r>
            <a:r>
              <a:rPr/>
              <a:t> </a:t>
            </a:r>
            <a:r>
              <a:rPr/>
              <a:t>run</a:t>
            </a:r>
            <a:r>
              <a:rPr/>
              <a:t> </a:t>
            </a:r>
            <a:r>
              <a:rPr/>
              <a:t>your</a:t>
            </a:r>
            <a:r>
              <a:rPr/>
              <a:t> </a:t>
            </a:r>
            <a:r>
              <a:rPr/>
              <a:t>study,</a:t>
            </a:r>
            <a:r>
              <a:rPr/>
              <a:t> </a:t>
            </a:r>
            <a:r>
              <a:rPr/>
              <a:t>that</a:t>
            </a:r>
            <a:r>
              <a:rPr/>
              <a:t> </a:t>
            </a:r>
            <a:r>
              <a:rPr/>
              <a:t>might</a:t>
            </a:r>
            <a:r>
              <a:rPr/>
              <a:t> </a:t>
            </a:r>
            <a:r>
              <a:rPr/>
              <a:t>make</a:t>
            </a:r>
            <a:r>
              <a:rPr/>
              <a:t> </a:t>
            </a:r>
            <a:r>
              <a:rPr/>
              <a:t>things</a:t>
            </a:r>
            <a:r>
              <a:rPr/>
              <a:t> </a:t>
            </a:r>
            <a:r>
              <a:rPr/>
              <a:t>better.</a:t>
            </a:r>
            <a:r>
              <a:rPr/>
              <a:t> </a:t>
            </a:r>
            <a:r>
              <a:rPr/>
              <a:t>Perhaps</a:t>
            </a:r>
            <a:r>
              <a:rPr/>
              <a:t> </a:t>
            </a:r>
            <a:r>
              <a:rPr/>
              <a:t>it</a:t>
            </a:r>
            <a:r>
              <a:rPr/>
              <a:t> </a:t>
            </a:r>
            <a:r>
              <a:rPr/>
              <a:t>makes</a:t>
            </a:r>
            <a:r>
              <a:rPr/>
              <a:t> </a:t>
            </a:r>
            <a:r>
              <a:rPr/>
              <a:t>things</a:t>
            </a:r>
            <a:r>
              <a:rPr/>
              <a:t> </a:t>
            </a:r>
            <a:r>
              <a:rPr/>
              <a:t>worse,</a:t>
            </a:r>
            <a:r>
              <a:rPr/>
              <a:t> </a:t>
            </a:r>
            <a:r>
              <a:rPr/>
              <a:t>but</a:t>
            </a:r>
            <a:r>
              <a:rPr/>
              <a:t> </a:t>
            </a:r>
            <a:r>
              <a:rPr/>
              <a:t>you</a:t>
            </a:r>
            <a:r>
              <a:rPr/>
              <a:t> </a:t>
            </a:r>
            <a:r>
              <a:rPr/>
              <a:t>didn’t</a:t>
            </a:r>
            <a:r>
              <a:rPr/>
              <a:t> </a:t>
            </a:r>
            <a:r>
              <a:rPr/>
              <a:t>study</a:t>
            </a:r>
            <a:r>
              <a:rPr/>
              <a:t> </a:t>
            </a:r>
            <a:r>
              <a:rPr/>
              <a:t>it</a:t>
            </a:r>
            <a:r>
              <a:rPr/>
              <a:t> </a:t>
            </a:r>
            <a:r>
              <a:rPr/>
              <a:t>because</a:t>
            </a:r>
            <a:r>
              <a:rPr/>
              <a:t> </a:t>
            </a:r>
            <a:r>
              <a:rPr/>
              <a:t>you</a:t>
            </a:r>
            <a:r>
              <a:rPr/>
              <a:t> </a:t>
            </a:r>
            <a:r>
              <a:rPr/>
              <a:t>thought</a:t>
            </a:r>
            <a:r>
              <a:rPr/>
              <a:t> </a:t>
            </a:r>
            <a:r>
              <a:rPr/>
              <a:t>it</a:t>
            </a:r>
            <a:r>
              <a:rPr/>
              <a:t> </a:t>
            </a:r>
            <a:r>
              <a:rPr/>
              <a:t>might</a:t>
            </a:r>
            <a:r>
              <a:rPr/>
              <a:t> </a:t>
            </a:r>
            <a:r>
              <a:rPr/>
              <a:t>make</a:t>
            </a:r>
            <a:r>
              <a:rPr/>
              <a:t> </a:t>
            </a:r>
            <a:r>
              <a:rPr/>
              <a:t>things</a:t>
            </a:r>
            <a:r>
              <a:rPr/>
              <a:t> </a:t>
            </a:r>
            <a:r>
              <a:rPr/>
              <a:t>worse.</a:t>
            </a:r>
            <a:r>
              <a:rPr/>
              <a:t> </a:t>
            </a:r>
            <a:r>
              <a:rPr/>
              <a:t>An</a:t>
            </a:r>
            <a:r>
              <a:rPr/>
              <a:t> </a:t>
            </a:r>
            <a:r>
              <a:rPr/>
              <a:t>exposure,</a:t>
            </a:r>
            <a:r>
              <a:rPr/>
              <a:t> </a:t>
            </a:r>
            <a:r>
              <a:rPr/>
              <a:t>on</a:t>
            </a:r>
            <a:r>
              <a:rPr/>
              <a:t> </a:t>
            </a:r>
            <a:r>
              <a:rPr/>
              <a:t>the</a:t>
            </a:r>
            <a:r>
              <a:rPr/>
              <a:t> </a:t>
            </a:r>
            <a:r>
              <a:rPr/>
              <a:t>other</a:t>
            </a:r>
            <a:r>
              <a:rPr/>
              <a:t> </a:t>
            </a:r>
            <a:r>
              <a:rPr/>
              <a:t>hand,</a:t>
            </a:r>
            <a:r>
              <a:rPr/>
              <a:t> </a:t>
            </a:r>
            <a:r>
              <a:rPr/>
              <a:t>is</a:t>
            </a:r>
            <a:r>
              <a:rPr/>
              <a:t> </a:t>
            </a:r>
            <a:r>
              <a:rPr/>
              <a:t>something</a:t>
            </a:r>
            <a:r>
              <a:rPr/>
              <a:t> </a:t>
            </a:r>
            <a:r>
              <a:rPr/>
              <a:t>that</a:t>
            </a:r>
            <a:r>
              <a:rPr/>
              <a:t> </a:t>
            </a:r>
            <a:r>
              <a:rPr/>
              <a:t>you</a:t>
            </a:r>
            <a:r>
              <a:rPr/>
              <a:t> </a:t>
            </a:r>
            <a:r>
              <a:rPr/>
              <a:t>worry</a:t>
            </a:r>
            <a:r>
              <a:rPr/>
              <a:t> </a:t>
            </a:r>
            <a:r>
              <a:rPr/>
              <a:t>about.</a:t>
            </a:r>
            <a:r>
              <a:rPr/>
              <a:t> </a:t>
            </a:r>
            <a:r>
              <a:rPr/>
              <a:t>Maybe</a:t>
            </a:r>
            <a:r>
              <a:rPr/>
              <a:t> </a:t>
            </a:r>
            <a:r>
              <a:rPr/>
              <a:t>it</a:t>
            </a:r>
            <a:r>
              <a:rPr/>
              <a:t> </a:t>
            </a:r>
            <a:r>
              <a:rPr/>
              <a:t>is</a:t>
            </a:r>
            <a:r>
              <a:rPr/>
              <a:t> </a:t>
            </a:r>
            <a:r>
              <a:rPr/>
              <a:t>harmless,</a:t>
            </a:r>
            <a:r>
              <a:rPr/>
              <a:t> </a:t>
            </a:r>
            <a:r>
              <a:rPr/>
              <a:t>but</a:t>
            </a:r>
            <a:r>
              <a:rPr/>
              <a:t> </a:t>
            </a:r>
            <a:r>
              <a:rPr/>
              <a:t>maybe</a:t>
            </a:r>
            <a:r>
              <a:rPr/>
              <a:t> </a:t>
            </a:r>
            <a:r>
              <a:rPr/>
              <a:t>not.</a:t>
            </a:r>
          </a:p>
          <a:p>
            <a:pPr lvl="0" marL="0" indent="0">
              <a:buNone/>
            </a:pPr>
          </a:p>
          <a:p>
            <a:pPr lvl="0" marL="0" indent="0">
              <a:buNone/>
            </a:pPr>
            <a:r>
              <a:rPr/>
              <a:t>These</a:t>
            </a:r>
            <a:r>
              <a:rPr/>
              <a:t> </a:t>
            </a:r>
            <a:r>
              <a:rPr/>
              <a:t>are</a:t>
            </a:r>
            <a:r>
              <a:rPr/>
              <a:t> </a:t>
            </a:r>
            <a:r>
              <a:rPr/>
              <a:t>all</a:t>
            </a:r>
            <a:r>
              <a:rPr/>
              <a:t> </a:t>
            </a:r>
            <a:r>
              <a:rPr/>
              <a:t>subtle</a:t>
            </a:r>
            <a:r>
              <a:rPr/>
              <a:t> </a:t>
            </a:r>
            <a:r>
              <a:rPr/>
              <a:t>distinctions,</a:t>
            </a:r>
            <a:r>
              <a:rPr/>
              <a:t> </a:t>
            </a:r>
            <a:r>
              <a:rPr/>
              <a:t>and</a:t>
            </a:r>
            <a:r>
              <a:rPr/>
              <a:t> </a:t>
            </a:r>
            <a:r>
              <a:rPr/>
              <a:t>the</a:t>
            </a:r>
            <a:r>
              <a:rPr/>
              <a:t> </a:t>
            </a:r>
            <a:r>
              <a:rPr/>
              <a:t>people</a:t>
            </a:r>
            <a:r>
              <a:rPr/>
              <a:t> </a:t>
            </a:r>
            <a:r>
              <a:rPr/>
              <a:t>who</a:t>
            </a:r>
            <a:r>
              <a:rPr/>
              <a:t> </a:t>
            </a:r>
            <a:r>
              <a:rPr/>
              <a:t>publish</a:t>
            </a:r>
            <a:r>
              <a:rPr/>
              <a:t> </a:t>
            </a:r>
            <a:r>
              <a:rPr/>
              <a:t>in</a:t>
            </a:r>
            <a:r>
              <a:rPr/>
              <a:t> </a:t>
            </a:r>
            <a:r>
              <a:rPr/>
              <a:t>the</a:t>
            </a:r>
            <a:r>
              <a:rPr/>
              <a:t> </a:t>
            </a:r>
            <a:r>
              <a:rPr/>
              <a:t>medical</a:t>
            </a:r>
            <a:r>
              <a:rPr/>
              <a:t> </a:t>
            </a:r>
            <a:r>
              <a:rPr/>
              <a:t>journals</a:t>
            </a:r>
            <a:r>
              <a:rPr/>
              <a:t> </a:t>
            </a:r>
            <a:r>
              <a:rPr/>
              <a:t>often</a:t>
            </a:r>
            <a:r>
              <a:rPr/>
              <a:t> </a:t>
            </a:r>
            <a:r>
              <a:rPr/>
              <a:t>get</a:t>
            </a:r>
            <a:r>
              <a:rPr/>
              <a:t> </a:t>
            </a:r>
            <a:r>
              <a:rPr/>
              <a:t>things</a:t>
            </a:r>
            <a:r>
              <a:rPr/>
              <a:t> </a:t>
            </a:r>
            <a:r>
              <a:rPr/>
              <a:t>confused</a:t>
            </a:r>
            <a:r>
              <a:rPr/>
              <a:t> </a:t>
            </a:r>
            <a:r>
              <a:rPr/>
              <a:t>themselves.</a:t>
            </a:r>
            <a:r>
              <a:rPr/>
              <a:t> </a:t>
            </a:r>
            <a:r>
              <a:rPr/>
              <a:t>So</a:t>
            </a:r>
            <a:r>
              <a:rPr/>
              <a:t> </a:t>
            </a:r>
            <a:r>
              <a:rPr/>
              <a:t>don’t</a:t>
            </a:r>
            <a:r>
              <a:rPr/>
              <a:t> </a:t>
            </a:r>
            <a:r>
              <a:rPr/>
              <a:t>worry</a:t>
            </a:r>
            <a:r>
              <a:rPr/>
              <a:t> </a:t>
            </a:r>
            <a:r>
              <a:rPr/>
              <a:t>too</a:t>
            </a:r>
            <a:r>
              <a:rPr/>
              <a:t> </a:t>
            </a:r>
            <a:r>
              <a:rPr/>
              <a:t>much</a:t>
            </a:r>
            <a:r>
              <a:rPr/>
              <a:t> </a:t>
            </a:r>
            <a:r>
              <a:rPr/>
              <a:t>about</a:t>
            </a:r>
            <a:r>
              <a:rPr/>
              <a:t> </a:t>
            </a:r>
            <a:r>
              <a:rPr/>
              <a:t>this</a:t>
            </a:r>
            <a:r>
              <a:rPr/>
              <a:t> </a:t>
            </a:r>
            <a:r>
              <a:rPr/>
              <a:t>now.</a:t>
            </a:r>
            <a:r>
              <a:rPr/>
              <a:t> </a:t>
            </a:r>
            <a:r>
              <a:rPr/>
              <a:t>The</a:t>
            </a:r>
            <a:r>
              <a:rPr/>
              <a:t> </a:t>
            </a:r>
            <a:r>
              <a:rPr/>
              <a:t>distinctions</a:t>
            </a:r>
            <a:r>
              <a:rPr/>
              <a:t> </a:t>
            </a:r>
            <a:r>
              <a:rPr/>
              <a:t>are</a:t>
            </a:r>
            <a:r>
              <a:rPr/>
              <a:t> </a:t>
            </a:r>
            <a:r>
              <a:rPr/>
              <a:t>important,</a:t>
            </a:r>
            <a:r>
              <a:rPr/>
              <a:t> </a:t>
            </a:r>
            <a:r>
              <a:rPr/>
              <a:t>from</a:t>
            </a:r>
            <a:r>
              <a:rPr/>
              <a:t> </a:t>
            </a:r>
            <a:r>
              <a:rPr/>
              <a:t>the</a:t>
            </a:r>
            <a:r>
              <a:rPr/>
              <a:t> </a:t>
            </a:r>
            <a:r>
              <a:rPr/>
              <a:t>perspective</a:t>
            </a:r>
            <a:r>
              <a:rPr/>
              <a:t> </a:t>
            </a:r>
            <a:r>
              <a:rPr/>
              <a:t>of</a:t>
            </a:r>
            <a:r>
              <a:rPr/>
              <a:t> </a:t>
            </a:r>
            <a:r>
              <a:rPr/>
              <a:t>the</a:t>
            </a:r>
            <a:r>
              <a:rPr/>
              <a:t> </a:t>
            </a:r>
            <a:r>
              <a:rPr/>
              <a:t>hierarchy</a:t>
            </a:r>
            <a:r>
              <a:rPr/>
              <a:t> </a:t>
            </a:r>
            <a:r>
              <a:rPr/>
              <a:t>of</a:t>
            </a:r>
            <a:r>
              <a:rPr/>
              <a:t> </a:t>
            </a:r>
            <a:r>
              <a:rPr/>
              <a:t>evidence.</a:t>
            </a:r>
            <a:r>
              <a:rPr/>
              <a:t> </a:t>
            </a:r>
            <a:r>
              <a:rPr/>
              <a:t>They</a:t>
            </a:r>
            <a:r>
              <a:rPr/>
              <a:t> </a:t>
            </a:r>
            <a:r>
              <a:rPr/>
              <a:t>are</a:t>
            </a:r>
            <a:r>
              <a:rPr/>
              <a:t> </a:t>
            </a:r>
            <a:r>
              <a:rPr/>
              <a:t>also</a:t>
            </a:r>
            <a:r>
              <a:rPr/>
              <a:t> </a:t>
            </a:r>
            <a:r>
              <a:rPr/>
              <a:t>imporant,</a:t>
            </a:r>
            <a:r>
              <a:rPr/>
              <a:t> </a:t>
            </a:r>
            <a:r>
              <a:rPr/>
              <a:t>at</a:t>
            </a:r>
            <a:r>
              <a:rPr/>
              <a:t> </a:t>
            </a:r>
            <a:r>
              <a:rPr/>
              <a:t>times,</a:t>
            </a:r>
            <a:r>
              <a:rPr/>
              <a:t> </a:t>
            </a:r>
            <a:r>
              <a:rPr/>
              <a:t>because</a:t>
            </a:r>
            <a:r>
              <a:rPr/>
              <a:t> </a:t>
            </a:r>
            <a:r>
              <a:rPr/>
              <a:t>certain</a:t>
            </a:r>
            <a:r>
              <a:rPr/>
              <a:t> </a:t>
            </a:r>
            <a:r>
              <a:rPr/>
              <a:t>research</a:t>
            </a:r>
            <a:r>
              <a:rPr/>
              <a:t> </a:t>
            </a:r>
            <a:r>
              <a:rPr/>
              <a:t>designs</a:t>
            </a:r>
            <a:r>
              <a:rPr/>
              <a:t> </a:t>
            </a:r>
            <a:r>
              <a:rPr/>
              <a:t>(most</a:t>
            </a:r>
            <a:r>
              <a:rPr/>
              <a:t> </a:t>
            </a:r>
            <a:r>
              <a:rPr/>
              <a:t>notably</a:t>
            </a:r>
            <a:r>
              <a:rPr/>
              <a:t> </a:t>
            </a:r>
            <a:r>
              <a:rPr/>
              <a:t>the</a:t>
            </a:r>
            <a:r>
              <a:rPr/>
              <a:t> </a:t>
            </a:r>
            <a:r>
              <a:rPr/>
              <a:t>case-control</a:t>
            </a:r>
            <a:r>
              <a:rPr/>
              <a:t> </a:t>
            </a:r>
            <a:r>
              <a:rPr/>
              <a:t>design)</a:t>
            </a:r>
            <a:r>
              <a:rPr/>
              <a:t> </a:t>
            </a:r>
            <a:r>
              <a:rPr/>
              <a:t>limit</a:t>
            </a:r>
            <a:r>
              <a:rPr/>
              <a:t> </a:t>
            </a:r>
            <a:r>
              <a:rPr/>
              <a:t>some</a:t>
            </a:r>
            <a:r>
              <a:rPr/>
              <a:t> </a:t>
            </a:r>
            <a:r>
              <a:rPr/>
              <a:t>of</a:t>
            </a:r>
            <a:r>
              <a:rPr/>
              <a:t> </a:t>
            </a:r>
            <a:r>
              <a:rPr/>
              <a:t>the</a:t>
            </a:r>
            <a:r>
              <a:rPr/>
              <a:t> </a:t>
            </a:r>
            <a:r>
              <a:rPr/>
              <a:t>statistical</a:t>
            </a:r>
            <a:r>
              <a:rPr/>
              <a:t> </a:t>
            </a:r>
            <a:r>
              <a:rPr/>
              <a:t>summaries</a:t>
            </a:r>
            <a:r>
              <a:rPr/>
              <a:t> </a:t>
            </a:r>
            <a:r>
              <a:rPr/>
              <a:t>that</a:t>
            </a:r>
            <a:r>
              <a:rPr/>
              <a:t> </a:t>
            </a:r>
            <a:r>
              <a:rPr/>
              <a:t>you</a:t>
            </a:r>
            <a:r>
              <a:rPr/>
              <a:t> </a:t>
            </a:r>
            <a:r>
              <a:rPr/>
              <a:t>can</a:t>
            </a:r>
            <a:r>
              <a:rPr/>
              <a:t> </a:t>
            </a:r>
            <a:r>
              <a:rPr/>
              <a:t>use.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states</a:t>
            </a:r>
            <a:r>
              <a:rPr/>
              <a:t> </a:t>
            </a:r>
            <a:r>
              <a:rPr/>
              <a:t>very</a:t>
            </a:r>
            <a:r>
              <a:rPr/>
              <a:t> </a:t>
            </a:r>
            <a:r>
              <a:rPr/>
              <a:t>strongly</a:t>
            </a:r>
            <a:r>
              <a:rPr/>
              <a:t> </a:t>
            </a:r>
            <a:r>
              <a:rPr/>
              <a:t>that</a:t>
            </a:r>
            <a:r>
              <a:rPr/>
              <a:t> </a:t>
            </a:r>
            <a:r>
              <a:rPr/>
              <a:t>only</a:t>
            </a:r>
            <a:r>
              <a:rPr/>
              <a:t> </a:t>
            </a:r>
            <a:r>
              <a:rPr/>
              <a:t>randomized</a:t>
            </a:r>
            <a:r>
              <a:rPr/>
              <a:t> </a:t>
            </a:r>
            <a:r>
              <a:rPr/>
              <a:t>trials</a:t>
            </a:r>
            <a:r>
              <a:rPr/>
              <a:t> </a:t>
            </a:r>
            <a:r>
              <a:rPr/>
              <a:t>can</a:t>
            </a:r>
            <a:r>
              <a:rPr/>
              <a:t> </a:t>
            </a:r>
            <a:r>
              <a:rPr/>
              <a:t>establish</a:t>
            </a:r>
            <a:r>
              <a:rPr/>
              <a:t> </a:t>
            </a:r>
            <a:r>
              <a:rPr/>
              <a:t>a</a:t>
            </a:r>
            <a:r>
              <a:rPr/>
              <a:t> </a:t>
            </a:r>
            <a:r>
              <a:rPr/>
              <a:t>cause</a:t>
            </a:r>
            <a:r>
              <a:rPr/>
              <a:t> </a:t>
            </a:r>
            <a:r>
              <a:rPr/>
              <a:t>and</a:t>
            </a:r>
            <a:r>
              <a:rPr/>
              <a:t> </a:t>
            </a:r>
            <a:r>
              <a:rPr/>
              <a:t>effect</a:t>
            </a:r>
            <a:r>
              <a:rPr/>
              <a:t> </a:t>
            </a:r>
            <a:r>
              <a:rPr/>
              <a:t>relationship.</a:t>
            </a:r>
            <a:r>
              <a:rPr/>
              <a:t> </a:t>
            </a:r>
            <a:r>
              <a:rPr/>
              <a:t>Quasi-experiments</a:t>
            </a:r>
            <a:r>
              <a:rPr/>
              <a:t> </a:t>
            </a:r>
            <a:r>
              <a:rPr/>
              <a:t>can</a:t>
            </a:r>
            <a:r>
              <a:rPr/>
              <a:t> </a:t>
            </a:r>
            <a:r>
              <a:rPr/>
              <a:t>sometimes</a:t>
            </a:r>
            <a:r>
              <a:rPr/>
              <a:t> </a:t>
            </a:r>
            <a:r>
              <a:rPr/>
              <a:t>suggest</a:t>
            </a:r>
            <a:r>
              <a:rPr/>
              <a:t> </a:t>
            </a:r>
            <a:r>
              <a:rPr/>
              <a:t>or</a:t>
            </a:r>
            <a:r>
              <a:rPr/>
              <a:t> </a:t>
            </a:r>
            <a:r>
              <a:rPr/>
              <a:t>hint</a:t>
            </a:r>
            <a:r>
              <a:rPr/>
              <a:t> </a:t>
            </a:r>
            <a:r>
              <a:rPr/>
              <a:t>at</a:t>
            </a:r>
            <a:r>
              <a:rPr/>
              <a:t> </a:t>
            </a:r>
            <a:r>
              <a:rPr/>
              <a:t>a</a:t>
            </a:r>
            <a:r>
              <a:rPr/>
              <a:t> </a:t>
            </a:r>
            <a:r>
              <a:rPr/>
              <a:t>cause</a:t>
            </a:r>
            <a:r>
              <a:rPr/>
              <a:t> </a:t>
            </a:r>
            <a:r>
              <a:rPr/>
              <a:t>and</a:t>
            </a:r>
            <a:r>
              <a:rPr/>
              <a:t> </a:t>
            </a:r>
            <a:r>
              <a:rPr/>
              <a:t>effect</a:t>
            </a:r>
            <a:r>
              <a:rPr/>
              <a:t> </a:t>
            </a:r>
            <a:r>
              <a:rPr/>
              <a:t>relationship.</a:t>
            </a:r>
            <a:r>
              <a:rPr/>
              <a:t> </a:t>
            </a:r>
            <a:r>
              <a:rPr/>
              <a:t>And</a:t>
            </a:r>
            <a:r>
              <a:rPr/>
              <a:t> </a:t>
            </a:r>
            <a:r>
              <a:rPr/>
              <a:t>non-experimental</a:t>
            </a:r>
            <a:r>
              <a:rPr/>
              <a:t> </a:t>
            </a:r>
            <a:r>
              <a:rPr/>
              <a:t>studies</a:t>
            </a:r>
            <a:r>
              <a:rPr/>
              <a:t> </a:t>
            </a:r>
            <a:r>
              <a:rPr/>
              <a:t>are</a:t>
            </a:r>
            <a:r>
              <a:rPr/>
              <a:t> </a:t>
            </a:r>
            <a:r>
              <a:rPr/>
              <a:t>pretty</a:t>
            </a:r>
            <a:r>
              <a:rPr/>
              <a:t> </a:t>
            </a:r>
            <a:r>
              <a:rPr/>
              <a:t>much</a:t>
            </a:r>
            <a:r>
              <a:rPr/>
              <a:t> </a:t>
            </a:r>
            <a:r>
              <a:rPr/>
              <a:t>incapable</a:t>
            </a:r>
            <a:r>
              <a:rPr/>
              <a:t> </a:t>
            </a:r>
            <a:r>
              <a:rPr/>
              <a:t>of</a:t>
            </a:r>
            <a:r>
              <a:rPr/>
              <a:t> </a:t>
            </a:r>
            <a:r>
              <a:rPr/>
              <a:t>anything.</a:t>
            </a:r>
          </a:p>
          <a:p>
            <a:pPr lvl="0" marL="0" indent="0">
              <a:buNone/>
            </a:pPr>
          </a:p>
          <a:p>
            <a:pPr lvl="0" marL="0" indent="0">
              <a:buNone/>
            </a:pPr>
            <a:r>
              <a:rPr/>
              <a:t>This</a:t>
            </a:r>
            <a:r>
              <a:rPr/>
              <a:t> </a:t>
            </a:r>
            <a:r>
              <a:rPr/>
              <a:t>persective</a:t>
            </a:r>
            <a:r>
              <a:rPr/>
              <a:t> </a:t>
            </a:r>
            <a:r>
              <a:rPr/>
              <a:t>is</a:t>
            </a:r>
            <a:r>
              <a:rPr/>
              <a:t> </a:t>
            </a:r>
            <a:r>
              <a:rPr/>
              <a:t>held</a:t>
            </a:r>
            <a:r>
              <a:rPr/>
              <a:t> </a:t>
            </a:r>
            <a:r>
              <a:rPr/>
              <a:t>by</a:t>
            </a:r>
            <a:r>
              <a:rPr/>
              <a:t> </a:t>
            </a:r>
            <a:r>
              <a:rPr/>
              <a:t>many</a:t>
            </a:r>
            <a:r>
              <a:rPr/>
              <a:t> </a:t>
            </a:r>
            <a:r>
              <a:rPr/>
              <a:t>in</a:t>
            </a:r>
            <a:r>
              <a:rPr/>
              <a:t> </a:t>
            </a:r>
            <a:r>
              <a:rPr/>
              <a:t>the</a:t>
            </a:r>
            <a:r>
              <a:rPr/>
              <a:t> </a:t>
            </a:r>
            <a:r>
              <a:rPr/>
              <a:t>research</a:t>
            </a:r>
            <a:r>
              <a:rPr/>
              <a:t> </a:t>
            </a:r>
            <a:r>
              <a:rPr/>
              <a:t>community,</a:t>
            </a:r>
            <a:r>
              <a:rPr/>
              <a:t> </a:t>
            </a:r>
            <a:r>
              <a:rPr/>
              <a:t>but</a:t>
            </a:r>
            <a:r>
              <a:rPr/>
              <a:t> </a:t>
            </a:r>
            <a:r>
              <a:rPr/>
              <a:t>it</a:t>
            </a:r>
            <a:r>
              <a:rPr/>
              <a:t> </a:t>
            </a:r>
            <a:r>
              <a:rPr/>
              <a:t>is</a:t>
            </a:r>
            <a:r>
              <a:rPr/>
              <a:t> </a:t>
            </a:r>
            <a:r>
              <a:rPr/>
              <a:t>wrong,</a:t>
            </a:r>
            <a:r>
              <a:rPr/>
              <a:t> </a:t>
            </a:r>
            <a:r>
              <a:rPr/>
              <a:t>wrong,</a:t>
            </a:r>
            <a:r>
              <a:rPr/>
              <a:t> </a:t>
            </a:r>
            <a:r>
              <a:rPr/>
              <a:t>wrong.</a:t>
            </a:r>
          </a:p>
          <a:p>
            <a:pPr lvl="0" marL="0" indent="0">
              <a:buNone/>
            </a:pPr>
          </a:p>
          <a:p>
            <a:pPr lvl="0" marL="0" indent="0">
              <a:buNone/>
            </a:pPr>
            <a:r>
              <a:rPr/>
              <a:t>Observational</a:t>
            </a:r>
            <a:r>
              <a:rPr/>
              <a:t> </a:t>
            </a:r>
            <a:r>
              <a:rPr/>
              <a:t>designs</a:t>
            </a:r>
            <a:r>
              <a:rPr/>
              <a:t> </a:t>
            </a:r>
            <a:r>
              <a:rPr/>
              <a:t>can</a:t>
            </a:r>
            <a:r>
              <a:rPr/>
              <a:t> </a:t>
            </a:r>
            <a:r>
              <a:rPr/>
              <a:t>establish</a:t>
            </a:r>
            <a:r>
              <a:rPr/>
              <a:t> </a:t>
            </a:r>
            <a:r>
              <a:rPr/>
              <a:t>a</a:t>
            </a:r>
            <a:r>
              <a:rPr/>
              <a:t> </a:t>
            </a:r>
            <a:r>
              <a:rPr/>
              <a:t>causal</a:t>
            </a:r>
            <a:r>
              <a:rPr/>
              <a:t> </a:t>
            </a:r>
            <a:r>
              <a:rPr/>
              <a:t>relationship.</a:t>
            </a:r>
            <a:r>
              <a:rPr/>
              <a:t> </a:t>
            </a:r>
            <a:r>
              <a:rPr/>
              <a:t>Let</a:t>
            </a:r>
            <a:r>
              <a:rPr/>
              <a:t> </a:t>
            </a:r>
            <a:r>
              <a:rPr/>
              <a:t>me</a:t>
            </a:r>
            <a:r>
              <a:rPr/>
              <a:t> </a:t>
            </a:r>
            <a:r>
              <a:rPr/>
              <a:t>repeat</a:t>
            </a:r>
            <a:r>
              <a:rPr/>
              <a:t> </a:t>
            </a:r>
            <a:r>
              <a:rPr/>
              <a:t>this,</a:t>
            </a:r>
            <a:r>
              <a:rPr/>
              <a:t> </a:t>
            </a:r>
            <a:r>
              <a:rPr/>
              <a:t>because</a:t>
            </a:r>
            <a:r>
              <a:rPr/>
              <a:t> </a:t>
            </a:r>
            <a:r>
              <a:rPr/>
              <a:t>it</a:t>
            </a:r>
            <a:r>
              <a:rPr/>
              <a:t> </a:t>
            </a:r>
            <a:r>
              <a:rPr/>
              <a:t>is</a:t>
            </a:r>
            <a:r>
              <a:rPr/>
              <a:t> </a:t>
            </a:r>
            <a:r>
              <a:rPr/>
              <a:t>important.</a:t>
            </a:r>
            <a:r>
              <a:rPr/>
              <a:t> </a:t>
            </a:r>
            <a:r>
              <a:rPr/>
              <a:t>Observational</a:t>
            </a:r>
            <a:r>
              <a:rPr/>
              <a:t> </a:t>
            </a:r>
            <a:r>
              <a:rPr/>
              <a:t>designs</a:t>
            </a:r>
            <a:r>
              <a:rPr/>
              <a:t> </a:t>
            </a:r>
            <a:r>
              <a:rPr/>
              <a:t>can</a:t>
            </a:r>
            <a:r>
              <a:rPr/>
              <a:t> </a:t>
            </a:r>
            <a:r>
              <a:rPr/>
              <a:t>establish</a:t>
            </a:r>
            <a:r>
              <a:rPr/>
              <a:t> </a:t>
            </a:r>
            <a:r>
              <a:rPr/>
              <a:t>a</a:t>
            </a:r>
            <a:r>
              <a:rPr/>
              <a:t> </a:t>
            </a:r>
            <a:r>
              <a:rPr/>
              <a:t>causal</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Phenomenological:</a:t>
            </a:r>
            <a:r>
              <a:rPr/>
              <a:t> </a:t>
            </a:r>
            <a:r>
              <a:rPr/>
              <a:t>try</a:t>
            </a:r>
            <a:r>
              <a:rPr/>
              <a:t> </a:t>
            </a:r>
            <a:r>
              <a:rPr/>
              <a:t>to</a:t>
            </a:r>
            <a:r>
              <a:rPr/>
              <a:t> </a:t>
            </a:r>
            <a:r>
              <a:rPr/>
              <a:t>understand</a:t>
            </a:r>
            <a:r>
              <a:rPr/>
              <a:t> </a:t>
            </a:r>
            <a:r>
              <a:rPr/>
              <a:t>the</a:t>
            </a:r>
            <a:r>
              <a:rPr/>
              <a:t> </a:t>
            </a:r>
            <a:r>
              <a:rPr/>
              <a:t>meaning</a:t>
            </a:r>
            <a:r>
              <a:rPr/>
              <a:t> </a:t>
            </a:r>
            <a:r>
              <a:rPr/>
              <a:t>that</a:t>
            </a:r>
            <a:r>
              <a:rPr/>
              <a:t> </a:t>
            </a:r>
            <a:r>
              <a:rPr/>
              <a:t>people</a:t>
            </a:r>
            <a:r>
              <a:rPr/>
              <a:t> </a:t>
            </a:r>
            <a:r>
              <a:rPr/>
              <a:t>place</a:t>
            </a:r>
            <a:r>
              <a:rPr/>
              <a:t> </a:t>
            </a:r>
            <a:r>
              <a:rPr/>
              <a:t>on</a:t>
            </a:r>
            <a:r>
              <a:rPr/>
              <a:t> </a:t>
            </a:r>
            <a:r>
              <a:rPr/>
              <a:t>events</a:t>
            </a:r>
            <a:r>
              <a:rPr/>
              <a:t> </a:t>
            </a:r>
            <a:r>
              <a:rPr/>
              <a:t>in</a:t>
            </a:r>
            <a:r>
              <a:rPr/>
              <a:t> </a:t>
            </a:r>
            <a:r>
              <a:rPr/>
              <a:t>their</a:t>
            </a:r>
            <a:r>
              <a:rPr/>
              <a:t> </a:t>
            </a:r>
            <a:r>
              <a:rPr/>
              <a:t>life.</a:t>
            </a:r>
            <a:r>
              <a:rPr/>
              <a:t> </a:t>
            </a:r>
            <a:r>
              <a:rPr/>
              <a:t>Try</a:t>
            </a:r>
            <a:r>
              <a:rPr/>
              <a:t> </a:t>
            </a:r>
            <a:r>
              <a:rPr/>
              <a:t>to</a:t>
            </a:r>
            <a:r>
              <a:rPr/>
              <a:t> </a:t>
            </a:r>
            <a:r>
              <a:rPr/>
              <a:t>understand</a:t>
            </a:r>
            <a:r>
              <a:rPr/>
              <a:t> </a:t>
            </a:r>
            <a:r>
              <a:rPr/>
              <a:t>from</a:t>
            </a:r>
            <a:r>
              <a:rPr/>
              <a:t> </a:t>
            </a:r>
            <a:r>
              <a:rPr/>
              <a:t>the</a:t>
            </a:r>
            <a:r>
              <a:rPr/>
              <a:t> </a:t>
            </a:r>
            <a:r>
              <a:rPr/>
              <a:t>perspective</a:t>
            </a:r>
            <a:r>
              <a:rPr/>
              <a:t> </a:t>
            </a:r>
            <a:r>
              <a:rPr/>
              <a:t>of</a:t>
            </a:r>
            <a:r>
              <a:rPr/>
              <a:t> </a:t>
            </a:r>
            <a:r>
              <a:rPr/>
              <a:t>the</a:t>
            </a:r>
            <a:r>
              <a:rPr/>
              <a:t> </a:t>
            </a:r>
            <a:r>
              <a:rPr/>
              <a:t>individual.</a:t>
            </a:r>
          </a:p>
          <a:p>
            <a:pPr lvl="0" marL="0" indent="0">
              <a:buNone/>
            </a:pPr>
          </a:p>
          <a:p>
            <a:pPr lvl="0" marL="0" indent="0">
              <a:buNone/>
            </a:pPr>
            <a:r>
              <a:rPr/>
              <a:t>Grounded</a:t>
            </a:r>
            <a:r>
              <a:rPr/>
              <a:t> </a:t>
            </a:r>
            <a:r>
              <a:rPr/>
              <a:t>theory:</a:t>
            </a:r>
            <a:r>
              <a:rPr/>
              <a:t> </a:t>
            </a:r>
            <a:r>
              <a:rPr/>
              <a:t>the</a:t>
            </a:r>
            <a:r>
              <a:rPr/>
              <a:t> </a:t>
            </a:r>
            <a:r>
              <a:rPr/>
              <a:t>goal</a:t>
            </a:r>
            <a:r>
              <a:rPr/>
              <a:t> </a:t>
            </a:r>
            <a:r>
              <a:rPr/>
              <a:t>is</a:t>
            </a:r>
            <a:r>
              <a:rPr/>
              <a:t> </a:t>
            </a:r>
            <a:r>
              <a:rPr/>
              <a:t>to</a:t>
            </a:r>
            <a:r>
              <a:rPr/>
              <a:t> </a:t>
            </a:r>
            <a:r>
              <a:rPr/>
              <a:t>generate</a:t>
            </a:r>
            <a:r>
              <a:rPr/>
              <a:t> </a:t>
            </a:r>
            <a:r>
              <a:rPr/>
              <a:t>theory</a:t>
            </a:r>
            <a:r>
              <a:rPr/>
              <a:t> </a:t>
            </a:r>
            <a:r>
              <a:rPr/>
              <a:t>from</a:t>
            </a:r>
            <a:r>
              <a:rPr/>
              <a:t> </a:t>
            </a:r>
            <a:r>
              <a:rPr/>
              <a:t>data</a:t>
            </a:r>
            <a:r>
              <a:rPr/>
              <a:t> </a:t>
            </a:r>
            <a:r>
              <a:rPr/>
              <a:t>collection:</a:t>
            </a:r>
            <a:r>
              <a:rPr/>
              <a:t> </a:t>
            </a:r>
            <a:r>
              <a:rPr/>
              <a:t>process,</a:t>
            </a:r>
            <a:r>
              <a:rPr/>
              <a:t> </a:t>
            </a:r>
            <a:r>
              <a:rPr/>
              <a:t>actions,</a:t>
            </a:r>
            <a:r>
              <a:rPr/>
              <a:t> </a:t>
            </a:r>
            <a:r>
              <a:rPr/>
              <a:t>interactions.</a:t>
            </a:r>
            <a:r>
              <a:rPr/>
              <a:t> </a:t>
            </a:r>
            <a:r>
              <a:rPr/>
              <a:t>The</a:t>
            </a:r>
            <a:r>
              <a:rPr/>
              <a:t> </a:t>
            </a:r>
            <a:r>
              <a:rPr/>
              <a:t>inferences</a:t>
            </a:r>
            <a:r>
              <a:rPr/>
              <a:t> </a:t>
            </a:r>
            <a:r>
              <a:rPr/>
              <a:t>that</a:t>
            </a:r>
            <a:r>
              <a:rPr/>
              <a:t> </a:t>
            </a:r>
            <a:r>
              <a:rPr/>
              <a:t>you</a:t>
            </a:r>
            <a:r>
              <a:rPr/>
              <a:t> </a:t>
            </a:r>
            <a:r>
              <a:rPr/>
              <a:t>take</a:t>
            </a:r>
            <a:r>
              <a:rPr/>
              <a:t> </a:t>
            </a:r>
            <a:r>
              <a:rPr/>
              <a:t>away</a:t>
            </a:r>
            <a:r>
              <a:rPr/>
              <a:t> </a:t>
            </a:r>
            <a:r>
              <a:rPr/>
              <a:t>need</a:t>
            </a:r>
            <a:r>
              <a:rPr/>
              <a:t> </a:t>
            </a:r>
            <a:r>
              <a:rPr/>
              <a:t>to</a:t>
            </a:r>
            <a:r>
              <a:rPr/>
              <a:t> </a:t>
            </a:r>
            <a:r>
              <a:rPr/>
              <a:t>be</a:t>
            </a:r>
            <a:r>
              <a:rPr/>
              <a:t> </a:t>
            </a:r>
            <a:r>
              <a:rPr/>
              <a:t>grounded</a:t>
            </a:r>
            <a:r>
              <a:rPr/>
              <a:t> </a:t>
            </a:r>
            <a:r>
              <a:rPr/>
              <a:t>in</a:t>
            </a:r>
            <a:r>
              <a:rPr/>
              <a:t> </a:t>
            </a:r>
            <a:r>
              <a:rPr/>
              <a:t>the</a:t>
            </a:r>
            <a:r>
              <a:rPr/>
              <a:t> </a:t>
            </a:r>
            <a:r>
              <a:rPr/>
              <a:t>data</a:t>
            </a:r>
            <a:r>
              <a:rPr/>
              <a:t> </a:t>
            </a:r>
            <a:r>
              <a:rPr/>
              <a:t>you</a:t>
            </a:r>
            <a:r>
              <a:rPr/>
              <a:t> </a:t>
            </a:r>
            <a:r>
              <a:rPr/>
              <a:t>collect.</a:t>
            </a:r>
            <a:r>
              <a:rPr/>
              <a:t> </a:t>
            </a:r>
            <a:r>
              <a:rPr/>
              <a:t>Try</a:t>
            </a:r>
            <a:r>
              <a:rPr/>
              <a:t> </a:t>
            </a:r>
            <a:r>
              <a:rPr/>
              <a:t>to</a:t>
            </a:r>
            <a:r>
              <a:rPr/>
              <a:t> </a:t>
            </a:r>
            <a:r>
              <a:rPr/>
              <a:t>avoid</a:t>
            </a:r>
            <a:r>
              <a:rPr/>
              <a:t> </a:t>
            </a:r>
            <a:r>
              <a:rPr/>
              <a:t>any</a:t>
            </a:r>
            <a:r>
              <a:rPr/>
              <a:t> </a:t>
            </a:r>
            <a:r>
              <a:rPr/>
              <a:t>prior</a:t>
            </a:r>
            <a:r>
              <a:rPr/>
              <a:t> </a:t>
            </a:r>
            <a:r>
              <a:rPr/>
              <a:t>expectations.</a:t>
            </a:r>
            <a:r>
              <a:rPr/>
              <a:t> </a:t>
            </a:r>
            <a:r>
              <a:rPr/>
              <a:t>Some</a:t>
            </a:r>
            <a:r>
              <a:rPr/>
              <a:t> </a:t>
            </a:r>
            <a:r>
              <a:rPr/>
              <a:t>people</a:t>
            </a:r>
            <a:r>
              <a:rPr/>
              <a:t> </a:t>
            </a:r>
            <a:r>
              <a:rPr/>
              <a:t>even</a:t>
            </a:r>
            <a:r>
              <a:rPr/>
              <a:t> </a:t>
            </a:r>
            <a:r>
              <a:rPr/>
              <a:t>recommend</a:t>
            </a:r>
            <a:r>
              <a:rPr/>
              <a:t> </a:t>
            </a:r>
            <a:r>
              <a:rPr/>
              <a:t>limiting</a:t>
            </a:r>
            <a:r>
              <a:rPr/>
              <a:t> </a:t>
            </a:r>
            <a:r>
              <a:rPr/>
              <a:t>the</a:t>
            </a:r>
            <a:r>
              <a:rPr/>
              <a:t> </a:t>
            </a:r>
            <a:r>
              <a:rPr/>
              <a:t>literature</a:t>
            </a:r>
            <a:r>
              <a:rPr/>
              <a:t> </a:t>
            </a:r>
            <a:r>
              <a:rPr/>
              <a:t>review</a:t>
            </a:r>
            <a:r>
              <a:rPr/>
              <a:t> </a:t>
            </a:r>
            <a:r>
              <a:rPr/>
              <a:t>because</a:t>
            </a:r>
            <a:r>
              <a:rPr/>
              <a:t> </a:t>
            </a:r>
            <a:r>
              <a:rPr/>
              <a:t>it</a:t>
            </a:r>
            <a:r>
              <a:rPr/>
              <a:t> </a:t>
            </a:r>
            <a:r>
              <a:rPr/>
              <a:t>might</a:t>
            </a:r>
            <a:r>
              <a:rPr/>
              <a:t> </a:t>
            </a:r>
            <a:r>
              <a:rPr/>
              <a:t>box</a:t>
            </a:r>
            <a:r>
              <a:rPr/>
              <a:t> </a:t>
            </a:r>
            <a:r>
              <a:rPr/>
              <a:t>you</a:t>
            </a:r>
            <a:r>
              <a:rPr/>
              <a:t> </a:t>
            </a:r>
            <a:r>
              <a:rPr/>
              <a:t>in.</a:t>
            </a:r>
          </a:p>
          <a:p>
            <a:pPr lvl="0" marL="0" indent="0">
              <a:buNone/>
            </a:pPr>
          </a:p>
          <a:p>
            <a:pPr lvl="0" marL="0" indent="0">
              <a:buNone/>
            </a:pPr>
            <a:r>
              <a:rPr/>
              <a:t>You</a:t>
            </a:r>
            <a:r>
              <a:rPr/>
              <a:t> </a:t>
            </a:r>
            <a:r>
              <a:rPr/>
              <a:t>won’t</a:t>
            </a:r>
            <a:r>
              <a:rPr/>
              <a:t> </a:t>
            </a:r>
            <a:r>
              <a:rPr/>
              <a:t>know</a:t>
            </a:r>
            <a:r>
              <a:rPr/>
              <a:t> </a:t>
            </a:r>
            <a:r>
              <a:rPr/>
              <a:t>your</a:t>
            </a:r>
            <a:r>
              <a:rPr/>
              <a:t> </a:t>
            </a:r>
            <a:r>
              <a:rPr/>
              <a:t>sample</a:t>
            </a:r>
            <a:r>
              <a:rPr/>
              <a:t> </a:t>
            </a:r>
            <a:r>
              <a:rPr/>
              <a:t>size</a:t>
            </a:r>
            <a:r>
              <a:rPr/>
              <a:t> </a:t>
            </a:r>
            <a:r>
              <a:rPr/>
              <a:t>until</a:t>
            </a:r>
            <a:r>
              <a:rPr/>
              <a:t> </a:t>
            </a:r>
            <a:r>
              <a:rPr/>
              <a:t>you</a:t>
            </a:r>
            <a:r>
              <a:rPr/>
              <a:t> </a:t>
            </a:r>
            <a:r>
              <a:rPr/>
              <a:t>start</a:t>
            </a:r>
            <a:r>
              <a:rPr/>
              <a:t> </a:t>
            </a:r>
            <a:r>
              <a:rPr/>
              <a:t>collecting</a:t>
            </a:r>
            <a:r>
              <a:rPr/>
              <a:t> </a:t>
            </a:r>
            <a:r>
              <a:rPr/>
              <a:t>your</a:t>
            </a:r>
            <a:r>
              <a:rPr/>
              <a:t> </a:t>
            </a:r>
            <a:r>
              <a:rPr/>
              <a:t>data.</a:t>
            </a:r>
            <a:r>
              <a:rPr/>
              <a:t> </a:t>
            </a:r>
            <a:r>
              <a:rPr/>
              <a:t>As</a:t>
            </a:r>
            <a:r>
              <a:rPr/>
              <a:t> </a:t>
            </a:r>
            <a:r>
              <a:rPr/>
              <a:t>you</a:t>
            </a:r>
            <a:r>
              <a:rPr/>
              <a:t> </a:t>
            </a:r>
            <a:r>
              <a:rPr/>
              <a:t>are</a:t>
            </a:r>
            <a:r>
              <a:rPr/>
              <a:t> </a:t>
            </a:r>
            <a:r>
              <a:rPr/>
              <a:t>coding</a:t>
            </a:r>
            <a:r>
              <a:rPr/>
              <a:t> </a:t>
            </a:r>
            <a:r>
              <a:rPr/>
              <a:t>this</a:t>
            </a:r>
            <a:r>
              <a:rPr/>
              <a:t> </a:t>
            </a:r>
            <a:r>
              <a:rPr/>
              <a:t>information,</a:t>
            </a:r>
            <a:r>
              <a:rPr/>
              <a:t> </a:t>
            </a:r>
            <a:r>
              <a:rPr/>
              <a:t>you</a:t>
            </a:r>
            <a:r>
              <a:rPr/>
              <a:t> </a:t>
            </a:r>
            <a:r>
              <a:rPr/>
              <a:t>will</a:t>
            </a:r>
            <a:r>
              <a:rPr/>
              <a:t> </a:t>
            </a:r>
            <a:r>
              <a:rPr/>
              <a:t>be</a:t>
            </a:r>
            <a:r>
              <a:rPr/>
              <a:t> </a:t>
            </a:r>
            <a:r>
              <a:rPr/>
              <a:t>developing</a:t>
            </a:r>
            <a:r>
              <a:rPr/>
              <a:t> </a:t>
            </a:r>
            <a:r>
              <a:rPr/>
              <a:t>categories.</a:t>
            </a:r>
            <a:r>
              <a:rPr/>
              <a:t> </a:t>
            </a:r>
            <a:r>
              <a:rPr/>
              <a:t>These</a:t>
            </a:r>
            <a:r>
              <a:rPr/>
              <a:t> </a:t>
            </a:r>
            <a:r>
              <a:rPr/>
              <a:t>are</a:t>
            </a:r>
            <a:r>
              <a:rPr/>
              <a:t> </a:t>
            </a:r>
            <a:r>
              <a:rPr/>
              <a:t>provisional,</a:t>
            </a:r>
            <a:r>
              <a:rPr/>
              <a:t> </a:t>
            </a:r>
            <a:r>
              <a:rPr/>
              <a:t>there</a:t>
            </a:r>
            <a:r>
              <a:rPr/>
              <a:t> </a:t>
            </a:r>
            <a:r>
              <a:rPr/>
              <a:t>may</a:t>
            </a:r>
            <a:r>
              <a:rPr/>
              <a:t> </a:t>
            </a:r>
            <a:r>
              <a:rPr/>
              <a:t>be</a:t>
            </a:r>
            <a:r>
              <a:rPr/>
              <a:t> </a:t>
            </a:r>
            <a:r>
              <a:rPr/>
              <a:t>revisions</a:t>
            </a:r>
            <a:r>
              <a:rPr/>
              <a:t> </a:t>
            </a:r>
            <a:r>
              <a:rPr/>
              <a:t>as</a:t>
            </a:r>
            <a:r>
              <a:rPr/>
              <a:t> </a:t>
            </a:r>
            <a:r>
              <a:rPr/>
              <a:t>you</a:t>
            </a:r>
            <a:r>
              <a:rPr/>
              <a:t> </a:t>
            </a:r>
            <a:r>
              <a:rPr/>
              <a:t>go</a:t>
            </a:r>
            <a:r>
              <a:rPr/>
              <a:t> </a:t>
            </a:r>
            <a:r>
              <a:rPr/>
              <a:t>along</a:t>
            </a:r>
            <a:r>
              <a:rPr/>
              <a:t> </a:t>
            </a:r>
            <a:r>
              <a:rPr/>
              <a:t>and</a:t>
            </a:r>
            <a:r>
              <a:rPr/>
              <a:t> </a:t>
            </a:r>
            <a:r>
              <a:rPr/>
              <a:t>so</a:t>
            </a:r>
            <a:r>
              <a:rPr/>
              <a:t> </a:t>
            </a:r>
            <a:r>
              <a:rPr/>
              <a:t>the</a:t>
            </a:r>
            <a:r>
              <a:rPr/>
              <a:t> </a:t>
            </a:r>
            <a:r>
              <a:rPr/>
              <a:t>coding</a:t>
            </a:r>
            <a:r>
              <a:rPr/>
              <a:t> </a:t>
            </a:r>
            <a:r>
              <a:rPr/>
              <a:t>process</a:t>
            </a:r>
            <a:r>
              <a:rPr/>
              <a:t> </a:t>
            </a:r>
            <a:r>
              <a:rPr/>
              <a:t>is</a:t>
            </a:r>
            <a:r>
              <a:rPr/>
              <a:t> </a:t>
            </a:r>
            <a:r>
              <a:rPr/>
              <a:t>dynamic</a:t>
            </a:r>
            <a:r>
              <a:rPr/>
              <a:t> </a:t>
            </a:r>
            <a:r>
              <a:rPr/>
              <a:t>and</a:t>
            </a:r>
            <a:r>
              <a:rPr/>
              <a:t> </a:t>
            </a:r>
            <a:r>
              <a:rPr/>
              <a:t>iterative.</a:t>
            </a:r>
            <a:r>
              <a:rPr/>
              <a:t> </a:t>
            </a:r>
            <a:r>
              <a:rPr/>
              <a:t>As</a:t>
            </a:r>
            <a:r>
              <a:rPr/>
              <a:t> </a:t>
            </a:r>
            <a:r>
              <a:rPr/>
              <a:t>coding</a:t>
            </a:r>
            <a:r>
              <a:rPr/>
              <a:t> </a:t>
            </a:r>
            <a:r>
              <a:rPr/>
              <a:t>develops,</a:t>
            </a:r>
            <a:r>
              <a:rPr/>
              <a:t> </a:t>
            </a:r>
            <a:r>
              <a:rPr/>
              <a:t>you</a:t>
            </a:r>
            <a:r>
              <a:rPr/>
              <a:t> </a:t>
            </a:r>
            <a:r>
              <a:rPr/>
              <a:t>may</a:t>
            </a:r>
            <a:r>
              <a:rPr/>
              <a:t> </a:t>
            </a:r>
            <a:r>
              <a:rPr/>
              <a:t>go</a:t>
            </a:r>
            <a:r>
              <a:rPr/>
              <a:t> </a:t>
            </a:r>
            <a:r>
              <a:rPr/>
              <a:t>back</a:t>
            </a:r>
            <a:r>
              <a:rPr/>
              <a:t> </a:t>
            </a:r>
            <a:r>
              <a:rPr/>
              <a:t>to</a:t>
            </a:r>
            <a:r>
              <a:rPr/>
              <a:t> </a:t>
            </a:r>
            <a:r>
              <a:rPr/>
              <a:t>earlier</a:t>
            </a:r>
            <a:r>
              <a:rPr/>
              <a:t> </a:t>
            </a:r>
            <a:r>
              <a:rPr/>
              <a:t>data.</a:t>
            </a:r>
            <a:r>
              <a:rPr/>
              <a:t> </a:t>
            </a:r>
            <a:r>
              <a:rPr/>
              <a:t>Seek</a:t>
            </a:r>
            <a:r>
              <a:rPr/>
              <a:t> </a:t>
            </a:r>
            <a:r>
              <a:rPr/>
              <a:t>disconfirming</a:t>
            </a:r>
            <a:r>
              <a:rPr/>
              <a:t> </a:t>
            </a:r>
            <a:r>
              <a:rPr/>
              <a:t>examples.</a:t>
            </a:r>
            <a:r>
              <a:rPr/>
              <a:t> </a:t>
            </a:r>
            <a:r>
              <a:rPr/>
              <a:t>This</a:t>
            </a:r>
            <a:r>
              <a:rPr/>
              <a:t> </a:t>
            </a:r>
            <a:r>
              <a:rPr/>
              <a:t>is</a:t>
            </a:r>
            <a:r>
              <a:rPr/>
              <a:t> </a:t>
            </a:r>
            <a:r>
              <a:rPr/>
              <a:t>a</a:t>
            </a:r>
            <a:r>
              <a:rPr/>
              <a:t> </a:t>
            </a:r>
            <a:r>
              <a:rPr/>
              <a:t>check</a:t>
            </a:r>
            <a:r>
              <a:rPr/>
              <a:t> </a:t>
            </a:r>
            <a:r>
              <a:rPr/>
              <a:t>of</a:t>
            </a:r>
            <a:r>
              <a:rPr/>
              <a:t> </a:t>
            </a:r>
            <a:r>
              <a:rPr/>
              <a:t>your</a:t>
            </a:r>
            <a:r>
              <a:rPr/>
              <a:t> </a:t>
            </a:r>
            <a:r>
              <a:rPr/>
              <a:t>validity.</a:t>
            </a:r>
            <a:r>
              <a:rPr/>
              <a:t> </a:t>
            </a:r>
            <a:r>
              <a:rPr/>
              <a:t>You</a:t>
            </a:r>
            <a:r>
              <a:rPr/>
              <a:t> </a:t>
            </a:r>
            <a:r>
              <a:rPr/>
              <a:t>can</a:t>
            </a:r>
            <a:r>
              <a:rPr/>
              <a:t> </a:t>
            </a:r>
            <a:r>
              <a:rPr/>
              <a:t>also</a:t>
            </a:r>
            <a:r>
              <a:rPr/>
              <a:t> </a:t>
            </a:r>
            <a:r>
              <a:rPr/>
              <a:t>have</a:t>
            </a:r>
            <a:r>
              <a:rPr/>
              <a:t> </a:t>
            </a:r>
            <a:r>
              <a:rPr/>
              <a:t>audits</a:t>
            </a:r>
            <a:r>
              <a:rPr/>
              <a:t> </a:t>
            </a:r>
            <a:r>
              <a:rPr/>
              <a:t>by</a:t>
            </a:r>
            <a:r>
              <a:rPr/>
              <a:t> </a:t>
            </a:r>
            <a:r>
              <a:rPr/>
              <a:t>an</a:t>
            </a:r>
            <a:r>
              <a:rPr/>
              <a:t> </a:t>
            </a:r>
            <a:r>
              <a:rPr/>
              <a:t>independent</a:t>
            </a:r>
            <a:r>
              <a:rPr/>
              <a:t> </a:t>
            </a:r>
            <a:r>
              <a:rPr/>
              <a:t>reviewer.</a:t>
            </a:r>
            <a:r>
              <a:rPr/>
              <a:t> </a:t>
            </a:r>
            <a:r>
              <a:rPr/>
              <a:t>You</a:t>
            </a:r>
            <a:r>
              <a:rPr/>
              <a:t> </a:t>
            </a:r>
            <a:r>
              <a:rPr/>
              <a:t>are</a:t>
            </a:r>
            <a:r>
              <a:rPr/>
              <a:t> </a:t>
            </a:r>
            <a:r>
              <a:rPr/>
              <a:t>trying</a:t>
            </a:r>
            <a:r>
              <a:rPr/>
              <a:t> </a:t>
            </a:r>
            <a:r>
              <a:rPr/>
              <a:t>to</a:t>
            </a:r>
            <a:r>
              <a:rPr/>
              <a:t> </a:t>
            </a:r>
            <a:r>
              <a:rPr/>
              <a:t>reflect</a:t>
            </a:r>
            <a:r>
              <a:rPr/>
              <a:t> </a:t>
            </a:r>
            <a:r>
              <a:rPr/>
              <a:t>the</a:t>
            </a:r>
            <a:r>
              <a:rPr/>
              <a:t> </a:t>
            </a:r>
            <a:r>
              <a:rPr/>
              <a:t>reality</a:t>
            </a:r>
            <a:r>
              <a:rPr/>
              <a:t> </a:t>
            </a:r>
            <a:r>
              <a:rPr/>
              <a:t>of</a:t>
            </a:r>
            <a:r>
              <a:rPr/>
              <a:t> </a:t>
            </a:r>
            <a:r>
              <a:rPr/>
              <a:t>human</a:t>
            </a:r>
            <a:r>
              <a:rPr/>
              <a:t> </a:t>
            </a:r>
            <a:r>
              <a:rPr/>
              <a:t>experience.</a:t>
            </a:r>
          </a:p>
          <a:p>
            <a:pPr lvl="0" marL="0" indent="0">
              <a:buNone/>
            </a:pPr>
          </a:p>
          <a:p>
            <a:pPr lvl="0" marL="0" indent="0">
              <a:buNone/>
            </a:pPr>
            <a:r>
              <a:rPr/>
              <a:t>Ethnographic.</a:t>
            </a:r>
            <a:r>
              <a:rPr/>
              <a:t> </a:t>
            </a:r>
            <a:r>
              <a:rPr/>
              <a:t>Group</a:t>
            </a:r>
            <a:r>
              <a:rPr/>
              <a:t> </a:t>
            </a:r>
            <a:r>
              <a:rPr/>
              <a:t>of</a:t>
            </a:r>
            <a:r>
              <a:rPr/>
              <a:t> </a:t>
            </a:r>
            <a:r>
              <a:rPr/>
              <a:t>people</a:t>
            </a:r>
            <a:r>
              <a:rPr/>
              <a:t> </a:t>
            </a:r>
            <a:r>
              <a:rPr/>
              <a:t>who</a:t>
            </a:r>
            <a:r>
              <a:rPr/>
              <a:t> </a:t>
            </a:r>
            <a:r>
              <a:rPr/>
              <a:t>share</a:t>
            </a:r>
            <a:r>
              <a:rPr/>
              <a:t> </a:t>
            </a:r>
            <a:r>
              <a:rPr/>
              <a:t>the</a:t>
            </a:r>
            <a:r>
              <a:rPr/>
              <a:t> </a:t>
            </a:r>
            <a:r>
              <a:rPr/>
              <a:t>same</a:t>
            </a:r>
            <a:r>
              <a:rPr/>
              <a:t> </a:t>
            </a:r>
            <a:r>
              <a:rPr/>
              <a:t>culture.</a:t>
            </a:r>
          </a:p>
          <a:p>
            <a:pPr lvl="0" marL="0" indent="0">
              <a:buNone/>
            </a:pPr>
          </a:p>
          <a:p>
            <a:pPr lvl="0" marL="0" indent="0">
              <a:buNone/>
            </a:pPr>
            <a:r>
              <a:rPr/>
              <a:t>Case</a:t>
            </a:r>
            <a:r>
              <a:rPr/>
              <a:t> </a:t>
            </a:r>
            <a:r>
              <a:rPr/>
              <a:t>study.</a:t>
            </a:r>
            <a:r>
              <a:rPr/>
              <a:t> </a:t>
            </a:r>
            <a:r>
              <a:rPr/>
              <a:t>A</a:t>
            </a:r>
            <a:r>
              <a:rPr/>
              <a:t> </a:t>
            </a:r>
            <a:r>
              <a:rPr/>
              <a:t>single</a:t>
            </a:r>
            <a:r>
              <a:rPr/>
              <a:t> </a:t>
            </a:r>
            <a:r>
              <a:rPr/>
              <a:t>case</a:t>
            </a:r>
            <a:r>
              <a:rPr/>
              <a:t> </a:t>
            </a:r>
            <a:r>
              <a:rPr/>
              <a:t>or</a:t>
            </a:r>
            <a:r>
              <a:rPr/>
              <a:t> </a:t>
            </a:r>
            <a:r>
              <a:rPr/>
              <a:t>group</a:t>
            </a:r>
            <a:r>
              <a:rPr/>
              <a:t> </a:t>
            </a:r>
            <a:r>
              <a:rPr/>
              <a:t>of</a:t>
            </a:r>
            <a:r>
              <a:rPr/>
              <a:t> </a:t>
            </a:r>
            <a:r>
              <a:rPr/>
              <a:t>related</a:t>
            </a:r>
            <a:r>
              <a:rPr/>
              <a:t> </a:t>
            </a:r>
            <a:r>
              <a:rPr/>
              <a:t>cases.</a:t>
            </a:r>
          </a:p>
          <a:p>
            <a:pPr lvl="0" marL="0" indent="0">
              <a:buNone/>
            </a:pPr>
          </a:p>
          <a:p>
            <a:pPr lvl="0" marL="0" indent="0">
              <a:buNone/>
            </a:pPr>
            <a:r>
              <a:rPr/>
              <a:t>Narrative.</a:t>
            </a:r>
            <a:r>
              <a:rPr/>
              <a:t> </a:t>
            </a:r>
            <a:r>
              <a:rPr/>
              <a:t>Develop</a:t>
            </a:r>
            <a:r>
              <a:rPr/>
              <a:t> </a:t>
            </a:r>
            <a:r>
              <a:rPr/>
              <a:t>stories.</a:t>
            </a:r>
          </a:p>
          <a:p>
            <a:pPr lvl="0" marL="0" indent="0">
              <a:buNone/>
            </a:pPr>
          </a:p>
          <a:p>
            <a:pPr lvl="0" marL="0" indent="0">
              <a:buNone/>
            </a:pPr>
            <a:r>
              <a:rPr/>
              <a:t>These</a:t>
            </a:r>
            <a:r>
              <a:rPr/>
              <a:t> </a:t>
            </a:r>
            <a:r>
              <a:rPr/>
              <a:t>approaches</a:t>
            </a:r>
            <a:r>
              <a:rPr/>
              <a:t> </a:t>
            </a:r>
            <a:r>
              <a:rPr/>
              <a:t>are</a:t>
            </a:r>
            <a:r>
              <a:rPr/>
              <a:t> </a:t>
            </a:r>
            <a:r>
              <a:rPr/>
              <a:t>all</a:t>
            </a:r>
            <a:r>
              <a:rPr/>
              <a:t> </a:t>
            </a:r>
            <a:r>
              <a:rPr/>
              <a:t>inductive.</a:t>
            </a:r>
            <a:r>
              <a:rPr/>
              <a:t> </a:t>
            </a:r>
            <a:r>
              <a:rPr/>
              <a:t>You</a:t>
            </a:r>
            <a:r>
              <a:rPr/>
              <a:t> </a:t>
            </a:r>
            <a:r>
              <a:rPr/>
              <a:t>are</a:t>
            </a:r>
            <a:r>
              <a:rPr/>
              <a:t> </a:t>
            </a:r>
            <a:r>
              <a:rPr/>
              <a:t>trying</a:t>
            </a:r>
            <a:r>
              <a:rPr/>
              <a:t> </a:t>
            </a:r>
            <a:r>
              <a:rPr/>
              <a:t>to</a:t>
            </a:r>
            <a:r>
              <a:rPr/>
              <a:t> </a:t>
            </a:r>
            <a:r>
              <a:rPr/>
              <a:t>develop</a:t>
            </a:r>
            <a:r>
              <a:rPr/>
              <a:t> </a:t>
            </a:r>
            <a:r>
              <a:rPr/>
              <a:t>a</a:t>
            </a:r>
            <a:r>
              <a:rPr/>
              <a:t> </a:t>
            </a:r>
            <a:r>
              <a:rPr/>
              <a:t>framework</a:t>
            </a:r>
            <a:r>
              <a:rPr/>
              <a:t> </a:t>
            </a:r>
            <a:r>
              <a:rPr/>
              <a:t>of</a:t>
            </a:r>
            <a:r>
              <a:rPr/>
              <a:t> </a:t>
            </a:r>
            <a:r>
              <a:rPr/>
              <a:t>understanding.</a:t>
            </a:r>
            <a:r>
              <a:rPr/>
              <a:t> </a:t>
            </a:r>
            <a:r>
              <a:rPr/>
              <a:t>Don’t</a:t>
            </a:r>
            <a:r>
              <a:rPr/>
              <a:t> </a:t>
            </a:r>
            <a:r>
              <a:rPr/>
              <a:t>go</a:t>
            </a:r>
            <a:r>
              <a:rPr/>
              <a:t> </a:t>
            </a:r>
            <a:r>
              <a:rPr/>
              <a:t>in</a:t>
            </a:r>
            <a:r>
              <a:rPr/>
              <a:t> </a:t>
            </a:r>
            <a:r>
              <a:rPr/>
              <a:t>with</a:t>
            </a:r>
            <a:r>
              <a:rPr/>
              <a:t> </a:t>
            </a:r>
            <a:r>
              <a:rPr/>
              <a:t>a</a:t>
            </a:r>
            <a:r>
              <a:rPr/>
              <a:t> </a:t>
            </a:r>
            <a:r>
              <a:rPr/>
              <a:t>heavy</a:t>
            </a:r>
            <a:r>
              <a:rPr/>
              <a:t> </a:t>
            </a:r>
            <a:r>
              <a:rPr/>
              <a:t>set</a:t>
            </a:r>
            <a:r>
              <a:rPr/>
              <a:t> </a:t>
            </a:r>
            <a:r>
              <a:rPr/>
              <a:t>of</a:t>
            </a:r>
            <a:r>
              <a:rPr/>
              <a:t> </a:t>
            </a:r>
            <a:r>
              <a:rPr/>
              <a:t>expectations.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Keep</a:t>
            </a:r>
            <a:r>
              <a:rPr/>
              <a:t> </a:t>
            </a:r>
            <a:r>
              <a:rPr/>
              <a:t>alert</a:t>
            </a:r>
            <a:r>
              <a:rPr/>
              <a:t> </a:t>
            </a:r>
            <a:r>
              <a:rPr/>
              <a:t>and</a:t>
            </a:r>
            <a:r>
              <a:rPr/>
              <a:t> </a:t>
            </a:r>
            <a:r>
              <a:rPr/>
              <a:t>look</a:t>
            </a:r>
            <a:r>
              <a:rPr/>
              <a:t> </a:t>
            </a:r>
            <a:r>
              <a:rPr/>
              <a:t>for</a:t>
            </a:r>
            <a:r>
              <a:rPr/>
              <a:t> </a:t>
            </a:r>
            <a:r>
              <a:rPr/>
              <a:t>things</a:t>
            </a:r>
            <a:r>
              <a:rPr/>
              <a:t> </a:t>
            </a:r>
            <a:r>
              <a:rPr/>
              <a:t>that</a:t>
            </a:r>
            <a:r>
              <a:rPr/>
              <a:t> </a:t>
            </a:r>
            <a:r>
              <a:rPr/>
              <a:t>come</a:t>
            </a:r>
            <a:r>
              <a:rPr/>
              <a:t> </a:t>
            </a:r>
            <a:r>
              <a:rPr/>
              <a:t>out</a:t>
            </a:r>
            <a:r>
              <a:rPr/>
              <a:t> </a:t>
            </a:r>
            <a:r>
              <a:rPr/>
              <a:t>in</a:t>
            </a:r>
            <a:r>
              <a:rPr/>
              <a:t> </a:t>
            </a:r>
            <a:r>
              <a:rPr/>
              <a:t>the</a:t>
            </a:r>
            <a:r>
              <a:rPr/>
              <a:t> </a:t>
            </a:r>
            <a:r>
              <a:rPr/>
              <a:t>material</a:t>
            </a:r>
            <a:r>
              <a:rPr/>
              <a:t> </a:t>
            </a:r>
            <a:r>
              <a:rPr/>
              <a:t>that</a:t>
            </a:r>
            <a:r>
              <a:rPr/>
              <a:t> </a:t>
            </a:r>
            <a:r>
              <a:rPr/>
              <a:t>you</a:t>
            </a:r>
            <a:r>
              <a:rPr/>
              <a:t> </a:t>
            </a:r>
            <a:r>
              <a:rPr/>
              <a:t>were</a:t>
            </a:r>
            <a:r>
              <a:rPr/>
              <a:t> </a:t>
            </a:r>
            <a:r>
              <a:rPr/>
              <a:t>not</a:t>
            </a:r>
            <a:r>
              <a:rPr/>
              <a:t> </a:t>
            </a:r>
            <a:r>
              <a:rPr/>
              <a:t>anticipating.</a:t>
            </a:r>
            <a:r>
              <a:rPr/>
              <a:t> </a:t>
            </a:r>
            <a:r>
              <a:rPr/>
              <a:t>As</a:t>
            </a:r>
            <a:r>
              <a:rPr/>
              <a:t> </a:t>
            </a:r>
            <a:r>
              <a:rPr/>
              <a:t>your</a:t>
            </a:r>
            <a:r>
              <a:rPr/>
              <a:t> </a:t>
            </a:r>
            <a:r>
              <a:rPr/>
              <a:t>categories,</a:t>
            </a:r>
            <a:r>
              <a:rPr/>
              <a:t> </a:t>
            </a:r>
            <a:r>
              <a:rPr/>
              <a:t>go</a:t>
            </a:r>
            <a:r>
              <a:rPr/>
              <a:t> </a:t>
            </a:r>
            <a:r>
              <a:rPr/>
              <a:t>back</a:t>
            </a:r>
            <a:r>
              <a:rPr/>
              <a:t> </a:t>
            </a:r>
            <a:r>
              <a:rPr/>
              <a:t>and</a:t>
            </a:r>
            <a:r>
              <a:rPr/>
              <a:t> </a:t>
            </a:r>
            <a:r>
              <a:rPr/>
              <a:t>compare</a:t>
            </a:r>
            <a:r>
              <a:rPr/>
              <a:t> </a:t>
            </a:r>
            <a:r>
              <a:rPr/>
              <a:t>them</a:t>
            </a:r>
            <a:r>
              <a:rPr/>
              <a:t> </a:t>
            </a:r>
            <a:r>
              <a:rPr/>
              <a:t>against</a:t>
            </a:r>
            <a:r>
              <a:rPr/>
              <a:t> </a:t>
            </a:r>
            <a:r>
              <a:rPr/>
              <a:t>the</a:t>
            </a:r>
            <a:r>
              <a:rPr/>
              <a:t> </a:t>
            </a:r>
            <a:r>
              <a:rPr/>
              <a:t>raw</a:t>
            </a:r>
            <a:r>
              <a:rPr/>
              <a:t> </a:t>
            </a:r>
            <a:r>
              <a:rPr/>
              <a:t>data.</a:t>
            </a:r>
            <a:r>
              <a:rPr/>
              <a:t> </a:t>
            </a:r>
            <a:r>
              <a:rPr/>
              <a:t>Make</a:t>
            </a:r>
            <a:r>
              <a:rPr/>
              <a:t> </a:t>
            </a:r>
            <a:r>
              <a:rPr/>
              <a:t>sure</a:t>
            </a:r>
            <a:r>
              <a:rPr/>
              <a:t> </a:t>
            </a:r>
            <a:r>
              <a:rPr/>
              <a:t>that</a:t>
            </a:r>
            <a:r>
              <a:rPr/>
              <a:t> </a:t>
            </a:r>
            <a:r>
              <a:rPr/>
              <a:t>you</a:t>
            </a:r>
            <a:r>
              <a:rPr/>
              <a:t> </a:t>
            </a:r>
            <a:r>
              <a:rPr/>
              <a:t>allow</a:t>
            </a:r>
            <a:r>
              <a:rPr/>
              <a:t> </a:t>
            </a:r>
            <a:r>
              <a:rPr/>
              <a:t>the</a:t>
            </a:r>
            <a:r>
              <a:rPr/>
              <a:t> </a:t>
            </a:r>
            <a:r>
              <a:rPr/>
              <a:t>data</a:t>
            </a:r>
            <a:r>
              <a:rPr/>
              <a:t> </a:t>
            </a:r>
            <a:r>
              <a:rPr/>
              <a:t>to</a:t>
            </a:r>
            <a:r>
              <a:rPr/>
              <a:t> </a:t>
            </a:r>
            <a:r>
              <a:rPr/>
              <a:t>guide</a:t>
            </a:r>
            <a:r>
              <a:rPr/>
              <a:t> </a:t>
            </a:r>
            <a:r>
              <a:rPr/>
              <a:t>you.</a:t>
            </a:r>
            <a:r>
              <a:rPr/>
              <a:t> </a:t>
            </a:r>
            <a:r>
              <a:rPr/>
              <a:t>Often</a:t>
            </a:r>
            <a:r>
              <a:rPr/>
              <a:t> </a:t>
            </a:r>
            <a:r>
              <a:rPr/>
              <a:t>coding</a:t>
            </a:r>
            <a:r>
              <a:rPr/>
              <a:t> </a:t>
            </a:r>
            <a:r>
              <a:rPr/>
              <a:t>from</a:t>
            </a:r>
            <a:r>
              <a:rPr/>
              <a:t> </a:t>
            </a:r>
            <a:r>
              <a:rPr/>
              <a:t>transcripts.</a:t>
            </a:r>
            <a:r>
              <a:rPr/>
              <a:t> </a:t>
            </a:r>
            <a:r>
              <a:rPr/>
              <a:t>But</a:t>
            </a:r>
            <a:r>
              <a:rPr/>
              <a:t> </a:t>
            </a:r>
            <a:r>
              <a:rPr/>
              <a:t>it</a:t>
            </a:r>
            <a:r>
              <a:rPr/>
              <a:t> </a:t>
            </a:r>
            <a:r>
              <a:rPr/>
              <a:t>is</a:t>
            </a:r>
            <a:r>
              <a:rPr/>
              <a:t> </a:t>
            </a:r>
            <a:r>
              <a:rPr/>
              <a:t>also</a:t>
            </a:r>
            <a:r>
              <a:rPr/>
              <a:t> </a:t>
            </a:r>
            <a:r>
              <a:rPr/>
              <a:t>good</a:t>
            </a:r>
            <a:r>
              <a:rPr/>
              <a:t> </a:t>
            </a:r>
            <a:r>
              <a:rPr/>
              <a:t>to</a:t>
            </a:r>
            <a:r>
              <a:rPr/>
              <a:t> </a:t>
            </a:r>
            <a:r>
              <a:rPr/>
              <a:t>have</a:t>
            </a:r>
            <a:r>
              <a:rPr/>
              <a:t> </a:t>
            </a:r>
            <a:r>
              <a:rPr/>
              <a:t>access</a:t>
            </a:r>
            <a:r>
              <a:rPr/>
              <a:t> </a:t>
            </a:r>
            <a:r>
              <a:rPr/>
              <a:t>to</a:t>
            </a:r>
            <a:r>
              <a:rPr/>
              <a:t> </a:t>
            </a:r>
            <a:r>
              <a:rPr/>
              <a:t>the</a:t>
            </a:r>
            <a:r>
              <a:rPr/>
              <a:t> </a:t>
            </a:r>
            <a:r>
              <a:rPr/>
              <a:t>original</a:t>
            </a:r>
            <a:r>
              <a:rPr/>
              <a:t> </a:t>
            </a:r>
            <a:r>
              <a:rPr/>
              <a:t>recordings.</a:t>
            </a:r>
            <a:r>
              <a:rPr/>
              <a:t> </a:t>
            </a:r>
            <a:r>
              <a:rPr/>
              <a:t>Sometimes</a:t>
            </a:r>
            <a:r>
              <a:rPr/>
              <a:t> </a:t>
            </a:r>
            <a:r>
              <a:rPr/>
              <a:t>there</a:t>
            </a:r>
            <a:r>
              <a:rPr/>
              <a:t> </a:t>
            </a:r>
            <a:r>
              <a:rPr/>
              <a:t>is</a:t>
            </a:r>
            <a:r>
              <a:rPr/>
              <a:t> </a:t>
            </a:r>
            <a:r>
              <a:rPr/>
              <a:t>a</a:t>
            </a:r>
            <a:r>
              <a:rPr/>
              <a:t> </a:t>
            </a:r>
            <a:r>
              <a:rPr/>
              <a:t>doubt</a:t>
            </a:r>
            <a:r>
              <a:rPr/>
              <a:t> </a:t>
            </a:r>
            <a:r>
              <a:rPr/>
              <a:t>about</a:t>
            </a:r>
            <a:r>
              <a:rPr/>
              <a:t> </a:t>
            </a:r>
            <a:r>
              <a:rPr/>
              <a:t>what</a:t>
            </a:r>
            <a:r>
              <a:rPr/>
              <a:t> </a:t>
            </a:r>
            <a:r>
              <a:rPr/>
              <a:t>some</a:t>
            </a:r>
            <a:r>
              <a:rPr/>
              <a:t> </a:t>
            </a:r>
            <a:r>
              <a:rPr/>
              <a:t>was</a:t>
            </a:r>
            <a:r>
              <a:rPr/>
              <a:t> </a:t>
            </a:r>
            <a:r>
              <a:rPr/>
              <a:t>saying</a:t>
            </a:r>
            <a:r>
              <a:rPr/>
              <a:t> </a:t>
            </a:r>
            <a:r>
              <a:rPr/>
              <a:t>(joking</a:t>
            </a:r>
            <a:r>
              <a:rPr/>
              <a:t> </a:t>
            </a:r>
            <a:r>
              <a:rPr/>
              <a:t>or</a:t>
            </a:r>
            <a:r>
              <a:rPr/>
              <a:t> </a:t>
            </a:r>
            <a:r>
              <a:rPr/>
              <a:t>sarcasm).</a:t>
            </a:r>
            <a:r>
              <a:rPr/>
              <a:t> </a:t>
            </a:r>
            <a:r>
              <a:rPr/>
              <a:t>Look</a:t>
            </a:r>
            <a:r>
              <a:rPr/>
              <a:t> </a:t>
            </a:r>
            <a:r>
              <a:rPr/>
              <a:t>for</a:t>
            </a:r>
            <a:r>
              <a:rPr/>
              <a:t> </a:t>
            </a:r>
            <a:r>
              <a:rPr/>
              <a:t>tone</a:t>
            </a:r>
            <a:r>
              <a:rPr/>
              <a:t> </a:t>
            </a:r>
            <a:r>
              <a:rPr/>
              <a:t>of</a:t>
            </a:r>
            <a:r>
              <a:rPr/>
              <a:t> </a:t>
            </a:r>
            <a:r>
              <a:rPr/>
              <a:t>voice</a:t>
            </a:r>
            <a:r>
              <a:rPr/>
              <a:t> </a:t>
            </a:r>
            <a:r>
              <a:rPr/>
              <a:t>and</a:t>
            </a:r>
            <a:r>
              <a:rPr/>
              <a:t> </a:t>
            </a:r>
            <a:r>
              <a:rPr/>
              <a:t>non-verbal</a:t>
            </a:r>
            <a:r>
              <a:rPr/>
              <a:t> </a:t>
            </a:r>
            <a:r>
              <a:rPr/>
              <a:t>cues.</a:t>
            </a:r>
          </a:p>
          <a:p>
            <a:pPr lvl="0" marL="0" indent="0">
              <a:buNone/>
            </a:pPr>
          </a:p>
          <a:p>
            <a:pPr lvl="0" marL="0" indent="0">
              <a:buNone/>
            </a:pPr>
            <a:r>
              <a:rPr/>
              <a:t>Content</a:t>
            </a:r>
            <a:r>
              <a:rPr/>
              <a:t> </a:t>
            </a:r>
            <a:r>
              <a:rPr/>
              <a:t>analysis</a:t>
            </a:r>
            <a:r>
              <a:rPr/>
              <a:t> </a:t>
            </a:r>
            <a:r>
              <a:rPr/>
              <a:t>is</a:t>
            </a:r>
            <a:r>
              <a:rPr/>
              <a:t> </a:t>
            </a:r>
            <a:r>
              <a:rPr/>
              <a:t>a</a:t>
            </a:r>
            <a:r>
              <a:rPr/>
              <a:t> </a:t>
            </a:r>
            <a:r>
              <a:rPr/>
              <a:t>generic</a:t>
            </a:r>
            <a:r>
              <a:rPr/>
              <a:t> </a:t>
            </a:r>
            <a:r>
              <a:rPr/>
              <a:t>term,</a:t>
            </a:r>
            <a:r>
              <a:rPr/>
              <a:t> </a:t>
            </a:r>
            <a:r>
              <a:rPr/>
              <a:t>but</a:t>
            </a:r>
            <a:r>
              <a:rPr/>
              <a:t> </a:t>
            </a:r>
            <a:r>
              <a:rPr/>
              <a:t>you</a:t>
            </a:r>
            <a:r>
              <a:rPr/>
              <a:t> </a:t>
            </a:r>
            <a:r>
              <a:rPr/>
              <a:t>can</a:t>
            </a:r>
            <a:r>
              <a:rPr/>
              <a:t> </a:t>
            </a:r>
            <a:r>
              <a:rPr/>
              <a:t>look</a:t>
            </a:r>
            <a:r>
              <a:rPr/>
              <a:t> </a:t>
            </a:r>
            <a:r>
              <a:rPr/>
              <a:t>at</a:t>
            </a:r>
            <a:r>
              <a:rPr/>
              <a:t> </a:t>
            </a:r>
            <a:r>
              <a:rPr/>
              <a:t>things</a:t>
            </a:r>
            <a:r>
              <a:rPr/>
              <a:t> </a:t>
            </a:r>
            <a:r>
              <a:rPr/>
              <a:t>like</a:t>
            </a:r>
            <a:r>
              <a:rPr/>
              <a:t> </a:t>
            </a:r>
            <a:r>
              <a:rPr/>
              <a:t>ad</a:t>
            </a:r>
            <a:r>
              <a:rPr/>
              <a:t> </a:t>
            </a:r>
            <a:r>
              <a:rPr/>
              <a:t>messages</a:t>
            </a:r>
            <a:r>
              <a:rPr/>
              <a:t> </a:t>
            </a:r>
            <a:r>
              <a:rPr/>
              <a:t>in</a:t>
            </a:r>
            <a:r>
              <a:rPr/>
              <a:t> </a:t>
            </a:r>
            <a:r>
              <a:rPr/>
              <a:t>magazines</a:t>
            </a:r>
            <a:r>
              <a:rPr/>
              <a:t> </a:t>
            </a:r>
            <a:r>
              <a:rPr/>
              <a:t>that</a:t>
            </a:r>
            <a:r>
              <a:rPr/>
              <a:t> </a:t>
            </a:r>
            <a:r>
              <a:rPr/>
              <a:t>appeal</a:t>
            </a:r>
            <a:r>
              <a:rPr/>
              <a:t> </a:t>
            </a:r>
            <a:r>
              <a:rPr/>
              <a:t>to</a:t>
            </a:r>
            <a:r>
              <a:rPr/>
              <a:t> </a:t>
            </a:r>
            <a:r>
              <a:rPr/>
              <a:t>young</a:t>
            </a:r>
            <a:r>
              <a:rPr/>
              <a:t> </a:t>
            </a:r>
            <a:r>
              <a:rPr/>
              <a:t>adults.</a:t>
            </a:r>
          </a:p>
          <a:p>
            <a:pPr lvl="0" marL="0" indent="0">
              <a:buNone/>
            </a:pPr>
          </a:p>
          <a:p>
            <a:pPr lvl="0" marL="0" indent="0">
              <a:buNone/>
            </a:pPr>
            <a:r>
              <a:rPr/>
              <a:t>Thematic</a:t>
            </a:r>
            <a:r>
              <a:rPr/>
              <a:t> </a:t>
            </a:r>
            <a:r>
              <a:rPr/>
              <a:t>analysis</a:t>
            </a:r>
            <a:r>
              <a:rPr/>
              <a:t> </a:t>
            </a:r>
            <a:r>
              <a:rPr/>
              <a:t>is</a:t>
            </a:r>
            <a:r>
              <a:rPr/>
              <a:t> </a:t>
            </a:r>
            <a:r>
              <a:rPr/>
              <a:t>looking</a:t>
            </a:r>
            <a:r>
              <a:rPr/>
              <a:t> </a:t>
            </a:r>
            <a:r>
              <a:rPr/>
              <a:t>for</a:t>
            </a:r>
            <a:r>
              <a:rPr/>
              <a:t> </a:t>
            </a:r>
            <a:r>
              <a:rPr/>
              <a:t>patterns.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Break</a:t>
            </a:r>
            <a:r>
              <a:rPr/>
              <a:t> </a:t>
            </a:r>
            <a:r>
              <a:rPr/>
              <a:t>up</a:t>
            </a:r>
            <a:r>
              <a:rPr/>
              <a:t> </a:t>
            </a:r>
            <a:r>
              <a:rPr/>
              <a:t>the</a:t>
            </a:r>
            <a:r>
              <a:rPr/>
              <a:t> </a:t>
            </a:r>
            <a:r>
              <a:rPr/>
              <a:t>text</a:t>
            </a:r>
            <a:r>
              <a:rPr/>
              <a:t> </a:t>
            </a:r>
            <a:r>
              <a:rPr/>
              <a:t>into</a:t>
            </a:r>
            <a:r>
              <a:rPr/>
              <a:t> </a:t>
            </a:r>
            <a:r>
              <a:rPr/>
              <a:t>“</a:t>
            </a:r>
            <a:r>
              <a:rPr/>
              <a:t>bits</a:t>
            </a:r>
            <a:r>
              <a:rPr/>
              <a:t>”</a:t>
            </a:r>
            <a:r>
              <a:rPr/>
              <a:t> </a:t>
            </a:r>
            <a:r>
              <a:rPr/>
              <a:t>that</a:t>
            </a:r>
            <a:r>
              <a:rPr/>
              <a:t> </a:t>
            </a:r>
            <a:r>
              <a:rPr/>
              <a:t>represent</a:t>
            </a:r>
            <a:r>
              <a:rPr/>
              <a:t> </a:t>
            </a:r>
            <a:r>
              <a:rPr/>
              <a:t>specific</a:t>
            </a:r>
            <a:r>
              <a:rPr/>
              <a:t> </a:t>
            </a:r>
            <a:r>
              <a:rPr/>
              <a:t>thoughts.</a:t>
            </a:r>
            <a:r>
              <a:rPr/>
              <a:t> </a:t>
            </a:r>
            <a:r>
              <a:rPr/>
              <a:t>Open</a:t>
            </a:r>
            <a:r>
              <a:rPr/>
              <a:t> </a:t>
            </a:r>
            <a:r>
              <a:rPr/>
              <a:t>coding</a:t>
            </a:r>
            <a:r>
              <a:rPr/>
              <a:t> </a:t>
            </a:r>
            <a:r>
              <a:rPr/>
              <a:t>lots</a:t>
            </a:r>
            <a:r>
              <a:rPr/>
              <a:t> </a:t>
            </a:r>
            <a:r>
              <a:rPr/>
              <a:t>of</a:t>
            </a:r>
            <a:r>
              <a:rPr/>
              <a:t> </a:t>
            </a:r>
            <a:r>
              <a:rPr/>
              <a:t>themes.</a:t>
            </a:r>
            <a:r>
              <a:rPr/>
              <a:t> </a:t>
            </a:r>
            <a:r>
              <a:rPr/>
              <a:t>Axial</a:t>
            </a:r>
            <a:r>
              <a:rPr/>
              <a:t> </a:t>
            </a:r>
            <a:r>
              <a:rPr/>
              <a:t>coding</a:t>
            </a:r>
            <a:r>
              <a:rPr/>
              <a:t> </a:t>
            </a:r>
            <a:r>
              <a:rPr/>
              <a:t>looks</a:t>
            </a:r>
            <a:r>
              <a:rPr/>
              <a:t> </a:t>
            </a:r>
            <a:r>
              <a:rPr/>
              <a:t>at</a:t>
            </a:r>
            <a:r>
              <a:rPr/>
              <a:t> </a:t>
            </a:r>
            <a:r>
              <a:rPr/>
              <a:t>the</a:t>
            </a:r>
            <a:r>
              <a:rPr/>
              <a:t> </a:t>
            </a:r>
            <a:r>
              <a:rPr/>
              <a:t>relationships</a:t>
            </a:r>
            <a:r>
              <a:rPr/>
              <a:t> </a:t>
            </a:r>
            <a:r>
              <a:rPr/>
              <a:t>between</a:t>
            </a:r>
            <a:r>
              <a:rPr/>
              <a:t> </a:t>
            </a:r>
            <a:r>
              <a:rPr/>
              <a:t>themes,</a:t>
            </a:r>
            <a:r>
              <a:rPr/>
              <a:t> </a:t>
            </a:r>
            <a:r>
              <a:rPr/>
              <a:t>builds</a:t>
            </a:r>
            <a:r>
              <a:rPr/>
              <a:t> </a:t>
            </a:r>
            <a:r>
              <a:rPr/>
              <a:t>a</a:t>
            </a:r>
            <a:r>
              <a:rPr/>
              <a:t> </a:t>
            </a:r>
            <a:r>
              <a:rPr/>
              <a:t>superstructure</a:t>
            </a:r>
            <a:r>
              <a:rPr/>
              <a:t> </a:t>
            </a:r>
            <a:r>
              <a:rPr/>
              <a:t>of</a:t>
            </a:r>
            <a:r>
              <a:rPr/>
              <a:t> </a:t>
            </a:r>
            <a:r>
              <a:rPr/>
              <a:t>ideas.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a:t>
            </a:r>
            <a:r>
              <a:rPr/>
              <a:t> </a:t>
            </a:r>
            <a:r>
              <a:rPr/>
              <a:t>should</a:t>
            </a:r>
            <a:r>
              <a:rPr/>
              <a:t> </a:t>
            </a:r>
            <a:r>
              <a:rPr/>
              <a:t>have</a:t>
            </a:r>
            <a:r>
              <a:rPr/>
              <a:t> </a:t>
            </a:r>
            <a:r>
              <a:rPr/>
              <a:t>read</a:t>
            </a:r>
            <a:r>
              <a:rPr/>
              <a:t> </a:t>
            </a:r>
            <a:r>
              <a:rPr/>
              <a:t>already.</a:t>
            </a:r>
            <a:r>
              <a:rPr/>
              <a:t> </a:t>
            </a:r>
            <a:r>
              <a:rPr/>
              <a:t>If</a:t>
            </a:r>
            <a:r>
              <a:rPr/>
              <a:t> </a:t>
            </a:r>
            <a:r>
              <a:rPr/>
              <a:t>you</a:t>
            </a:r>
            <a:r>
              <a:rPr/>
              <a:t> </a:t>
            </a:r>
            <a:r>
              <a:rPr/>
              <a:t>haven’t</a:t>
            </a:r>
            <a:r>
              <a:rPr/>
              <a:t> </a:t>
            </a:r>
            <a:r>
              <a:rPr/>
              <a:t>done</a:t>
            </a:r>
            <a:r>
              <a:rPr/>
              <a:t> </a:t>
            </a:r>
            <a:r>
              <a:rPr/>
              <a:t>the</a:t>
            </a:r>
            <a:r>
              <a:rPr/>
              <a:t> </a:t>
            </a:r>
            <a:r>
              <a:rPr/>
              <a:t>reading</a:t>
            </a:r>
            <a:r>
              <a:rPr/>
              <a:t> </a:t>
            </a:r>
            <a:r>
              <a:rPr/>
              <a:t>yet,</a:t>
            </a:r>
            <a:r>
              <a:rPr/>
              <a:t> </a:t>
            </a:r>
            <a:r>
              <a:rPr/>
              <a:t>pause</a:t>
            </a:r>
            <a:r>
              <a:rPr/>
              <a:t> </a:t>
            </a:r>
            <a:r>
              <a:rPr/>
              <a:t>this</a:t>
            </a:r>
            <a:r>
              <a:rPr/>
              <a:t> </a:t>
            </a:r>
            <a:r>
              <a:rPr/>
              <a:t>video</a:t>
            </a:r>
            <a:r>
              <a:rPr/>
              <a:t> </a:t>
            </a:r>
            <a:r>
              <a:rPr/>
              <a:t>and</a:t>
            </a:r>
            <a:r>
              <a:rPr/>
              <a:t> </a:t>
            </a:r>
            <a:r>
              <a:rPr/>
              <a:t>read</a:t>
            </a:r>
            <a:r>
              <a:rPr/>
              <a:t> </a:t>
            </a:r>
            <a:r>
              <a:rPr/>
              <a:t>this</a:t>
            </a:r>
            <a:r>
              <a:rPr/>
              <a:t> </a:t>
            </a:r>
            <a:r>
              <a:rPr/>
              <a:t>material.</a:t>
            </a:r>
            <a:r>
              <a:rPr/>
              <a:t> </a:t>
            </a:r>
            <a:r>
              <a:rPr/>
              <a:t>You’ll</a:t>
            </a:r>
            <a:r>
              <a:rPr/>
              <a:t> </a:t>
            </a:r>
            <a:r>
              <a:rPr/>
              <a:t>get</a:t>
            </a:r>
            <a:r>
              <a:rPr/>
              <a:t> </a:t>
            </a:r>
            <a:r>
              <a:rPr/>
              <a:t>more</a:t>
            </a:r>
            <a:r>
              <a:rPr/>
              <a:t> </a:t>
            </a:r>
            <a:r>
              <a:rPr/>
              <a:t>out</a:t>
            </a:r>
            <a:r>
              <a:rPr/>
              <a:t> </a:t>
            </a:r>
            <a:r>
              <a:rPr/>
              <a:t>of</a:t>
            </a:r>
            <a:r>
              <a:rPr/>
              <a:t> </a:t>
            </a:r>
            <a:r>
              <a:rPr/>
              <a:t>the</a:t>
            </a:r>
            <a:r>
              <a:rPr/>
              <a:t> </a:t>
            </a:r>
            <a:r>
              <a:rPr/>
              <a:t>video</a:t>
            </a:r>
            <a:r>
              <a:rPr/>
              <a:t> </a:t>
            </a:r>
            <a:r>
              <a:rPr/>
              <a:t>if</a:t>
            </a:r>
            <a:r>
              <a:rPr/>
              <a:t> </a:t>
            </a:r>
            <a:r>
              <a:rPr/>
              <a:t>you</a:t>
            </a:r>
            <a:r>
              <a:rPr/>
              <a:t> </a:t>
            </a:r>
            <a:r>
              <a:rPr/>
              <a:t>do</a:t>
            </a:r>
            <a:r>
              <a:rPr/>
              <a:t> </a:t>
            </a:r>
            <a:r>
              <a:rPr/>
              <a:t>so.</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Software</a:t>
            </a:r>
            <a:r>
              <a:rPr/>
              <a:t> </a:t>
            </a:r>
            <a:r>
              <a:rPr/>
              <a:t>allows</a:t>
            </a:r>
            <a:r>
              <a:rPr/>
              <a:t> </a:t>
            </a:r>
            <a:r>
              <a:rPr/>
              <a:t>you</a:t>
            </a:r>
            <a:r>
              <a:rPr/>
              <a:t> </a:t>
            </a:r>
            <a:r>
              <a:rPr/>
              <a:t>to</a:t>
            </a:r>
            <a:r>
              <a:rPr/>
              <a:t> </a:t>
            </a:r>
            <a:r>
              <a:rPr/>
              <a:t>go</a:t>
            </a:r>
            <a:r>
              <a:rPr/>
              <a:t> </a:t>
            </a:r>
            <a:r>
              <a:rPr/>
              <a:t>back</a:t>
            </a:r>
            <a:r>
              <a:rPr/>
              <a:t> </a:t>
            </a:r>
            <a:r>
              <a:rPr/>
              <a:t>and</a:t>
            </a:r>
            <a:r>
              <a:rPr/>
              <a:t> </a:t>
            </a:r>
            <a:r>
              <a:rPr/>
              <a:t>forth</a:t>
            </a:r>
            <a:r>
              <a:rPr/>
              <a:t> </a:t>
            </a:r>
            <a:r>
              <a:rPr/>
              <a:t>between</a:t>
            </a:r>
            <a:r>
              <a:rPr/>
              <a:t> </a:t>
            </a:r>
            <a:r>
              <a:rPr/>
              <a:t>themes</a:t>
            </a:r>
            <a:r>
              <a:rPr/>
              <a:t> </a:t>
            </a:r>
            <a:r>
              <a:rPr/>
              <a:t>and</a:t>
            </a:r>
            <a:r>
              <a:rPr/>
              <a:t> </a:t>
            </a:r>
            <a:r>
              <a:rPr/>
              <a:t>the</a:t>
            </a:r>
            <a:r>
              <a:rPr/>
              <a:t> </a:t>
            </a:r>
            <a:r>
              <a:rPr/>
              <a:t>original</a:t>
            </a:r>
            <a:r>
              <a:rPr/>
              <a:t> </a:t>
            </a:r>
            <a:r>
              <a:rPr/>
              <a:t>text.</a:t>
            </a:r>
            <a:r>
              <a:rPr/>
              <a:t> </a:t>
            </a:r>
            <a:r>
              <a:rPr/>
              <a:t>Cross-referencing</a:t>
            </a:r>
            <a:r>
              <a:rPr/>
              <a:t> </a:t>
            </a:r>
            <a:r>
              <a:rPr/>
              <a:t>is</a:t>
            </a:r>
            <a:r>
              <a:rPr/>
              <a:t> </a:t>
            </a:r>
            <a:r>
              <a:rPr/>
              <a:t>important.</a:t>
            </a:r>
            <a:r>
              <a:rPr/>
              <a:t> </a:t>
            </a:r>
            <a:r>
              <a:rPr/>
              <a:t>Find</a:t>
            </a:r>
            <a:r>
              <a:rPr/>
              <a:t> </a:t>
            </a:r>
            <a:r>
              <a:rPr/>
              <a:t>examples</a:t>
            </a:r>
            <a:r>
              <a:rPr/>
              <a:t> </a:t>
            </a:r>
            <a:r>
              <a:rPr/>
              <a:t>easily.</a:t>
            </a:r>
            <a:r>
              <a:rPr/>
              <a:t> </a:t>
            </a:r>
            <a:r>
              <a:rPr/>
              <a:t>It</a:t>
            </a:r>
            <a:r>
              <a:rPr/>
              <a:t> </a:t>
            </a:r>
            <a:r>
              <a:rPr/>
              <a:t>helps</a:t>
            </a:r>
            <a:r>
              <a:rPr/>
              <a:t> </a:t>
            </a:r>
            <a:r>
              <a:rPr/>
              <a:t>provide</a:t>
            </a:r>
            <a:r>
              <a:rPr/>
              <a:t> </a:t>
            </a:r>
            <a:r>
              <a:rPr/>
              <a:t>validity</a:t>
            </a:r>
            <a:r>
              <a:rPr/>
              <a:t> </a:t>
            </a:r>
            <a:r>
              <a:rPr/>
              <a:t>checks.</a:t>
            </a:r>
            <a:r>
              <a:rPr/>
              <a:t> </a:t>
            </a:r>
            <a:r>
              <a:rPr/>
              <a:t>Does</a:t>
            </a:r>
            <a:r>
              <a:rPr/>
              <a:t> </a:t>
            </a:r>
            <a:r>
              <a:rPr/>
              <a:t>someone</a:t>
            </a:r>
            <a:r>
              <a:rPr/>
              <a:t> </a:t>
            </a:r>
            <a:r>
              <a:rPr/>
              <a:t>agree</a:t>
            </a:r>
            <a:r>
              <a:rPr/>
              <a:t> </a:t>
            </a:r>
            <a:r>
              <a:rPr/>
              <a:t>with</a:t>
            </a:r>
            <a:r>
              <a:rPr/>
              <a:t> </a:t>
            </a:r>
            <a:r>
              <a:rPr/>
              <a:t>your</a:t>
            </a:r>
            <a:r>
              <a:rPr/>
              <a:t> </a:t>
            </a:r>
            <a:r>
              <a:rPr/>
              <a:t>categorization.</a:t>
            </a:r>
          </a:p>
          <a:p>
            <a:pPr lvl="0" marL="0" indent="0">
              <a:buNone/>
            </a:pPr>
          </a:p>
          <a:p>
            <a:pPr lvl="0" marL="0" indent="0">
              <a:buNone/>
            </a:pPr>
            <a:r>
              <a:rPr/>
              <a:t>Categories</a:t>
            </a:r>
            <a:r>
              <a:rPr/>
              <a:t> </a:t>
            </a:r>
            <a:r>
              <a:rPr/>
              <a:t>need</a:t>
            </a:r>
            <a:r>
              <a:rPr/>
              <a:t> </a:t>
            </a:r>
            <a:r>
              <a:rPr/>
              <a:t>to</a:t>
            </a:r>
            <a:r>
              <a:rPr/>
              <a:t> </a:t>
            </a:r>
            <a:r>
              <a:rPr/>
              <a:t>be</a:t>
            </a:r>
            <a:r>
              <a:rPr/>
              <a:t> </a:t>
            </a:r>
            <a:r>
              <a:rPr/>
              <a:t>faithful</a:t>
            </a:r>
            <a:r>
              <a:rPr/>
              <a:t> </a:t>
            </a:r>
            <a:r>
              <a:rPr/>
              <a:t>to</a:t>
            </a:r>
            <a:r>
              <a:rPr/>
              <a:t> </a:t>
            </a:r>
            <a:r>
              <a:rPr/>
              <a:t>the</a:t>
            </a:r>
            <a:r>
              <a:rPr/>
              <a:t> </a:t>
            </a:r>
            <a:r>
              <a:rPr/>
              <a:t>data.</a:t>
            </a:r>
            <a:r>
              <a:rPr/>
              <a:t> </a:t>
            </a:r>
            <a:r>
              <a:rPr/>
              <a:t>This</a:t>
            </a:r>
            <a:r>
              <a:rPr/>
              <a:t> </a:t>
            </a:r>
            <a:r>
              <a:rPr/>
              <a:t>is</a:t>
            </a:r>
            <a:r>
              <a:rPr/>
              <a:t> </a:t>
            </a:r>
            <a:r>
              <a:rPr/>
              <a:t>internal</a:t>
            </a:r>
            <a:r>
              <a:rPr/>
              <a:t> </a:t>
            </a:r>
            <a:r>
              <a:rPr/>
              <a:t>validity.</a:t>
            </a:r>
            <a:r>
              <a:rPr/>
              <a:t> </a:t>
            </a:r>
            <a:r>
              <a:rPr/>
              <a:t>But</a:t>
            </a:r>
            <a:r>
              <a:rPr/>
              <a:t> </a:t>
            </a:r>
            <a:r>
              <a:rPr/>
              <a:t>you</a:t>
            </a:r>
            <a:r>
              <a:rPr/>
              <a:t> </a:t>
            </a:r>
            <a:r>
              <a:rPr/>
              <a:t>need</a:t>
            </a:r>
            <a:r>
              <a:rPr/>
              <a:t> </a:t>
            </a:r>
            <a:r>
              <a:rPr/>
              <a:t>to</a:t>
            </a:r>
            <a:r>
              <a:rPr/>
              <a:t> </a:t>
            </a:r>
            <a:r>
              <a:rPr/>
              <a:t>place</a:t>
            </a:r>
            <a:r>
              <a:rPr/>
              <a:t> </a:t>
            </a:r>
            <a:r>
              <a:rPr/>
              <a:t>this</a:t>
            </a:r>
            <a:r>
              <a:rPr/>
              <a:t> </a:t>
            </a:r>
            <a:r>
              <a:rPr/>
              <a:t>in</a:t>
            </a:r>
            <a:r>
              <a:rPr/>
              <a:t> </a:t>
            </a:r>
            <a:r>
              <a:rPr/>
              <a:t>a</a:t>
            </a:r>
            <a:r>
              <a:rPr/>
              <a:t> </a:t>
            </a:r>
            <a:r>
              <a:rPr/>
              <a:t>broader</a:t>
            </a:r>
            <a:r>
              <a:rPr/>
              <a:t> </a:t>
            </a:r>
            <a:r>
              <a:rPr/>
              <a:t>understanding.</a:t>
            </a:r>
          </a:p>
          <a:p>
            <a:pPr lvl="0" marL="0" indent="0">
              <a:buNone/>
            </a:pPr>
          </a:p>
          <a:p>
            <a:pPr lvl="0" marL="0" indent="0">
              <a:buNone/>
            </a:pPr>
            <a:r>
              <a:rPr/>
              <a:t>You</a:t>
            </a:r>
            <a:r>
              <a:rPr/>
              <a:t> </a:t>
            </a:r>
            <a:r>
              <a:rPr/>
              <a:t>need</a:t>
            </a:r>
            <a:r>
              <a:rPr/>
              <a:t> </a:t>
            </a:r>
            <a:r>
              <a:rPr/>
              <a:t>to</a:t>
            </a:r>
            <a:r>
              <a:rPr/>
              <a:t> </a:t>
            </a:r>
            <a:r>
              <a:rPr/>
              <a:t>be</a:t>
            </a:r>
            <a:r>
              <a:rPr/>
              <a:t> </a:t>
            </a:r>
            <a:r>
              <a:rPr/>
              <a:t>careful</a:t>
            </a:r>
            <a:r>
              <a:rPr/>
              <a:t> </a:t>
            </a:r>
            <a:r>
              <a:rPr/>
              <a:t>about</a:t>
            </a:r>
            <a:r>
              <a:rPr/>
              <a:t> </a:t>
            </a:r>
            <a:r>
              <a:rPr/>
              <a:t>trying</a:t>
            </a:r>
            <a:r>
              <a:rPr/>
              <a:t> </a:t>
            </a:r>
            <a:r>
              <a:rPr/>
              <a:t>to</a:t>
            </a:r>
            <a:r>
              <a:rPr/>
              <a:t> </a:t>
            </a:r>
            <a:r>
              <a:rPr/>
              <a:t>quantify</a:t>
            </a:r>
            <a:r>
              <a:rPr/>
              <a:t> </a:t>
            </a:r>
            <a:r>
              <a:rPr/>
              <a:t>this</a:t>
            </a:r>
            <a:r>
              <a:rPr/>
              <a:t> </a:t>
            </a:r>
            <a:r>
              <a:rPr/>
              <a:t>too</a:t>
            </a:r>
            <a:r>
              <a:rPr/>
              <a:t> </a:t>
            </a:r>
            <a:r>
              <a:rPr/>
              <a:t>much.</a:t>
            </a:r>
            <a:r>
              <a:rPr/>
              <a:t> </a:t>
            </a:r>
            <a:r>
              <a:rPr/>
              <a:t>Keep</a:t>
            </a:r>
            <a:r>
              <a:rPr/>
              <a:t> </a:t>
            </a:r>
            <a:r>
              <a:rPr/>
              <a:t>in</a:t>
            </a:r>
            <a:r>
              <a:rPr/>
              <a:t> </a:t>
            </a:r>
            <a:r>
              <a:rPr/>
              <a:t>mind</a:t>
            </a:r>
            <a:r>
              <a:rPr/>
              <a:t> </a:t>
            </a:r>
            <a:r>
              <a:rPr/>
              <a:t>that</a:t>
            </a:r>
            <a:r>
              <a:rPr/>
              <a:t> </a:t>
            </a:r>
            <a:r>
              <a:rPr/>
              <a:t>just</a:t>
            </a:r>
            <a:r>
              <a:rPr/>
              <a:t> </a:t>
            </a:r>
            <a:r>
              <a:rPr/>
              <a:t>because</a:t>
            </a:r>
            <a:r>
              <a:rPr/>
              <a:t> </a:t>
            </a:r>
            <a:r>
              <a:rPr/>
              <a:t>someone</a:t>
            </a:r>
            <a:r>
              <a:rPr/>
              <a:t> </a:t>
            </a:r>
            <a:r>
              <a:rPr/>
              <a:t>talks</a:t>
            </a:r>
            <a:r>
              <a:rPr/>
              <a:t> </a:t>
            </a:r>
            <a:r>
              <a:rPr/>
              <a:t>about</a:t>
            </a:r>
            <a:r>
              <a:rPr/>
              <a:t> </a:t>
            </a:r>
            <a:r>
              <a:rPr/>
              <a:t>something</a:t>
            </a:r>
            <a:r>
              <a:rPr/>
              <a:t> </a:t>
            </a:r>
            <a:r>
              <a:rPr/>
              <a:t>a</a:t>
            </a:r>
            <a:r>
              <a:rPr/>
              <a:t> </a:t>
            </a:r>
            <a:r>
              <a:rPr/>
              <a:t>lot</a:t>
            </a:r>
            <a:r>
              <a:rPr/>
              <a:t> </a:t>
            </a:r>
            <a:r>
              <a:rPr/>
              <a:t>does</a:t>
            </a:r>
            <a:r>
              <a:rPr/>
              <a:t> </a:t>
            </a:r>
            <a:r>
              <a:rPr/>
              <a:t>not</a:t>
            </a:r>
            <a:r>
              <a:rPr/>
              <a:t> </a:t>
            </a:r>
            <a:r>
              <a:rPr/>
              <a:t>mean</a:t>
            </a:r>
            <a:r>
              <a:rPr/>
              <a:t> </a:t>
            </a:r>
            <a:r>
              <a:rPr/>
              <a:t>that</a:t>
            </a:r>
            <a:r>
              <a:rPr/>
              <a:t> </a:t>
            </a:r>
            <a:r>
              <a:rPr/>
              <a:t>this</a:t>
            </a:r>
            <a:r>
              <a:rPr/>
              <a:t> </a:t>
            </a:r>
            <a:r>
              <a:rPr/>
              <a:t>is</a:t>
            </a:r>
            <a:r>
              <a:rPr/>
              <a:t> </a:t>
            </a:r>
            <a:r>
              <a:rPr/>
              <a:t>the</a:t>
            </a:r>
            <a:r>
              <a:rPr/>
              <a:t> </a:t>
            </a:r>
            <a:r>
              <a:rPr/>
              <a:t>most</a:t>
            </a:r>
            <a:r>
              <a:rPr/>
              <a:t> </a:t>
            </a:r>
            <a:r>
              <a:rPr/>
              <a:t>important</a:t>
            </a:r>
            <a:r>
              <a:rPr/>
              <a:t> </a:t>
            </a:r>
            <a:r>
              <a:rPr/>
              <a:t>thing</a:t>
            </a:r>
            <a:r>
              <a:rPr/>
              <a:t> </a:t>
            </a:r>
            <a:r>
              <a:rPr/>
              <a:t>to</a:t>
            </a:r>
            <a:r>
              <a:rPr/>
              <a:t> </a:t>
            </a:r>
            <a:r>
              <a:rPr/>
              <a:t>them.</a:t>
            </a:r>
            <a:r>
              <a:rPr/>
              <a:t> </a:t>
            </a:r>
            <a:r>
              <a:rPr/>
              <a:t>The</a:t>
            </a:r>
            <a:r>
              <a:rPr/>
              <a:t> </a:t>
            </a:r>
            <a:r>
              <a:rPr/>
              <a:t>most</a:t>
            </a:r>
            <a:r>
              <a:rPr/>
              <a:t> </a:t>
            </a:r>
            <a:r>
              <a:rPr/>
              <a:t>important</a:t>
            </a:r>
            <a:r>
              <a:rPr/>
              <a:t> </a:t>
            </a:r>
            <a:r>
              <a:rPr/>
              <a:t>thing</a:t>
            </a:r>
            <a:r>
              <a:rPr/>
              <a:t> </a:t>
            </a:r>
            <a:r>
              <a:rPr/>
              <a:t>might</a:t>
            </a:r>
            <a:r>
              <a:rPr/>
              <a:t> </a:t>
            </a:r>
            <a:r>
              <a:rPr/>
              <a:t>be</a:t>
            </a:r>
            <a:r>
              <a:rPr/>
              <a:t> </a:t>
            </a:r>
            <a:r>
              <a:rPr/>
              <a:t>something</a:t>
            </a:r>
            <a:r>
              <a:rPr/>
              <a:t> </a:t>
            </a:r>
            <a:r>
              <a:rPr/>
              <a:t>that</a:t>
            </a:r>
            <a:r>
              <a:rPr/>
              <a:t> </a:t>
            </a:r>
            <a:r>
              <a:rPr/>
              <a:t>people</a:t>
            </a:r>
            <a:r>
              <a:rPr/>
              <a:t> </a:t>
            </a:r>
            <a:r>
              <a:rPr/>
              <a:t>are</a:t>
            </a:r>
            <a:r>
              <a:rPr/>
              <a:t> </a:t>
            </a:r>
            <a:r>
              <a:rPr/>
              <a:t>uncomfortable</a:t>
            </a:r>
            <a:r>
              <a:rPr/>
              <a:t> </a:t>
            </a:r>
            <a:r>
              <a:rPr/>
              <a:t>talking</a:t>
            </a:r>
            <a:r>
              <a:rPr/>
              <a:t> </a:t>
            </a:r>
            <a:r>
              <a:rPr/>
              <a:t>about.</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Phrasing</a:t>
            </a:r>
            <a:r>
              <a:rPr/>
              <a:t> </a:t>
            </a:r>
            <a:r>
              <a:rPr/>
              <a:t>of</a:t>
            </a:r>
            <a:r>
              <a:rPr/>
              <a:t> </a:t>
            </a:r>
            <a:r>
              <a:rPr/>
              <a:t>the</a:t>
            </a:r>
            <a:r>
              <a:rPr/>
              <a:t> </a:t>
            </a:r>
            <a:r>
              <a:rPr/>
              <a:t>person</a:t>
            </a:r>
            <a:r>
              <a:rPr/>
              <a:t> </a:t>
            </a:r>
            <a:r>
              <a:rPr/>
              <a:t>versus</a:t>
            </a:r>
            <a:r>
              <a:rPr/>
              <a:t> </a:t>
            </a:r>
            <a:r>
              <a:rPr/>
              <a:t>observations</a:t>
            </a:r>
            <a:r>
              <a:rPr/>
              <a:t> </a:t>
            </a:r>
            <a:r>
              <a:rPr/>
              <a:t>generated</a:t>
            </a:r>
            <a:r>
              <a:rPr/>
              <a:t> </a:t>
            </a:r>
            <a:r>
              <a:rPr/>
              <a:t>by</a:t>
            </a:r>
            <a:r>
              <a:rPr/>
              <a:t> </a:t>
            </a:r>
            <a:r>
              <a:rPr/>
              <a:t>the</a:t>
            </a:r>
            <a:r>
              <a:rPr/>
              <a:t> </a:t>
            </a:r>
            <a:r>
              <a:rPr/>
              <a:t>researcher.</a:t>
            </a:r>
            <a:r>
              <a:rPr/>
              <a:t> </a:t>
            </a:r>
            <a:r>
              <a:rPr/>
              <a:t>Labels</a:t>
            </a:r>
            <a:r>
              <a:rPr/>
              <a:t> </a:t>
            </a:r>
            <a:r>
              <a:rPr/>
              <a:t>should</a:t>
            </a:r>
            <a:r>
              <a:rPr/>
              <a:t> </a:t>
            </a:r>
            <a:r>
              <a:rPr/>
              <a:t>be</a:t>
            </a:r>
            <a:r>
              <a:rPr/>
              <a:t> </a:t>
            </a:r>
            <a:r>
              <a:rPr/>
              <a:t>considered</a:t>
            </a:r>
            <a:r>
              <a:rPr/>
              <a:t> </a:t>
            </a:r>
            <a:r>
              <a:rPr/>
              <a:t>as</a:t>
            </a:r>
            <a:r>
              <a:rPr/>
              <a:t> </a:t>
            </a:r>
            <a:r>
              <a:rPr/>
              <a:t>provisional</a:t>
            </a:r>
            <a:r>
              <a:rPr/>
              <a:t> </a:t>
            </a:r>
            <a:r>
              <a:rPr/>
              <a:t>as</a:t>
            </a:r>
            <a:r>
              <a:rPr/>
              <a:t> </a:t>
            </a:r>
            <a:r>
              <a:rPr/>
              <a:t>you</a:t>
            </a:r>
            <a:r>
              <a:rPr/>
              <a:t> </a:t>
            </a:r>
            <a:r>
              <a:rPr/>
              <a:t>work</a:t>
            </a:r>
            <a:r>
              <a:rPr/>
              <a:t> </a:t>
            </a:r>
            <a:r>
              <a:rPr/>
              <a:t>with</a:t>
            </a:r>
            <a:r>
              <a:rPr/>
              <a:t> </a:t>
            </a:r>
            <a:r>
              <a:rPr/>
              <a:t>more</a:t>
            </a:r>
            <a:r>
              <a:rPr/>
              <a:t> </a:t>
            </a:r>
            <a:r>
              <a:rPr/>
              <a:t>complete</a:t>
            </a:r>
            <a:r>
              <a:rPr/>
              <a:t> </a:t>
            </a:r>
            <a:r>
              <a:rPr/>
              <a:t>information.</a:t>
            </a:r>
            <a:r>
              <a:rPr/>
              <a:t> </a:t>
            </a:r>
            <a:r>
              <a:rPr/>
              <a:t>It</a:t>
            </a:r>
            <a:r>
              <a:rPr/>
              <a:t> </a:t>
            </a:r>
            <a:r>
              <a:rPr/>
              <a:t>is</a:t>
            </a:r>
            <a:r>
              <a:rPr/>
              <a:t> </a:t>
            </a:r>
            <a:r>
              <a:rPr/>
              <a:t>an</a:t>
            </a:r>
            <a:r>
              <a:rPr/>
              <a:t> </a:t>
            </a:r>
            <a:r>
              <a:rPr/>
              <a:t>iterative</a:t>
            </a:r>
            <a:r>
              <a:rPr/>
              <a:t> </a:t>
            </a:r>
            <a:r>
              <a:rPr/>
              <a:t>process.</a:t>
            </a:r>
            <a:r>
              <a:rPr/>
              <a:t> </a:t>
            </a:r>
            <a:r>
              <a:rPr/>
              <a:t>Go</a:t>
            </a:r>
            <a:r>
              <a:rPr/>
              <a:t> </a:t>
            </a:r>
            <a:r>
              <a:rPr/>
              <a:t>back</a:t>
            </a:r>
            <a:r>
              <a:rPr/>
              <a:t> </a:t>
            </a:r>
            <a:r>
              <a:rPr/>
              <a:t>to</a:t>
            </a:r>
            <a:r>
              <a:rPr/>
              <a:t> </a:t>
            </a:r>
            <a:r>
              <a:rPr/>
              <a:t>original</a:t>
            </a:r>
            <a:r>
              <a:rPr/>
              <a:t> </a:t>
            </a:r>
            <a:r>
              <a:rPr/>
              <a:t>data.</a:t>
            </a:r>
            <a:r>
              <a:rPr/>
              <a:t> </a:t>
            </a:r>
            <a:r>
              <a:rPr/>
              <a:t>You’re</a:t>
            </a:r>
            <a:r>
              <a:rPr/>
              <a:t> </a:t>
            </a:r>
            <a:r>
              <a:rPr/>
              <a:t>looking</a:t>
            </a:r>
            <a:r>
              <a:rPr/>
              <a:t> </a:t>
            </a:r>
            <a:r>
              <a:rPr/>
              <a:t>at</a:t>
            </a:r>
            <a:r>
              <a:rPr/>
              <a:t> </a:t>
            </a:r>
            <a:r>
              <a:rPr/>
              <a:t>the</a:t>
            </a:r>
            <a:r>
              <a:rPr/>
              <a:t> </a:t>
            </a:r>
            <a:r>
              <a:rPr/>
              <a:t>specific</a:t>
            </a:r>
            <a:r>
              <a:rPr/>
              <a:t> </a:t>
            </a:r>
            <a:r>
              <a:rPr/>
              <a:t>of</a:t>
            </a:r>
            <a:r>
              <a:rPr/>
              <a:t> </a:t>
            </a:r>
            <a:r>
              <a:rPr/>
              <a:t>what’s</a:t>
            </a:r>
            <a:r>
              <a:rPr/>
              <a:t> </a:t>
            </a:r>
            <a:r>
              <a:rPr/>
              <a:t>been</a:t>
            </a:r>
            <a:r>
              <a:rPr/>
              <a:t> </a:t>
            </a:r>
            <a:r>
              <a:rPr/>
              <a:t>told</a:t>
            </a:r>
            <a:r>
              <a:rPr/>
              <a:t> </a:t>
            </a:r>
            <a:r>
              <a:rPr/>
              <a:t>versus</a:t>
            </a:r>
            <a:r>
              <a:rPr/>
              <a:t> </a:t>
            </a:r>
            <a:r>
              <a:rPr/>
              <a:t>a</a:t>
            </a:r>
            <a:r>
              <a:rPr/>
              <a:t> </a:t>
            </a:r>
            <a:r>
              <a:rPr/>
              <a:t>broader</a:t>
            </a:r>
            <a:r>
              <a:rPr/>
              <a:t> </a:t>
            </a:r>
            <a:r>
              <a:rPr/>
              <a:t>understanding.</a:t>
            </a:r>
          </a:p>
          <a:p>
            <a:pPr lvl="0" marL="0" indent="0">
              <a:buNone/>
            </a:pPr>
          </a:p>
          <a:p>
            <a:pPr lvl="0" marL="0" indent="0">
              <a:buNone/>
            </a:pPr>
            <a:r>
              <a:rPr/>
              <a:t>Establishing</a:t>
            </a:r>
            <a:r>
              <a:rPr/>
              <a:t> </a:t>
            </a:r>
            <a:r>
              <a:rPr/>
              <a:t>the</a:t>
            </a:r>
            <a:r>
              <a:rPr/>
              <a:t> </a:t>
            </a:r>
            <a:r>
              <a:rPr/>
              <a:t>criteria</a:t>
            </a:r>
            <a:r>
              <a:rPr/>
              <a:t> </a:t>
            </a:r>
            <a:r>
              <a:rPr/>
              <a:t>may</a:t>
            </a:r>
            <a:r>
              <a:rPr/>
              <a:t> </a:t>
            </a:r>
            <a:r>
              <a:rPr/>
              <a:t>depend</a:t>
            </a:r>
            <a:r>
              <a:rPr/>
              <a:t> </a:t>
            </a:r>
            <a:r>
              <a:rPr/>
              <a:t>on</a:t>
            </a:r>
            <a:r>
              <a:rPr/>
              <a:t> </a:t>
            </a:r>
            <a:r>
              <a:rPr/>
              <a:t>how</a:t>
            </a:r>
            <a:r>
              <a:rPr/>
              <a:t> </a:t>
            </a:r>
            <a:r>
              <a:rPr/>
              <a:t>many</a:t>
            </a:r>
            <a:r>
              <a:rPr/>
              <a:t> </a:t>
            </a:r>
            <a:r>
              <a:rPr/>
              <a:t>people</a:t>
            </a:r>
            <a:r>
              <a:rPr/>
              <a:t> </a:t>
            </a:r>
            <a:r>
              <a:rPr/>
              <a:t>are</a:t>
            </a:r>
            <a:r>
              <a:rPr/>
              <a:t> </a:t>
            </a:r>
            <a:r>
              <a:rPr/>
              <a:t>doing</a:t>
            </a:r>
            <a:r>
              <a:rPr/>
              <a:t> </a:t>
            </a:r>
            <a:r>
              <a:rPr/>
              <a:t>the</a:t>
            </a:r>
            <a:r>
              <a:rPr/>
              <a:t> </a:t>
            </a:r>
            <a:r>
              <a:rPr/>
              <a:t>coding.</a:t>
            </a:r>
            <a:r>
              <a:rPr/>
              <a:t> </a:t>
            </a:r>
            <a:r>
              <a:rPr/>
              <a:t>If</a:t>
            </a:r>
            <a:r>
              <a:rPr/>
              <a:t> </a:t>
            </a:r>
            <a:r>
              <a:rPr/>
              <a:t>you</a:t>
            </a:r>
            <a:r>
              <a:rPr/>
              <a:t> </a:t>
            </a:r>
            <a:r>
              <a:rPr/>
              <a:t>don’t</a:t>
            </a:r>
            <a:r>
              <a:rPr/>
              <a:t> </a:t>
            </a:r>
            <a:r>
              <a:rPr/>
              <a:t>have</a:t>
            </a:r>
            <a:r>
              <a:rPr/>
              <a:t> </a:t>
            </a:r>
            <a:r>
              <a:rPr/>
              <a:t>a</a:t>
            </a:r>
            <a:r>
              <a:rPr/>
              <a:t> </a:t>
            </a:r>
            <a:r>
              <a:rPr/>
              <a:t>pre-existing</a:t>
            </a:r>
            <a:r>
              <a:rPr/>
              <a:t> </a:t>
            </a:r>
            <a:r>
              <a:rPr/>
              <a:t>structure,</a:t>
            </a:r>
            <a:r>
              <a:rPr/>
              <a:t> </a:t>
            </a:r>
            <a:r>
              <a:rPr/>
              <a:t>the</a:t>
            </a:r>
            <a:r>
              <a:rPr/>
              <a:t> </a:t>
            </a:r>
            <a:r>
              <a:rPr/>
              <a:t>coding</a:t>
            </a:r>
            <a:r>
              <a:rPr/>
              <a:t> </a:t>
            </a:r>
            <a:r>
              <a:rPr/>
              <a:t>may</a:t>
            </a:r>
            <a:r>
              <a:rPr/>
              <a:t> </a:t>
            </a:r>
            <a:r>
              <a:rPr/>
              <a:t>evolve</a:t>
            </a:r>
            <a:r>
              <a:rPr/>
              <a:t> </a:t>
            </a:r>
            <a:r>
              <a:rPr/>
              <a:t>and</a:t>
            </a:r>
            <a:r>
              <a:rPr/>
              <a:t> </a:t>
            </a:r>
            <a:r>
              <a:rPr/>
              <a:t>may</a:t>
            </a:r>
            <a:r>
              <a:rPr/>
              <a:t> </a:t>
            </a:r>
            <a:r>
              <a:rPr/>
              <a:t>involve</a:t>
            </a:r>
            <a:r>
              <a:rPr/>
              <a:t> </a:t>
            </a:r>
            <a:r>
              <a:rPr/>
              <a:t>100%</a:t>
            </a:r>
            <a:r>
              <a:rPr/>
              <a:t> </a:t>
            </a:r>
            <a:r>
              <a:rPr/>
              <a:t>review</a:t>
            </a:r>
            <a:r>
              <a:rPr/>
              <a:t> </a:t>
            </a:r>
            <a:r>
              <a:rPr/>
              <a:t>(both</a:t>
            </a:r>
            <a:r>
              <a:rPr/>
              <a:t> </a:t>
            </a:r>
            <a:r>
              <a:rPr/>
              <a:t>raters</a:t>
            </a:r>
            <a:r>
              <a:rPr/>
              <a:t> </a:t>
            </a:r>
            <a:r>
              <a:rPr/>
              <a:t>review</a:t>
            </a:r>
            <a:r>
              <a:rPr/>
              <a:t> </a:t>
            </a:r>
            <a:r>
              <a:rPr/>
              <a:t>everything</a:t>
            </a:r>
            <a:r>
              <a:rPr/>
              <a:t> </a:t>
            </a:r>
            <a:r>
              <a:rPr/>
              <a:t>and</a:t>
            </a:r>
            <a:r>
              <a:rPr/>
              <a:t> </a:t>
            </a:r>
            <a:r>
              <a:rPr/>
              <a:t>resolve</a:t>
            </a:r>
            <a:r>
              <a:rPr/>
              <a:t> </a:t>
            </a:r>
            <a:r>
              <a:rPr/>
              <a:t>discrepancy).</a:t>
            </a:r>
            <a:r>
              <a:rPr/>
              <a:t> </a:t>
            </a:r>
            <a:r>
              <a:rPr/>
              <a:t>Then</a:t>
            </a:r>
            <a:r>
              <a:rPr/>
              <a:t> </a:t>
            </a:r>
            <a:r>
              <a:rPr/>
              <a:t>a</a:t>
            </a:r>
            <a:r>
              <a:rPr/>
              <a:t> </a:t>
            </a:r>
            <a:r>
              <a:rPr/>
              <a:t>third</a:t>
            </a:r>
            <a:r>
              <a:rPr/>
              <a:t> </a:t>
            </a:r>
            <a:r>
              <a:rPr/>
              <a:t>person</a:t>
            </a:r>
            <a:r>
              <a:rPr/>
              <a:t> </a:t>
            </a:r>
            <a:r>
              <a:rPr/>
              <a:t>does</a:t>
            </a:r>
            <a:r>
              <a:rPr/>
              <a:t> </a:t>
            </a:r>
            <a:r>
              <a:rPr/>
              <a:t>an</a:t>
            </a:r>
            <a:r>
              <a:rPr/>
              <a:t> </a:t>
            </a:r>
            <a:r>
              <a:rPr/>
              <a:t>audit.</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Saturation</a:t>
            </a:r>
            <a:r>
              <a:rPr/>
              <a:t> </a:t>
            </a:r>
            <a:r>
              <a:rPr/>
              <a:t>is</a:t>
            </a:r>
            <a:r>
              <a:rPr/>
              <a:t> </a:t>
            </a:r>
            <a:r>
              <a:rPr/>
              <a:t>a</a:t>
            </a:r>
            <a:r>
              <a:rPr/>
              <a:t> </a:t>
            </a:r>
            <a:r>
              <a:rPr/>
              <a:t>way</a:t>
            </a:r>
            <a:r>
              <a:rPr/>
              <a:t> </a:t>
            </a:r>
            <a:r>
              <a:rPr/>
              <a:t>to</a:t>
            </a:r>
            <a:r>
              <a:rPr/>
              <a:t> </a:t>
            </a:r>
            <a:r>
              <a:rPr/>
              <a:t>assess</a:t>
            </a:r>
            <a:r>
              <a:rPr/>
              <a:t> </a:t>
            </a:r>
            <a:r>
              <a:rPr/>
              <a:t>your</a:t>
            </a:r>
            <a:r>
              <a:rPr/>
              <a:t> </a:t>
            </a:r>
            <a:r>
              <a:rPr/>
              <a:t>sample</a:t>
            </a:r>
            <a:r>
              <a:rPr/>
              <a:t> </a:t>
            </a:r>
            <a:r>
              <a:rPr/>
              <a:t>size.</a:t>
            </a:r>
            <a:r>
              <a:rPr/>
              <a:t> </a:t>
            </a:r>
            <a:r>
              <a:rPr/>
              <a:t>Have</a:t>
            </a:r>
            <a:r>
              <a:rPr/>
              <a:t> </a:t>
            </a:r>
            <a:r>
              <a:rPr/>
              <a:t>you</a:t>
            </a:r>
            <a:r>
              <a:rPr/>
              <a:t> </a:t>
            </a:r>
            <a:r>
              <a:rPr/>
              <a:t>gotten</a:t>
            </a:r>
            <a:r>
              <a:rPr/>
              <a:t> </a:t>
            </a:r>
            <a:r>
              <a:rPr/>
              <a:t>a</a:t>
            </a:r>
            <a:r>
              <a:rPr/>
              <a:t> </a:t>
            </a:r>
            <a:r>
              <a:rPr/>
              <a:t>representative</a:t>
            </a:r>
            <a:r>
              <a:rPr/>
              <a:t> </a:t>
            </a:r>
            <a:r>
              <a:rPr/>
              <a:t>amount</a:t>
            </a:r>
            <a:r>
              <a:rPr/>
              <a:t> </a:t>
            </a:r>
            <a:r>
              <a:rPr/>
              <a:t>of</a:t>
            </a:r>
            <a:r>
              <a:rPr/>
              <a:t> </a:t>
            </a:r>
            <a:r>
              <a:rPr/>
              <a:t>data.</a:t>
            </a:r>
          </a:p>
          <a:p>
            <a:pPr lvl="0" marL="0" indent="0">
              <a:buNone/>
            </a:pPr>
          </a:p>
          <a:p>
            <a:pPr lvl="0" marL="0" indent="0">
              <a:buNone/>
            </a:pPr>
            <a:r>
              <a:rPr/>
              <a:t>Really</a:t>
            </a:r>
            <a:r>
              <a:rPr/>
              <a:t> </a:t>
            </a:r>
            <a:r>
              <a:rPr/>
              <a:t>important</a:t>
            </a:r>
            <a:r>
              <a:rPr/>
              <a:t> </a:t>
            </a:r>
            <a:r>
              <a:rPr/>
              <a:t>to</a:t>
            </a:r>
            <a:r>
              <a:rPr/>
              <a:t> </a:t>
            </a:r>
            <a:r>
              <a:rPr/>
              <a:t>keep</a:t>
            </a:r>
            <a:r>
              <a:rPr/>
              <a:t> </a:t>
            </a:r>
            <a:r>
              <a:rPr/>
              <a:t>notes</a:t>
            </a:r>
            <a:r>
              <a:rPr/>
              <a:t> </a:t>
            </a:r>
            <a:r>
              <a:rPr/>
              <a:t>of</a:t>
            </a:r>
            <a:r>
              <a:rPr/>
              <a:t> </a:t>
            </a:r>
            <a:r>
              <a:rPr/>
              <a:t>the</a:t>
            </a:r>
            <a:r>
              <a:rPr/>
              <a:t> </a:t>
            </a:r>
            <a:r>
              <a:rPr/>
              <a:t>coding</a:t>
            </a:r>
            <a:r>
              <a:rPr/>
              <a:t> </a:t>
            </a:r>
            <a:r>
              <a:rPr/>
              <a:t>and</a:t>
            </a:r>
            <a:r>
              <a:rPr/>
              <a:t> </a:t>
            </a:r>
            <a:r>
              <a:rPr/>
              <a:t>analysis</a:t>
            </a:r>
            <a:r>
              <a:rPr/>
              <a:t> </a:t>
            </a:r>
            <a:r>
              <a:rPr/>
              <a:t>process,</a:t>
            </a:r>
            <a:r>
              <a:rPr/>
              <a:t> </a:t>
            </a:r>
            <a:r>
              <a:rPr/>
              <a:t>so</a:t>
            </a:r>
            <a:r>
              <a:rPr/>
              <a:t> </a:t>
            </a:r>
            <a:r>
              <a:rPr/>
              <a:t>you</a:t>
            </a:r>
            <a:r>
              <a:rPr/>
              <a:t> </a:t>
            </a:r>
            <a:r>
              <a:rPr/>
              <a:t>can</a:t>
            </a:r>
            <a:r>
              <a:rPr/>
              <a:t> </a:t>
            </a:r>
            <a:r>
              <a:rPr/>
              <a:t>check</a:t>
            </a:r>
            <a:r>
              <a:rPr/>
              <a:t> </a:t>
            </a:r>
            <a:r>
              <a:rPr/>
              <a:t>your</a:t>
            </a:r>
            <a:r>
              <a:rPr/>
              <a:t> </a:t>
            </a:r>
            <a:r>
              <a:rPr/>
              <a:t>work.</a:t>
            </a:r>
            <a:r>
              <a:rPr/>
              <a:t> </a:t>
            </a:r>
            <a:r>
              <a:rPr/>
              <a:t>Allows</a:t>
            </a:r>
            <a:r>
              <a:rPr/>
              <a:t> </a:t>
            </a:r>
            <a:r>
              <a:rPr/>
              <a:t>you</a:t>
            </a:r>
            <a:r>
              <a:rPr/>
              <a:t> </a:t>
            </a:r>
            <a:r>
              <a:rPr/>
              <a:t>to</a:t>
            </a:r>
            <a:r>
              <a:rPr/>
              <a:t> </a:t>
            </a:r>
            <a:r>
              <a:rPr/>
              <a:t>do</a:t>
            </a:r>
            <a:r>
              <a:rPr/>
              <a:t> </a:t>
            </a:r>
            <a:r>
              <a:rPr/>
              <a:t>qualirty</a:t>
            </a:r>
            <a:r>
              <a:rPr/>
              <a:t> </a:t>
            </a:r>
            <a:r>
              <a:rPr/>
              <a:t>checks</a:t>
            </a:r>
            <a:r>
              <a:rPr/>
              <a:t> </a:t>
            </a:r>
            <a:r>
              <a:rPr/>
              <a:t>on</a:t>
            </a:r>
            <a:r>
              <a:rPr/>
              <a:t> </a:t>
            </a:r>
            <a:r>
              <a:rPr/>
              <a:t>the</a:t>
            </a:r>
            <a:r>
              <a:rPr/>
              <a:t> </a:t>
            </a:r>
            <a:r>
              <a:rPr/>
              <a:t>process.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develop</a:t>
            </a:r>
            <a:r>
              <a:rPr/>
              <a:t> </a:t>
            </a:r>
            <a:r>
              <a:rPr/>
              <a:t>a</a:t>
            </a:r>
            <a:r>
              <a:rPr/>
              <a:t> </a:t>
            </a:r>
            <a:r>
              <a:rPr/>
              <a:t>framework,</a:t>
            </a:r>
            <a:r>
              <a:rPr/>
              <a:t> </a:t>
            </a:r>
            <a:r>
              <a:rPr/>
              <a:t>but</a:t>
            </a:r>
            <a:r>
              <a:rPr/>
              <a:t> </a:t>
            </a:r>
            <a:r>
              <a:rPr/>
              <a:t>that</a:t>
            </a:r>
            <a:r>
              <a:rPr/>
              <a:t> </a:t>
            </a:r>
            <a:r>
              <a:rPr/>
              <a:t>framework</a:t>
            </a:r>
            <a:r>
              <a:rPr/>
              <a:t> </a:t>
            </a:r>
            <a:r>
              <a:rPr/>
              <a:t>must</a:t>
            </a:r>
            <a:r>
              <a:rPr/>
              <a:t> </a:t>
            </a:r>
            <a:r>
              <a:rPr/>
              <a:t>always</a:t>
            </a:r>
            <a:r>
              <a:rPr/>
              <a:t> </a:t>
            </a:r>
            <a:r>
              <a:rPr/>
              <a:t>represent</a:t>
            </a:r>
            <a:r>
              <a:rPr/>
              <a:t> </a:t>
            </a:r>
            <a:r>
              <a:rPr/>
              <a:t>what</a:t>
            </a:r>
            <a:r>
              <a:rPr/>
              <a:t> </a:t>
            </a:r>
            <a:r>
              <a:rPr/>
              <a:t>the</a:t>
            </a:r>
            <a:r>
              <a:rPr/>
              <a:t> </a:t>
            </a:r>
            <a:r>
              <a:rPr/>
              <a:t>subjects</a:t>
            </a:r>
            <a:r>
              <a:rPr/>
              <a:t> </a:t>
            </a:r>
            <a:r>
              <a:rPr/>
              <a:t>have</a:t>
            </a:r>
            <a:r>
              <a:rPr/>
              <a:t> </a:t>
            </a:r>
            <a:r>
              <a:rPr/>
              <a:t>said.</a:t>
            </a:r>
          </a:p>
          <a:p>
            <a:pPr lvl="0" marL="0" indent="0">
              <a:buNone/>
            </a:pPr>
          </a:p>
          <a:p>
            <a:pPr lvl="0" marL="0" indent="0">
              <a:buNone/>
            </a:pPr>
            <a:r>
              <a:rPr/>
              <a:t>Low</a:t>
            </a:r>
            <a:r>
              <a:rPr/>
              <a:t> </a:t>
            </a:r>
            <a:r>
              <a:rPr/>
              <a:t>inference</a:t>
            </a:r>
            <a:r>
              <a:rPr/>
              <a:t> </a:t>
            </a:r>
            <a:r>
              <a:rPr/>
              <a:t>descriptors</a:t>
            </a:r>
            <a:r>
              <a:rPr/>
              <a:t> </a:t>
            </a:r>
            <a:r>
              <a:rPr/>
              <a:t>are</a:t>
            </a:r>
            <a:r>
              <a:rPr/>
              <a:t> </a:t>
            </a:r>
            <a:r>
              <a:rPr/>
              <a:t>those</a:t>
            </a:r>
            <a:r>
              <a:rPr/>
              <a:t> </a:t>
            </a:r>
            <a:r>
              <a:rPr/>
              <a:t>things</a:t>
            </a:r>
            <a:r>
              <a:rPr/>
              <a:t> </a:t>
            </a:r>
            <a:r>
              <a:rPr/>
              <a:t>involving</a:t>
            </a:r>
            <a:r>
              <a:rPr/>
              <a:t> </a:t>
            </a:r>
            <a:r>
              <a:rPr/>
              <a:t>just</a:t>
            </a:r>
            <a:r>
              <a:rPr/>
              <a:t> </a:t>
            </a:r>
            <a:r>
              <a:rPr/>
              <a:t>the</a:t>
            </a:r>
            <a:r>
              <a:rPr/>
              <a:t> </a:t>
            </a:r>
            <a:r>
              <a:rPr/>
              <a:t>basic</a:t>
            </a:r>
            <a:r>
              <a:rPr/>
              <a:t> </a:t>
            </a:r>
            <a:r>
              <a:rPr/>
              <a:t>words</a:t>
            </a:r>
            <a:r>
              <a:rPr/>
              <a:t> </a:t>
            </a:r>
            <a:r>
              <a:rPr/>
              <a:t>or</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was</a:t>
            </a:r>
            <a:r>
              <a:rPr/>
              <a:t> </a:t>
            </a:r>
            <a:r>
              <a:rPr/>
              <a:t>mentioned</a:t>
            </a:r>
            <a:r>
              <a:rPr/>
              <a:t> </a:t>
            </a:r>
            <a:r>
              <a:rPr/>
              <a:t>earlier.</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Eton</a:t>
            </a:r>
            <a:r>
              <a:rPr/>
              <a:t> </a:t>
            </a:r>
            <a:r>
              <a:rPr/>
              <a:t>article</a:t>
            </a:r>
            <a:r>
              <a:rPr/>
              <a:t> </a:t>
            </a:r>
            <a:r>
              <a:rPr/>
              <a:t>has</a:t>
            </a:r>
            <a:r>
              <a:rPr/>
              <a:t> </a:t>
            </a:r>
            <a:r>
              <a:rPr/>
              <a:t>a</a:t>
            </a:r>
            <a:r>
              <a:rPr/>
              <a:t> </a:t>
            </a:r>
            <a:r>
              <a:rPr/>
              <a:t>great</a:t>
            </a:r>
            <a:r>
              <a:rPr/>
              <a:t> </a:t>
            </a:r>
            <a:r>
              <a:rPr/>
              <a:t>description</a:t>
            </a:r>
            <a:r>
              <a:rPr/>
              <a:t> </a:t>
            </a:r>
            <a:r>
              <a:rPr/>
              <a:t>of</a:t>
            </a:r>
            <a:r>
              <a:rPr/>
              <a:t> </a:t>
            </a:r>
            <a:r>
              <a:rPr/>
              <a:t>the</a:t>
            </a:r>
            <a:r>
              <a:rPr/>
              <a:t> </a:t>
            </a:r>
            <a:r>
              <a:rPr/>
              <a:t>coding</a:t>
            </a:r>
            <a:r>
              <a:rPr/>
              <a:t> </a:t>
            </a:r>
            <a:r>
              <a:rPr/>
              <a:t>process.</a:t>
            </a:r>
            <a:r>
              <a:rPr/>
              <a:t> </a:t>
            </a:r>
            <a:r>
              <a:rPr/>
              <a:t>The</a:t>
            </a:r>
            <a:r>
              <a:rPr/>
              <a:t> </a:t>
            </a:r>
            <a:r>
              <a:rPr/>
              <a:t>long</a:t>
            </a:r>
            <a:r>
              <a:rPr/>
              <a:t> </a:t>
            </a:r>
            <a:r>
              <a:rPr/>
              <a:t>term</a:t>
            </a:r>
            <a:r>
              <a:rPr/>
              <a:t> </a:t>
            </a:r>
            <a:r>
              <a:rPr/>
              <a:t>goal</a:t>
            </a:r>
            <a:r>
              <a:rPr/>
              <a:t> </a:t>
            </a:r>
            <a:r>
              <a:rPr/>
              <a:t>develop</a:t>
            </a:r>
            <a:r>
              <a:rPr/>
              <a:t> </a:t>
            </a:r>
            <a:r>
              <a:rPr/>
              <a:t>a</a:t>
            </a:r>
            <a:r>
              <a:rPr/>
              <a:t> </a:t>
            </a:r>
            <a:r>
              <a:rPr/>
              <a:t>burden</a:t>
            </a:r>
            <a:r>
              <a:rPr/>
              <a:t> </a:t>
            </a:r>
            <a:r>
              <a:rPr/>
              <a:t>of</a:t>
            </a:r>
            <a:r>
              <a:rPr/>
              <a:t> </a:t>
            </a:r>
            <a:r>
              <a:rPr/>
              <a:t>treatment</a:t>
            </a:r>
            <a:r>
              <a:rPr/>
              <a:t> </a:t>
            </a:r>
            <a:r>
              <a:rPr/>
              <a:t>with</a:t>
            </a:r>
            <a:r>
              <a:rPr/>
              <a:t> </a:t>
            </a:r>
            <a:r>
              <a:rPr/>
              <a:t>wide</a:t>
            </a:r>
            <a:r>
              <a:rPr/>
              <a:t> </a:t>
            </a:r>
            <a:r>
              <a:rPr/>
              <a:t>applicability</a:t>
            </a:r>
            <a:r>
              <a:rPr/>
              <a:t> </a:t>
            </a:r>
            <a:r>
              <a:rPr/>
              <a:t>across</a:t>
            </a:r>
            <a:r>
              <a:rPr/>
              <a:t> </a:t>
            </a:r>
            <a:r>
              <a:rPr/>
              <a:t>a</a:t>
            </a:r>
            <a:r>
              <a:rPr/>
              <a:t> </a:t>
            </a:r>
            <a:r>
              <a:rPr/>
              <a:t>wide</a:t>
            </a:r>
            <a:r>
              <a:rPr/>
              <a:t> </a:t>
            </a:r>
            <a:r>
              <a:rPr/>
              <a:t>range</a:t>
            </a:r>
            <a:r>
              <a:rPr/>
              <a:t> </a:t>
            </a:r>
            <a:r>
              <a:rPr/>
              <a:t>of</a:t>
            </a:r>
            <a:r>
              <a:rPr/>
              <a:t> </a:t>
            </a:r>
            <a:r>
              <a:rPr/>
              <a:t>treatments.</a:t>
            </a:r>
          </a:p>
          <a:p>
            <a:pPr lvl="0" marL="0" indent="0">
              <a:buNone/>
            </a:pPr>
          </a:p>
          <a:p>
            <a:pPr lvl="0" marL="0" indent="0">
              <a:buNone/>
            </a:pPr>
            <a:r>
              <a:rPr/>
              <a:t>Identify</a:t>
            </a:r>
            <a:r>
              <a:rPr/>
              <a:t> </a:t>
            </a:r>
            <a:r>
              <a:rPr/>
              <a:t>issues</a:t>
            </a:r>
            <a:r>
              <a:rPr/>
              <a:t> </a:t>
            </a:r>
            <a:r>
              <a:rPr/>
              <a:t>associated</a:t>
            </a:r>
            <a:r>
              <a:rPr/>
              <a:t> </a:t>
            </a:r>
            <a:r>
              <a:rPr/>
              <a:t>with</a:t>
            </a:r>
            <a:r>
              <a:rPr/>
              <a:t> </a:t>
            </a:r>
            <a:r>
              <a:rPr/>
              <a:t>burden</a:t>
            </a:r>
            <a:r>
              <a:rPr/>
              <a:t> </a:t>
            </a:r>
            <a:r>
              <a:rPr/>
              <a:t>of</a:t>
            </a:r>
            <a:r>
              <a:rPr/>
              <a:t> </a:t>
            </a:r>
            <a:r>
              <a:rPr/>
              <a:t>treatment.</a:t>
            </a:r>
            <a:r>
              <a:rPr/>
              <a:t> </a:t>
            </a:r>
            <a:r>
              <a:rPr/>
              <a:t>Derivation</a:t>
            </a:r>
            <a:r>
              <a:rPr/>
              <a:t> </a:t>
            </a:r>
            <a:r>
              <a:rPr/>
              <a:t>of</a:t>
            </a:r>
            <a:r>
              <a:rPr/>
              <a:t> </a:t>
            </a:r>
            <a:r>
              <a:rPr/>
              <a:t>patient</a:t>
            </a:r>
            <a:r>
              <a:rPr/>
              <a:t> </a:t>
            </a:r>
            <a:r>
              <a:rPr/>
              <a:t>report</a:t>
            </a:r>
            <a:r>
              <a:rPr/>
              <a:t> </a:t>
            </a:r>
            <a:r>
              <a:rPr/>
              <a:t>that</a:t>
            </a:r>
            <a:r>
              <a:rPr/>
              <a:t> </a:t>
            </a:r>
            <a:r>
              <a:rPr/>
              <a:t>is</a:t>
            </a:r>
            <a:r>
              <a:rPr/>
              <a:t> </a:t>
            </a:r>
            <a:r>
              <a:rPr/>
              <a:t>flexible</a:t>
            </a:r>
            <a:r>
              <a:rPr/>
              <a:t> </a:t>
            </a:r>
            <a:r>
              <a:rPr/>
              <a:t>enough</a:t>
            </a:r>
            <a:r>
              <a:rPr/>
              <a:t> </a:t>
            </a:r>
            <a:r>
              <a:rPr/>
              <a:t>to</a:t>
            </a:r>
            <a:r>
              <a:rPr/>
              <a:t> </a:t>
            </a:r>
            <a:r>
              <a:rPr/>
              <a:t>apply</a:t>
            </a:r>
            <a:r>
              <a:rPr/>
              <a:t> </a:t>
            </a:r>
            <a:r>
              <a:rPr/>
              <a:t>across</a:t>
            </a:r>
            <a:r>
              <a:rPr/>
              <a:t> </a:t>
            </a:r>
            <a:r>
              <a:rPr/>
              <a:t>any</a:t>
            </a:r>
            <a:r>
              <a:rPr/>
              <a:t> </a:t>
            </a:r>
            <a:r>
              <a:rPr/>
              <a:t>disease.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Checked</a:t>
            </a:r>
            <a:r>
              <a:rPr/>
              <a:t> </a:t>
            </a:r>
            <a:r>
              <a:rPr/>
              <a:t>for</a:t>
            </a:r>
            <a:r>
              <a:rPr/>
              <a:t> </a:t>
            </a:r>
            <a:r>
              <a:rPr/>
              <a:t>a</a:t>
            </a:r>
            <a:r>
              <a:rPr/>
              <a:t> </a:t>
            </a:r>
            <a:r>
              <a:rPr/>
              <a:t>logical</a:t>
            </a:r>
            <a:r>
              <a:rPr/>
              <a:t> </a:t>
            </a:r>
            <a:r>
              <a:rPr/>
              <a:t>flow</a:t>
            </a:r>
            <a:r>
              <a:rPr/>
              <a:t> </a:t>
            </a:r>
            <a:r>
              <a:rPr/>
              <a:t>from</a:t>
            </a:r>
            <a:r>
              <a:rPr/>
              <a:t> </a:t>
            </a:r>
            <a:r>
              <a:rPr/>
              <a:t>broad</a:t>
            </a:r>
            <a:r>
              <a:rPr/>
              <a:t> </a:t>
            </a:r>
            <a:r>
              <a:rPr/>
              <a:t>to</a:t>
            </a:r>
            <a:r>
              <a:rPr/>
              <a:t> </a:t>
            </a:r>
            <a:r>
              <a:rPr/>
              <a:t>specific.</a:t>
            </a:r>
            <a:r>
              <a:rPr/>
              <a:t> </a:t>
            </a:r>
            <a:r>
              <a:rPr/>
              <a:t>Framework</a:t>
            </a:r>
            <a:r>
              <a:rPr/>
              <a:t> </a:t>
            </a:r>
            <a:r>
              <a:rPr/>
              <a:t>from</a:t>
            </a:r>
            <a:r>
              <a:rPr/>
              <a:t> </a:t>
            </a:r>
            <a:r>
              <a:rPr/>
              <a:t>first</a:t>
            </a:r>
            <a:r>
              <a:rPr/>
              <a:t> </a:t>
            </a:r>
            <a:r>
              <a:rPr/>
              <a:t>five</a:t>
            </a:r>
            <a:r>
              <a:rPr/>
              <a:t> </a:t>
            </a:r>
            <a:r>
              <a:rPr/>
              <a:t>interviews.</a:t>
            </a:r>
            <a:r>
              <a:rPr/>
              <a:t> </a:t>
            </a:r>
            <a:r>
              <a:rPr/>
              <a:t>Reviewed</a:t>
            </a:r>
            <a:r>
              <a:rPr/>
              <a:t> </a:t>
            </a:r>
            <a:r>
              <a:rPr/>
              <a:t>after</a:t>
            </a:r>
            <a:r>
              <a:rPr/>
              <a:t> </a:t>
            </a:r>
            <a:r>
              <a:rPr/>
              <a:t>ten</a:t>
            </a:r>
            <a:r>
              <a:rPr/>
              <a:t> </a:t>
            </a:r>
            <a:r>
              <a:rPr/>
              <a:t>more</a:t>
            </a:r>
            <a:r>
              <a:rPr/>
              <a:t> </a:t>
            </a:r>
            <a:r>
              <a:rPr/>
              <a:t>interviews.</a:t>
            </a:r>
            <a:r>
              <a:rPr/>
              <a:t> </a:t>
            </a:r>
            <a:r>
              <a:rPr/>
              <a:t>Saturation</a:t>
            </a:r>
            <a:r>
              <a:rPr/>
              <a:t> </a:t>
            </a:r>
            <a:r>
              <a:rPr/>
              <a:t>reached</a:t>
            </a:r>
            <a:r>
              <a:rPr/>
              <a:t> </a:t>
            </a:r>
            <a:r>
              <a:rPr/>
              <a:t>after</a:t>
            </a:r>
            <a:r>
              <a:rPr/>
              <a:t> </a:t>
            </a:r>
            <a:r>
              <a:rPr/>
              <a:t>25</a:t>
            </a:r>
            <a:r>
              <a:rPr/>
              <a:t> </a:t>
            </a:r>
            <a:r>
              <a:rPr/>
              <a:t>interviews,</a:t>
            </a:r>
            <a:r>
              <a:rPr/>
              <a:t> </a:t>
            </a:r>
            <a:r>
              <a:rPr/>
              <a:t>but</a:t>
            </a:r>
            <a:r>
              <a:rPr/>
              <a:t> </a:t>
            </a:r>
            <a:r>
              <a:rPr/>
              <a:t>they</a:t>
            </a:r>
            <a:r>
              <a:rPr/>
              <a:t> </a:t>
            </a:r>
            <a:r>
              <a:rPr/>
              <a:t>had</a:t>
            </a:r>
            <a:r>
              <a:rPr/>
              <a:t> </a:t>
            </a:r>
            <a:r>
              <a:rPr/>
              <a:t>7</a:t>
            </a:r>
            <a:r>
              <a:rPr/>
              <a:t> </a:t>
            </a:r>
            <a:r>
              <a:rPr/>
              <a:t>more</a:t>
            </a:r>
            <a:r>
              <a:rPr/>
              <a:t> </a:t>
            </a:r>
            <a:r>
              <a:rPr/>
              <a:t>that</a:t>
            </a:r>
            <a:r>
              <a:rPr/>
              <a:t> </a:t>
            </a:r>
            <a:r>
              <a:rPr/>
              <a:t>they</a:t>
            </a:r>
            <a:r>
              <a:rPr/>
              <a:t> </a:t>
            </a:r>
            <a:r>
              <a:rPr/>
              <a:t>included</a:t>
            </a:r>
            <a:r>
              <a:rPr/>
              <a:t> </a:t>
            </a:r>
            <a:r>
              <a:rPr/>
              <a:t>anyway.</a:t>
            </a:r>
          </a:p>
          <a:p>
            <a:pPr lvl="0" marL="0" indent="0">
              <a:buNone/>
            </a:pPr>
          </a:p>
          <a:p>
            <a:pPr lvl="0" marL="0" indent="0">
              <a:buNone/>
            </a:pPr>
            <a:r>
              <a:rPr/>
              <a:t>Described</a:t>
            </a:r>
            <a:r>
              <a:rPr/>
              <a:t> </a:t>
            </a:r>
            <a:r>
              <a:rPr/>
              <a:t>patient</a:t>
            </a:r>
            <a:r>
              <a:rPr/>
              <a:t> </a:t>
            </a:r>
            <a:r>
              <a:rPr/>
              <a:t>population.</a:t>
            </a:r>
          </a:p>
          <a:p>
            <a:pPr lvl="0" marL="0" indent="0">
              <a:buNone/>
            </a:pPr>
          </a:p>
          <a:p>
            <a:pPr lvl="0" marL="0" indent="0">
              <a:buNone/>
            </a:pPr>
            <a:r>
              <a:rPr/>
              <a:t>Figure</a:t>
            </a:r>
            <a:r>
              <a:rPr/>
              <a:t> </a:t>
            </a:r>
            <a:r>
              <a:rPr/>
              <a:t>1</a:t>
            </a:r>
            <a:r>
              <a:rPr/>
              <a:t> </a:t>
            </a:r>
            <a:r>
              <a:rPr/>
              <a:t>shows</a:t>
            </a:r>
            <a:r>
              <a:rPr/>
              <a:t> </a:t>
            </a:r>
            <a:r>
              <a:rPr/>
              <a:t>the</a:t>
            </a:r>
            <a:r>
              <a:rPr/>
              <a:t> </a:t>
            </a:r>
            <a:r>
              <a:rPr/>
              <a:t>themes</a:t>
            </a:r>
            <a:r>
              <a:rPr/>
              <a:t> </a:t>
            </a:r>
            <a:r>
              <a:rPr/>
              <a:t>that</a:t>
            </a:r>
            <a:r>
              <a:rPr/>
              <a:t> </a:t>
            </a:r>
            <a:r>
              <a:rPr/>
              <a:t>emerged.</a:t>
            </a:r>
          </a:p>
          <a:p>
            <a:pPr lvl="0" marL="0" indent="0">
              <a:buNone/>
            </a:pPr>
          </a:p>
          <a:p>
            <a:pPr lvl="0" marL="0" indent="0">
              <a:buNone/>
            </a:pPr>
            <a:r>
              <a:rPr/>
              <a:t>The</a:t>
            </a:r>
            <a:r>
              <a:rPr/>
              <a:t> </a:t>
            </a:r>
            <a:r>
              <a:rPr/>
              <a:t>third</a:t>
            </a:r>
            <a:r>
              <a:rPr/>
              <a:t> </a:t>
            </a:r>
            <a:r>
              <a:rPr/>
              <a:t>theme</a:t>
            </a:r>
            <a:r>
              <a:rPr/>
              <a:t> </a:t>
            </a:r>
            <a:r>
              <a:rPr/>
              <a:t>was</a:t>
            </a:r>
            <a:r>
              <a:rPr/>
              <a:t> </a:t>
            </a:r>
            <a:r>
              <a:rPr/>
              <a:t>factors</a:t>
            </a:r>
            <a:r>
              <a:rPr/>
              <a:t> </a:t>
            </a:r>
            <a:r>
              <a:rPr/>
              <a:t>that</a:t>
            </a:r>
            <a:r>
              <a:rPr/>
              <a:t> </a:t>
            </a:r>
            <a:r>
              <a:rPr/>
              <a:t>exacebate</a:t>
            </a:r>
            <a:r>
              <a:rPr/>
              <a:t> </a:t>
            </a:r>
            <a:r>
              <a:rPr/>
              <a:t>burdens</a:t>
            </a:r>
            <a:r>
              <a:rPr/>
              <a:t> </a:t>
            </a:r>
            <a:r>
              <a:rPr/>
              <a:t>had</a:t>
            </a:r>
            <a:r>
              <a:rPr/>
              <a:t> </a:t>
            </a:r>
            <a:r>
              <a:rPr/>
              <a:t>subthemes.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example</a:t>
            </a:r>
            <a:r>
              <a:rPr/>
              <a:t> </a:t>
            </a:r>
            <a:r>
              <a:rPr/>
              <a:t>on</a:t>
            </a:r>
            <a:r>
              <a:rPr/>
              <a:t> </a:t>
            </a:r>
            <a:r>
              <a:rPr/>
              <a:t>Canvas</a:t>
            </a:r>
            <a:r>
              <a:rPr/>
              <a:t> </a:t>
            </a:r>
            <a:r>
              <a:rPr/>
              <a:t>is</a:t>
            </a:r>
            <a:r>
              <a:rPr/>
              <a:t> </a:t>
            </a:r>
            <a:r>
              <a:rPr/>
              <a:t>an</a:t>
            </a:r>
            <a:r>
              <a:rPr/>
              <a:t> </a:t>
            </a:r>
            <a:r>
              <a:rPr/>
              <a:t>article</a:t>
            </a:r>
            <a:r>
              <a:rPr/>
              <a:t> </a:t>
            </a:r>
            <a:r>
              <a:rPr/>
              <a:t>by</a:t>
            </a:r>
            <a:r>
              <a:rPr/>
              <a:t> </a:t>
            </a:r>
            <a:r>
              <a:rPr/>
              <a:t>Jannette</a:t>
            </a:r>
            <a:r>
              <a:rPr/>
              <a:t> </a:t>
            </a:r>
            <a:r>
              <a:rPr/>
              <a:t>Berkley-Patton</a:t>
            </a:r>
            <a:r>
              <a:rPr/>
              <a:t> </a:t>
            </a:r>
            <a:r>
              <a:rPr/>
              <a:t>et</a:t>
            </a:r>
            <a:r>
              <a:rPr/>
              <a:t> </a:t>
            </a:r>
            <a:r>
              <a:rPr/>
              <a:t>al. Done</a:t>
            </a:r>
            <a:r>
              <a:rPr/>
              <a:t> </a:t>
            </a:r>
            <a:r>
              <a:rPr/>
              <a:t>using</a:t>
            </a:r>
            <a:r>
              <a:rPr/>
              <a:t> </a:t>
            </a:r>
            <a:r>
              <a:rPr/>
              <a:t>focus</a:t>
            </a:r>
            <a:r>
              <a:rPr/>
              <a:t> </a:t>
            </a:r>
            <a:r>
              <a:rPr/>
              <a:t>groups</a:t>
            </a:r>
            <a:r>
              <a:rPr/>
              <a:t> </a:t>
            </a:r>
            <a:r>
              <a:rPr/>
              <a:t>and</a:t>
            </a:r>
            <a:r>
              <a:rPr/>
              <a:t> </a:t>
            </a:r>
            <a:r>
              <a:rPr/>
              <a:t>content</a:t>
            </a:r>
            <a:r>
              <a:rPr/>
              <a:t> </a:t>
            </a:r>
            <a:r>
              <a:rPr/>
              <a:t>analysis.</a:t>
            </a:r>
          </a:p>
          <a:p>
            <a:pPr lvl="0" marL="0" indent="0">
              <a:buNone/>
            </a:pPr>
          </a:p>
          <a:p>
            <a:pPr lvl="0" marL="0" indent="0">
              <a:buNone/>
            </a:pPr>
            <a:r>
              <a:rPr/>
              <a:t>Information</a:t>
            </a:r>
            <a:r>
              <a:rPr/>
              <a:t> </a:t>
            </a:r>
            <a:r>
              <a:rPr/>
              <a:t>and</a:t>
            </a:r>
            <a:r>
              <a:rPr/>
              <a:t> </a:t>
            </a:r>
            <a:r>
              <a:rPr/>
              <a:t>expectations</a:t>
            </a:r>
            <a:r>
              <a:rPr/>
              <a:t> </a:t>
            </a:r>
            <a:r>
              <a:rPr/>
              <a:t>with</a:t>
            </a:r>
            <a:r>
              <a:rPr/>
              <a:t> </a:t>
            </a:r>
            <a:r>
              <a:rPr/>
              <a:t>subthemes.</a:t>
            </a:r>
            <a:r>
              <a:rPr/>
              <a:t> </a:t>
            </a:r>
            <a:r>
              <a:rPr/>
              <a:t>Specific</a:t>
            </a:r>
            <a:r>
              <a:rPr/>
              <a:t> </a:t>
            </a:r>
            <a:r>
              <a:rPr/>
              <a:t>text</a:t>
            </a:r>
            <a:r>
              <a:rPr/>
              <a:t> </a:t>
            </a:r>
            <a:r>
              <a:rPr/>
              <a:t>included</a:t>
            </a:r>
            <a:r>
              <a:rPr/>
              <a:t> </a:t>
            </a:r>
            <a:r>
              <a:rPr/>
              <a:t>as</a:t>
            </a:r>
            <a:r>
              <a:rPr/>
              <a:t> </a:t>
            </a:r>
            <a:r>
              <a:rPr/>
              <a:t>examples</a:t>
            </a:r>
            <a:r>
              <a:rPr/>
              <a:t> </a:t>
            </a:r>
            <a:r>
              <a:rPr/>
              <a:t>of</a:t>
            </a:r>
            <a:r>
              <a:rPr/>
              <a:t> </a:t>
            </a:r>
            <a:r>
              <a:rPr/>
              <a:t>themes.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Community</a:t>
            </a:r>
            <a:r>
              <a:rPr/>
              <a:t> </a:t>
            </a:r>
            <a:r>
              <a:rPr/>
              <a:t>Based</a:t>
            </a:r>
            <a:r>
              <a:rPr/>
              <a:t> </a:t>
            </a:r>
            <a:r>
              <a:rPr/>
              <a:t>Participatory</a:t>
            </a:r>
            <a:r>
              <a:rPr/>
              <a:t> </a:t>
            </a:r>
            <a:r>
              <a:rPr/>
              <a:t>Research.</a:t>
            </a:r>
          </a:p>
          <a:p>
            <a:pPr lvl="0" marL="0" indent="0">
              <a:buNone/>
            </a:pPr>
          </a:p>
          <a:p>
            <a:pPr lvl="0" marL="0" indent="0">
              <a:buNone/>
            </a:pPr>
            <a:r>
              <a:rPr/>
              <a:t>This</a:t>
            </a:r>
            <a:r>
              <a:rPr/>
              <a:t> </a:t>
            </a:r>
            <a:r>
              <a:rPr/>
              <a:t>is</a:t>
            </a:r>
            <a:r>
              <a:rPr/>
              <a:t> </a:t>
            </a:r>
            <a:r>
              <a:rPr/>
              <a:t>increasingly</a:t>
            </a:r>
            <a:r>
              <a:rPr/>
              <a:t> </a:t>
            </a:r>
            <a:r>
              <a:rPr/>
              <a:t>used</a:t>
            </a:r>
            <a:r>
              <a:rPr/>
              <a:t> </a:t>
            </a:r>
            <a:r>
              <a:rPr/>
              <a:t>and</a:t>
            </a:r>
            <a:r>
              <a:rPr/>
              <a:t> </a:t>
            </a:r>
            <a:r>
              <a:rPr/>
              <a:t>make</a:t>
            </a:r>
            <a:r>
              <a:rPr/>
              <a:t> </a:t>
            </a:r>
            <a:r>
              <a:rPr/>
              <a:t>a</a:t>
            </a:r>
            <a:r>
              <a:rPr/>
              <a:t> </a:t>
            </a:r>
            <a:r>
              <a:rPr/>
              <a:t>big</a:t>
            </a:r>
            <a:r>
              <a:rPr/>
              <a:t> </a:t>
            </a:r>
            <a:r>
              <a:rPr/>
              <a:t>contribution.</a:t>
            </a:r>
            <a:r>
              <a:rPr/>
              <a:t> </a:t>
            </a:r>
            <a:r>
              <a:rPr/>
              <a:t>Extent</a:t>
            </a:r>
            <a:r>
              <a:rPr/>
              <a:t> </a:t>
            </a:r>
            <a:r>
              <a:rPr/>
              <a:t>to</a:t>
            </a:r>
            <a:r>
              <a:rPr/>
              <a:t> </a:t>
            </a:r>
            <a:r>
              <a:rPr/>
              <a:t>which</a:t>
            </a:r>
            <a:r>
              <a:rPr/>
              <a:t> </a:t>
            </a:r>
            <a:r>
              <a:rPr/>
              <a:t>the</a:t>
            </a:r>
            <a:r>
              <a:rPr/>
              <a:t> </a:t>
            </a:r>
            <a:r>
              <a:rPr/>
              <a:t>population</a:t>
            </a:r>
            <a:r>
              <a:rPr/>
              <a:t> </a:t>
            </a:r>
            <a:r>
              <a:rPr/>
              <a:t>that</a:t>
            </a:r>
            <a:r>
              <a:rPr/>
              <a:t> </a:t>
            </a:r>
            <a:r>
              <a:rPr/>
              <a:t>you</a:t>
            </a:r>
            <a:r>
              <a:rPr/>
              <a:t> </a:t>
            </a:r>
            <a:r>
              <a:rPr/>
              <a:t>are</a:t>
            </a:r>
            <a:r>
              <a:rPr/>
              <a:t> </a:t>
            </a:r>
            <a:r>
              <a:rPr/>
              <a:t>interested</a:t>
            </a:r>
            <a:r>
              <a:rPr/>
              <a:t> </a:t>
            </a:r>
            <a:r>
              <a:rPr/>
              <a:t>in</a:t>
            </a:r>
            <a:r>
              <a:rPr/>
              <a:t> </a:t>
            </a:r>
            <a:r>
              <a:rPr/>
              <a:t>are</a:t>
            </a:r>
            <a:r>
              <a:rPr/>
              <a:t> </a:t>
            </a:r>
            <a:r>
              <a:rPr/>
              <a:t>very</a:t>
            </a:r>
            <a:r>
              <a:rPr/>
              <a:t> </a:t>
            </a:r>
            <a:r>
              <a:rPr/>
              <a:t>much</a:t>
            </a:r>
            <a:r>
              <a:rPr/>
              <a:t> </a:t>
            </a:r>
            <a:r>
              <a:rPr/>
              <a:t>a</a:t>
            </a:r>
            <a:r>
              <a:rPr/>
              <a:t> </a:t>
            </a:r>
            <a:r>
              <a:rPr/>
              <a:t>part</a:t>
            </a:r>
            <a:r>
              <a:rPr/>
              <a:t> </a:t>
            </a:r>
            <a:r>
              <a:rPr/>
              <a:t>of</a:t>
            </a:r>
            <a:r>
              <a:rPr/>
              <a:t> </a:t>
            </a:r>
            <a:r>
              <a:rPr/>
              <a:t>the</a:t>
            </a:r>
            <a:r>
              <a:rPr/>
              <a:t> </a:t>
            </a:r>
            <a:r>
              <a:rPr/>
              <a:t>process</a:t>
            </a:r>
            <a:r>
              <a:rPr/>
              <a:t> </a:t>
            </a:r>
            <a:r>
              <a:rPr/>
              <a:t>of</a:t>
            </a:r>
            <a:r>
              <a:rPr/>
              <a:t> </a:t>
            </a:r>
            <a:r>
              <a:rPr/>
              <a:t>designing</a:t>
            </a:r>
            <a:r>
              <a:rPr/>
              <a:t> </a:t>
            </a:r>
            <a:r>
              <a:rPr/>
              <a:t>the</a:t>
            </a:r>
            <a:r>
              <a:rPr/>
              <a:t> </a:t>
            </a:r>
            <a:r>
              <a:rPr/>
              <a:t>research.</a:t>
            </a:r>
            <a:r>
              <a:rPr/>
              <a:t> </a:t>
            </a:r>
            <a:r>
              <a:rPr/>
              <a:t>It</a:t>
            </a:r>
            <a:r>
              <a:rPr/>
              <a:t> </a:t>
            </a:r>
            <a:r>
              <a:rPr/>
              <a:t>takes</a:t>
            </a:r>
            <a:r>
              <a:rPr/>
              <a:t> </a:t>
            </a:r>
            <a:r>
              <a:rPr/>
              <a:t>place</a:t>
            </a:r>
            <a:r>
              <a:rPr/>
              <a:t> </a:t>
            </a:r>
            <a:r>
              <a:rPr/>
              <a:t>outside</a:t>
            </a:r>
            <a:r>
              <a:rPr/>
              <a:t> </a:t>
            </a:r>
            <a:r>
              <a:rPr/>
              <a:t>the</a:t>
            </a:r>
            <a:r>
              <a:rPr/>
              <a:t> </a:t>
            </a:r>
            <a:r>
              <a:rPr/>
              <a:t>research</a:t>
            </a:r>
            <a:r>
              <a:rPr/>
              <a:t> </a:t>
            </a:r>
            <a:r>
              <a:rPr/>
              <a:t>process.</a:t>
            </a:r>
            <a:r>
              <a:rPr/>
              <a:t> </a:t>
            </a:r>
            <a:r>
              <a:rPr/>
              <a:t>It</a:t>
            </a:r>
            <a:r>
              <a:rPr/>
              <a:t> </a:t>
            </a:r>
            <a:r>
              <a:rPr/>
              <a:t>hurts</a:t>
            </a:r>
            <a:r>
              <a:rPr/>
              <a:t> </a:t>
            </a:r>
            <a:r>
              <a:rPr/>
              <a:t>internal</a:t>
            </a:r>
            <a:r>
              <a:rPr/>
              <a:t> </a:t>
            </a:r>
            <a:r>
              <a:rPr/>
              <a:t>validity</a:t>
            </a:r>
            <a:r>
              <a:rPr/>
              <a:t> </a:t>
            </a:r>
            <a:r>
              <a:rPr/>
              <a:t>but</a:t>
            </a:r>
            <a:r>
              <a:rPr/>
              <a:t> </a:t>
            </a:r>
            <a:r>
              <a:rPr/>
              <a:t>it</a:t>
            </a:r>
            <a:r>
              <a:rPr/>
              <a:t> </a:t>
            </a:r>
            <a:r>
              <a:rPr/>
              <a:t>is</a:t>
            </a:r>
            <a:r>
              <a:rPr/>
              <a:t> </a:t>
            </a:r>
            <a:r>
              <a:rPr/>
              <a:t>far</a:t>
            </a:r>
            <a:r>
              <a:rPr/>
              <a:t> </a:t>
            </a:r>
            <a:r>
              <a:rPr/>
              <a:t>more</a:t>
            </a:r>
            <a:r>
              <a:rPr/>
              <a:t> </a:t>
            </a:r>
            <a:r>
              <a:rPr/>
              <a:t>relevant,</a:t>
            </a:r>
            <a:r>
              <a:rPr/>
              <a:t> </a:t>
            </a:r>
            <a:r>
              <a:rPr/>
              <a:t>improving</a:t>
            </a:r>
            <a:r>
              <a:rPr/>
              <a:t> </a:t>
            </a:r>
            <a:r>
              <a:rPr/>
              <a:t>external</a:t>
            </a:r>
            <a:r>
              <a:rPr/>
              <a:t> </a:t>
            </a:r>
            <a:r>
              <a:rPr/>
              <a:t>validity.</a:t>
            </a:r>
            <a:r>
              <a:rPr/>
              <a:t> </a:t>
            </a:r>
            <a:r>
              <a:rPr/>
              <a:t>The</a:t>
            </a:r>
            <a:r>
              <a:rPr/>
              <a:t> </a:t>
            </a:r>
            <a:r>
              <a:rPr/>
              <a:t>value</a:t>
            </a:r>
            <a:r>
              <a:rPr/>
              <a:t> </a:t>
            </a:r>
            <a:r>
              <a:rPr/>
              <a:t>goes</a:t>
            </a:r>
            <a:r>
              <a:rPr/>
              <a:t> </a:t>
            </a:r>
            <a:r>
              <a:rPr/>
              <a:t>way</a:t>
            </a:r>
            <a:r>
              <a:rPr/>
              <a:t> </a:t>
            </a:r>
            <a:r>
              <a:rPr/>
              <a:t>beyond.</a:t>
            </a:r>
            <a:r>
              <a:rPr/>
              <a:t> </a:t>
            </a:r>
            <a:r>
              <a:rPr/>
              <a:t>Develop</a:t>
            </a:r>
            <a:r>
              <a:rPr/>
              <a:t> </a:t>
            </a:r>
            <a:r>
              <a:rPr/>
              <a:t>community</a:t>
            </a:r>
            <a:r>
              <a:rPr/>
              <a:t> </a:t>
            </a:r>
            <a:r>
              <a:rPr/>
              <a:t>capacity,</a:t>
            </a:r>
            <a:r>
              <a:rPr/>
              <a:t> </a:t>
            </a:r>
            <a:r>
              <a:rPr/>
              <a:t>improves</a:t>
            </a:r>
            <a:r>
              <a:rPr/>
              <a:t> </a:t>
            </a:r>
            <a:r>
              <a:rPr/>
              <a:t>sustainability,</a:t>
            </a:r>
            <a:r>
              <a:rPr/>
              <a:t> </a:t>
            </a:r>
            <a:r>
              <a:rPr/>
              <a:t>builds</a:t>
            </a:r>
            <a:r>
              <a:rPr/>
              <a:t> </a:t>
            </a:r>
            <a:r>
              <a:rPr/>
              <a:t>skills.</a:t>
            </a:r>
            <a:r>
              <a:rPr/>
              <a:t> </a:t>
            </a:r>
            <a:r>
              <a:rPr/>
              <a:t>More</a:t>
            </a:r>
            <a:r>
              <a:rPr/>
              <a:t> </a:t>
            </a:r>
            <a:r>
              <a:rPr/>
              <a:t>emphasis</a:t>
            </a:r>
            <a:r>
              <a:rPr/>
              <a:t> </a:t>
            </a:r>
            <a:r>
              <a:rPr/>
              <a:t>on</a:t>
            </a:r>
            <a:r>
              <a:rPr/>
              <a:t> </a:t>
            </a:r>
            <a:r>
              <a:rPr/>
              <a:t>these</a:t>
            </a:r>
            <a:r>
              <a:rPr/>
              <a:t> </a:t>
            </a:r>
            <a:r>
              <a:rPr/>
              <a:t>models</a:t>
            </a:r>
            <a:r>
              <a:rPr/>
              <a:t> </a:t>
            </a:r>
            <a:r>
              <a:rPr/>
              <a:t>using</a:t>
            </a:r>
            <a:r>
              <a:rPr/>
              <a:t> </a:t>
            </a:r>
            <a:r>
              <a:rPr/>
              <a:t>PCORI.</a:t>
            </a:r>
            <a:r>
              <a:rPr/>
              <a:t> </a:t>
            </a:r>
            <a:r>
              <a:rPr/>
              <a:t>Most</a:t>
            </a:r>
            <a:r>
              <a:rPr/>
              <a:t> </a:t>
            </a:r>
            <a:r>
              <a:rPr/>
              <a:t>of</a:t>
            </a:r>
            <a:r>
              <a:rPr/>
              <a:t> </a:t>
            </a:r>
            <a:r>
              <a:rPr/>
              <a:t>this</a:t>
            </a:r>
            <a:r>
              <a:rPr/>
              <a:t> </a:t>
            </a:r>
            <a:r>
              <a:rPr/>
              <a:t>work</a:t>
            </a:r>
            <a:r>
              <a:rPr/>
              <a:t> </a:t>
            </a:r>
            <a:r>
              <a:rPr/>
              <a:t>involves</a:t>
            </a:r>
            <a:r>
              <a:rPr/>
              <a:t> </a:t>
            </a:r>
            <a:r>
              <a:rPr/>
              <a:t>the</a:t>
            </a:r>
            <a:r>
              <a:rPr/>
              <a:t> </a:t>
            </a:r>
            <a:r>
              <a:rPr/>
              <a:t>community</a:t>
            </a:r>
            <a:r>
              <a:rPr/>
              <a:t> </a:t>
            </a:r>
            <a:r>
              <a:rPr/>
              <a:t>from</a:t>
            </a:r>
            <a:r>
              <a:rPr/>
              <a:t> </a:t>
            </a:r>
            <a:r>
              <a:rPr/>
              <a:t>the</a:t>
            </a:r>
            <a:r>
              <a:rPr/>
              <a:t> </a:t>
            </a:r>
            <a:r>
              <a:rPr/>
              <a:t>beginning.</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Other</a:t>
            </a:r>
            <a:r>
              <a:rPr/>
              <a:t> </a:t>
            </a:r>
            <a:r>
              <a:rPr/>
              <a:t>research</a:t>
            </a:r>
            <a:r>
              <a:rPr/>
              <a:t> </a:t>
            </a:r>
            <a:r>
              <a:rPr/>
              <a:t>may</a:t>
            </a:r>
            <a:r>
              <a:rPr/>
              <a:t> </a:t>
            </a:r>
            <a:r>
              <a:rPr/>
              <a:t>not</a:t>
            </a:r>
            <a:r>
              <a:rPr/>
              <a:t> </a:t>
            </a:r>
            <a:r>
              <a:rPr/>
              <a:t>reflect</a:t>
            </a:r>
            <a:r>
              <a:rPr/>
              <a:t> </a:t>
            </a:r>
            <a:r>
              <a:rPr/>
              <a:t>what</a:t>
            </a:r>
            <a:r>
              <a:rPr/>
              <a:t> </a:t>
            </a:r>
            <a:r>
              <a:rPr/>
              <a:t>the</a:t>
            </a:r>
            <a:r>
              <a:rPr/>
              <a:t> </a:t>
            </a:r>
            <a:r>
              <a:rPr/>
              <a:t>community</a:t>
            </a:r>
            <a:r>
              <a:rPr/>
              <a:t> </a:t>
            </a:r>
            <a:r>
              <a:rPr/>
              <a:t>is</a:t>
            </a:r>
            <a:r>
              <a:rPr/>
              <a:t> </a:t>
            </a:r>
            <a:r>
              <a:rPr/>
              <a:t>interested</a:t>
            </a:r>
            <a:r>
              <a:rPr/>
              <a:t> </a:t>
            </a:r>
            <a:r>
              <a:rPr/>
              <a:t>in.</a:t>
            </a:r>
            <a:r>
              <a:rPr/>
              <a:t> </a:t>
            </a:r>
            <a:r>
              <a:rPr/>
              <a:t>Research</a:t>
            </a:r>
            <a:r>
              <a:rPr/>
              <a:t> </a:t>
            </a:r>
            <a:r>
              <a:rPr/>
              <a:t>in</a:t>
            </a:r>
            <a:r>
              <a:rPr/>
              <a:t> </a:t>
            </a:r>
            <a:r>
              <a:rPr/>
              <a:t>a</a:t>
            </a:r>
            <a:r>
              <a:rPr/>
              <a:t> </a:t>
            </a:r>
            <a:r>
              <a:rPr/>
              <a:t>carefully</a:t>
            </a:r>
            <a:r>
              <a:rPr/>
              <a:t> </a:t>
            </a:r>
            <a:r>
              <a:rPr/>
              <a:t>constrained</a:t>
            </a:r>
            <a:r>
              <a:rPr/>
              <a:t> </a:t>
            </a:r>
            <a:r>
              <a:rPr/>
              <a:t>environment</a:t>
            </a:r>
            <a:r>
              <a:rPr/>
              <a:t> </a:t>
            </a:r>
            <a:r>
              <a:rPr/>
              <a:t>may</a:t>
            </a:r>
            <a:r>
              <a:rPr/>
              <a:t> </a:t>
            </a:r>
            <a:r>
              <a:rPr/>
              <a:t>not</a:t>
            </a:r>
            <a:r>
              <a:rPr/>
              <a:t> </a:t>
            </a:r>
            <a:r>
              <a:rPr/>
              <a:t>be</a:t>
            </a:r>
            <a:r>
              <a:rPr/>
              <a:t> </a:t>
            </a:r>
            <a:r>
              <a:rPr/>
              <a:t>sustainable.</a:t>
            </a:r>
          </a:p>
          <a:p>
            <a:pPr lvl="0" marL="0" indent="0">
              <a:buNone/>
            </a:pPr>
          </a:p>
          <a:p>
            <a:pPr lvl="0" marL="0" indent="0">
              <a:buNone/>
            </a:pPr>
            <a:r>
              <a:rPr/>
              <a:t>Collaboration</a:t>
            </a:r>
            <a:r>
              <a:rPr/>
              <a:t> </a:t>
            </a:r>
            <a:r>
              <a:rPr/>
              <a:t>among</a:t>
            </a:r>
            <a:r>
              <a:rPr/>
              <a:t> </a:t>
            </a:r>
            <a:r>
              <a:rPr/>
              <a:t>practitioners</a:t>
            </a:r>
            <a:r>
              <a:rPr/>
              <a:t> </a:t>
            </a:r>
            <a:r>
              <a:rPr/>
              <a:t>where</a:t>
            </a:r>
            <a:r>
              <a:rPr/>
              <a:t> </a:t>
            </a:r>
            <a:r>
              <a:rPr/>
              <a:t>they</a:t>
            </a:r>
            <a:r>
              <a:rPr/>
              <a:t> </a:t>
            </a:r>
            <a:r>
              <a:rPr/>
              <a:t>can</a:t>
            </a:r>
            <a:r>
              <a:rPr/>
              <a:t> </a:t>
            </a:r>
            <a:r>
              <a:rPr/>
              <a:t>combine</a:t>
            </a:r>
            <a:r>
              <a:rPr/>
              <a:t> </a:t>
            </a:r>
            <a:r>
              <a:rPr/>
              <a:t>efforts.</a:t>
            </a:r>
            <a:r>
              <a:rPr/>
              <a:t> </a:t>
            </a:r>
            <a:r>
              <a:rPr/>
              <a:t>Also</a:t>
            </a:r>
            <a:r>
              <a:rPr/>
              <a:t> </a:t>
            </a:r>
            <a:r>
              <a:rPr/>
              <a:t>valuable</a:t>
            </a:r>
            <a:r>
              <a:rPr/>
              <a:t> </a:t>
            </a:r>
            <a:r>
              <a:rPr/>
              <a:t>for</a:t>
            </a:r>
            <a:r>
              <a:rPr/>
              <a:t> </a:t>
            </a:r>
            <a:r>
              <a:rPr/>
              <a:t>networks</a:t>
            </a:r>
            <a:r>
              <a:rPr/>
              <a:t> </a:t>
            </a:r>
            <a:r>
              <a:rPr/>
              <a:t>of</a:t>
            </a:r>
            <a:r>
              <a:rPr/>
              <a:t> </a:t>
            </a:r>
            <a:r>
              <a:rPr/>
              <a:t>pharmacists.</a:t>
            </a:r>
          </a:p>
          <a:p>
            <a:pPr lvl="0" marL="0" indent="0">
              <a:buNone/>
            </a:pPr>
          </a:p>
          <a:p>
            <a:pPr lvl="0" marL="0" indent="0">
              <a:buNone/>
            </a:pPr>
            <a:r>
              <a:rPr/>
              <a:t>Issues</a:t>
            </a:r>
            <a:r>
              <a:rPr/>
              <a:t> </a:t>
            </a:r>
            <a:r>
              <a:rPr/>
              <a:t>important</a:t>
            </a:r>
            <a:r>
              <a:rPr/>
              <a:t> </a:t>
            </a:r>
            <a:r>
              <a:rPr/>
              <a:t>to</a:t>
            </a:r>
            <a:r>
              <a:rPr/>
              <a:t> </a:t>
            </a:r>
            <a:r>
              <a:rPr/>
              <a:t>the</a:t>
            </a:r>
            <a:r>
              <a:rPr/>
              <a:t> </a:t>
            </a:r>
            <a:r>
              <a:rPr/>
              <a:t>population</a:t>
            </a:r>
            <a:r>
              <a:rPr/>
              <a:t> </a:t>
            </a:r>
            <a:r>
              <a:rPr/>
              <a:t>and</a:t>
            </a:r>
            <a:r>
              <a:rPr/>
              <a:t> </a:t>
            </a:r>
            <a:r>
              <a:rPr/>
              <a:t>community.</a:t>
            </a:r>
            <a:r>
              <a:rPr/>
              <a:t> </a:t>
            </a:r>
            <a:r>
              <a:rPr/>
              <a:t>There</a:t>
            </a:r>
            <a:r>
              <a:rPr/>
              <a:t> </a:t>
            </a:r>
            <a:r>
              <a:rPr/>
              <a:t>can</a:t>
            </a:r>
            <a:r>
              <a:rPr/>
              <a:t> </a:t>
            </a:r>
            <a:r>
              <a:rPr/>
              <a:t>be</a:t>
            </a:r>
            <a:r>
              <a:rPr/>
              <a:t> </a:t>
            </a:r>
            <a:r>
              <a:rPr/>
              <a:t>a</a:t>
            </a:r>
            <a:r>
              <a:rPr/>
              <a:t> </a:t>
            </a:r>
            <a:r>
              <a:rPr/>
              <a:t>ripple</a:t>
            </a:r>
            <a:r>
              <a:rPr/>
              <a:t> </a:t>
            </a:r>
            <a:r>
              <a:rPr/>
              <a:t>effect.</a:t>
            </a:r>
            <a:r>
              <a:rPr/>
              <a:t> </a:t>
            </a:r>
            <a:r>
              <a:rPr/>
              <a:t>When</a:t>
            </a:r>
            <a:r>
              <a:rPr/>
              <a:t> </a:t>
            </a:r>
            <a:r>
              <a:rPr/>
              <a:t>community</a:t>
            </a:r>
            <a:r>
              <a:rPr/>
              <a:t> </a:t>
            </a:r>
            <a:r>
              <a:rPr/>
              <a:t>members</a:t>
            </a:r>
            <a:r>
              <a:rPr/>
              <a:t> </a:t>
            </a:r>
            <a:r>
              <a:rPr/>
              <a:t>get</a:t>
            </a:r>
            <a:r>
              <a:rPr/>
              <a:t> </a:t>
            </a:r>
            <a:r>
              <a:rPr/>
              <a:t>engaged,</a:t>
            </a:r>
            <a:r>
              <a:rPr/>
              <a:t> </a:t>
            </a:r>
            <a:r>
              <a:rPr/>
              <a:t>they</a:t>
            </a:r>
            <a:r>
              <a:rPr/>
              <a:t> </a:t>
            </a:r>
            <a:r>
              <a:rPr/>
              <a:t>can</a:t>
            </a:r>
            <a:r>
              <a:rPr/>
              <a:t> </a:t>
            </a:r>
            <a:r>
              <a:rPr/>
              <a:t>learn</a:t>
            </a:r>
            <a:r>
              <a:rPr/>
              <a:t> </a:t>
            </a:r>
            <a:r>
              <a:rPr/>
              <a:t>skills</a:t>
            </a:r>
            <a:r>
              <a:rPr/>
              <a:t> </a:t>
            </a:r>
            <a:r>
              <a:rPr/>
              <a:t>that</a:t>
            </a:r>
            <a:r>
              <a:rPr/>
              <a:t> </a:t>
            </a:r>
            <a:r>
              <a:rPr/>
              <a:t>can</a:t>
            </a:r>
            <a:r>
              <a:rPr/>
              <a:t> </a:t>
            </a:r>
            <a:r>
              <a:rPr/>
              <a:t>help</a:t>
            </a:r>
            <a:r>
              <a:rPr/>
              <a:t> </a:t>
            </a:r>
            <a:r>
              <a:rPr/>
              <a:t>in</a:t>
            </a:r>
            <a:r>
              <a:rPr/>
              <a:t> </a:t>
            </a:r>
            <a:r>
              <a:rPr/>
              <a:t>a</a:t>
            </a:r>
            <a:r>
              <a:rPr/>
              <a:t> </a:t>
            </a:r>
            <a:r>
              <a:rPr/>
              <a:t>different</a:t>
            </a:r>
            <a:r>
              <a:rPr/>
              <a:t> </a:t>
            </a:r>
            <a:r>
              <a:rPr/>
              <a:t>context,</a:t>
            </a:r>
            <a:r>
              <a:rPr/>
              <a:t> </a:t>
            </a:r>
            <a:r>
              <a:rPr/>
              <a:t>and</a:t>
            </a:r>
            <a:r>
              <a:rPr/>
              <a:t> </a:t>
            </a:r>
            <a:r>
              <a:rPr/>
              <a:t>inform</a:t>
            </a:r>
            <a:r>
              <a:rPr/>
              <a:t> </a:t>
            </a:r>
            <a:r>
              <a:rPr/>
              <a:t>them</a:t>
            </a:r>
            <a:r>
              <a:rPr/>
              <a:t> </a:t>
            </a:r>
            <a:r>
              <a:rPr/>
              <a:t>about</a:t>
            </a:r>
            <a:r>
              <a:rPr/>
              <a:t> </a:t>
            </a:r>
            <a:r>
              <a:rPr/>
              <a:t>resources</a:t>
            </a:r>
            <a:r>
              <a:rPr/>
              <a:t> </a:t>
            </a:r>
            <a:r>
              <a:rPr/>
              <a:t>that</a:t>
            </a:r>
            <a:r>
              <a:rPr/>
              <a:t> </a:t>
            </a:r>
            <a:r>
              <a:rPr/>
              <a:t>they</a:t>
            </a:r>
            <a:r>
              <a:rPr/>
              <a:t> </a:t>
            </a:r>
            <a:r>
              <a:rPr/>
              <a:t>can</a:t>
            </a:r>
            <a:r>
              <a:rPr/>
              <a:t> </a:t>
            </a:r>
            <a:r>
              <a:rPr/>
              <a:t>use</a:t>
            </a:r>
            <a:r>
              <a:rPr/>
              <a:t> </a:t>
            </a:r>
            <a:r>
              <a:rPr/>
              <a:t>in</a:t>
            </a:r>
            <a:r>
              <a:rPr/>
              <a:t> </a:t>
            </a:r>
            <a:r>
              <a:rPr/>
              <a:t>other</a:t>
            </a:r>
            <a:r>
              <a:rPr/>
              <a:t> </a:t>
            </a:r>
            <a:r>
              <a:rPr/>
              <a:t>areas.</a:t>
            </a:r>
            <a:r>
              <a:rPr/>
              <a:t> </a:t>
            </a:r>
            <a:r>
              <a:rPr/>
              <a:t>The</a:t>
            </a:r>
            <a:r>
              <a:rPr/>
              <a:t> </a:t>
            </a:r>
            <a:r>
              <a:rPr/>
              <a:t>community</a:t>
            </a:r>
            <a:r>
              <a:rPr/>
              <a:t> </a:t>
            </a:r>
            <a:r>
              <a:rPr/>
              <a:t>gains</a:t>
            </a:r>
            <a:r>
              <a:rPr/>
              <a:t> </a:t>
            </a:r>
            <a:r>
              <a:rPr/>
              <a:t>from</a:t>
            </a:r>
            <a:r>
              <a:rPr/>
              <a:t> </a:t>
            </a:r>
            <a:r>
              <a:rPr/>
              <a:t>the</a:t>
            </a:r>
            <a:r>
              <a:rPr/>
              <a:t> </a:t>
            </a:r>
            <a:r>
              <a:rPr/>
              <a:t>whole</a:t>
            </a:r>
            <a:r>
              <a:rPr/>
              <a:t> </a:t>
            </a:r>
            <a:r>
              <a:rPr/>
              <a:t>process.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Going</a:t>
            </a:r>
            <a:r>
              <a:rPr/>
              <a:t> </a:t>
            </a:r>
            <a:r>
              <a:rPr/>
              <a:t>back</a:t>
            </a:r>
            <a:r>
              <a:rPr/>
              <a:t> </a:t>
            </a:r>
            <a:r>
              <a:rPr/>
              <a:t>to</a:t>
            </a:r>
            <a:r>
              <a:rPr/>
              <a:t> </a:t>
            </a:r>
            <a:r>
              <a:rPr/>
              <a:t>the</a:t>
            </a:r>
            <a:r>
              <a:rPr/>
              <a:t> </a:t>
            </a:r>
            <a:r>
              <a:rPr/>
              <a:t>figure</a:t>
            </a:r>
            <a:r>
              <a:rPr/>
              <a:t> </a:t>
            </a:r>
            <a:r>
              <a:rPr/>
              <a:t>that</a:t>
            </a:r>
            <a:r>
              <a:rPr/>
              <a:t> </a:t>
            </a:r>
            <a:r>
              <a:rPr/>
              <a:t>we</a:t>
            </a:r>
            <a:r>
              <a:rPr/>
              <a:t> </a:t>
            </a:r>
            <a:r>
              <a:rPr/>
              <a:t>have</a:t>
            </a:r>
            <a:r>
              <a:rPr/>
              <a:t> </a:t>
            </a:r>
            <a:r>
              <a:rPr/>
              <a:t>used.</a:t>
            </a:r>
            <a:r>
              <a:rPr/>
              <a:t> </a:t>
            </a:r>
            <a:r>
              <a:rPr/>
              <a:t>Now</a:t>
            </a:r>
            <a:r>
              <a:rPr/>
              <a:t> </a:t>
            </a:r>
            <a:r>
              <a:rPr/>
              <a:t>we</a:t>
            </a:r>
            <a:r>
              <a:rPr/>
              <a:t> </a:t>
            </a:r>
            <a:r>
              <a:rPr/>
              <a:t>will</a:t>
            </a:r>
            <a:r>
              <a:rPr/>
              <a:t> </a:t>
            </a:r>
            <a:r>
              <a:rPr/>
              <a:t>talk</a:t>
            </a:r>
            <a:r>
              <a:rPr/>
              <a:t> </a:t>
            </a:r>
            <a:r>
              <a:rPr/>
              <a:t>about</a:t>
            </a:r>
            <a:r>
              <a:rPr/>
              <a:t> </a:t>
            </a:r>
            <a:r>
              <a:rPr/>
              <a:t>comparative,</a:t>
            </a:r>
            <a:r>
              <a:rPr/>
              <a:t> </a:t>
            </a:r>
            <a:r>
              <a:rPr/>
              <a:t>associational,</a:t>
            </a:r>
            <a:r>
              <a:rPr/>
              <a:t> </a:t>
            </a:r>
            <a:r>
              <a:rPr/>
              <a:t>and</a:t>
            </a:r>
            <a:r>
              <a:rPr/>
              <a:t> </a:t>
            </a:r>
            <a:r>
              <a:rPr/>
              <a:t>descriptive</a:t>
            </a:r>
            <a:r>
              <a:rPr/>
              <a:t> </a:t>
            </a:r>
            <a:r>
              <a:rPr/>
              <a:t>studies.</a:t>
            </a:r>
          </a:p>
          <a:p>
            <a:pPr lvl="0" marL="0" indent="0">
              <a:buNone/>
            </a:pPr>
          </a:p>
          <a:p>
            <a:pPr lvl="0" marL="0" indent="0">
              <a:buNone/>
            </a:pPr>
            <a:r>
              <a:rPr/>
              <a:t>For</a:t>
            </a:r>
            <a:r>
              <a:rPr/>
              <a:t> </a:t>
            </a:r>
            <a:r>
              <a:rPr/>
              <a:t>all</a:t>
            </a:r>
            <a:r>
              <a:rPr/>
              <a:t> </a:t>
            </a:r>
            <a:r>
              <a:rPr/>
              <a:t>of</a:t>
            </a:r>
            <a:r>
              <a:rPr/>
              <a:t> </a:t>
            </a:r>
            <a:r>
              <a:rPr/>
              <a:t>these</a:t>
            </a:r>
            <a:r>
              <a:rPr/>
              <a:t> </a:t>
            </a:r>
            <a:r>
              <a:rPr/>
              <a:t>studies,</a:t>
            </a:r>
            <a:r>
              <a:rPr/>
              <a:t> </a:t>
            </a:r>
            <a:r>
              <a:rPr/>
              <a:t>according</a:t>
            </a:r>
            <a:r>
              <a:rPr/>
              <a:t> </a:t>
            </a:r>
            <a:r>
              <a:rPr/>
              <a:t>to</a:t>
            </a:r>
            <a:r>
              <a:rPr/>
              <a:t> </a:t>
            </a:r>
            <a:r>
              <a:rPr/>
              <a:t>your</a:t>
            </a:r>
            <a:r>
              <a:rPr/>
              <a:t> </a:t>
            </a:r>
            <a:r>
              <a:rPr/>
              <a:t>book,</a:t>
            </a:r>
            <a:r>
              <a:rPr/>
              <a:t> </a:t>
            </a:r>
            <a:r>
              <a:rPr/>
              <a:t>you</a:t>
            </a:r>
            <a:r>
              <a:rPr/>
              <a:t> </a:t>
            </a:r>
            <a:r>
              <a:rPr/>
              <a:t>are</a:t>
            </a:r>
            <a:r>
              <a:rPr/>
              <a:t> </a:t>
            </a:r>
            <a:r>
              <a:rPr/>
              <a:t>“</a:t>
            </a:r>
            <a:r>
              <a:rPr/>
              <a:t>stuck</a:t>
            </a:r>
            <a:r>
              <a:rPr/>
              <a:t>”</a:t>
            </a:r>
            <a:r>
              <a:rPr/>
              <a:t> </a:t>
            </a:r>
            <a:r>
              <a:rPr/>
              <a:t>with</a:t>
            </a:r>
            <a:r>
              <a:rPr/>
              <a:t> </a:t>
            </a:r>
            <a:r>
              <a:rPr/>
              <a:t>an</a:t>
            </a:r>
            <a:r>
              <a:rPr/>
              <a:t> </a:t>
            </a:r>
            <a:r>
              <a:rPr/>
              <a:t>attribute</a:t>
            </a:r>
            <a:r>
              <a:rPr/>
              <a:t> </a:t>
            </a:r>
            <a:r>
              <a:rPr/>
              <a:t>independent</a:t>
            </a:r>
            <a:r>
              <a:rPr/>
              <a:t> </a:t>
            </a:r>
            <a:r>
              <a:rPr/>
              <a:t>variable,</a:t>
            </a:r>
            <a:r>
              <a:rPr/>
              <a:t> </a:t>
            </a:r>
            <a:r>
              <a:rPr/>
              <a:t>one</a:t>
            </a:r>
            <a:r>
              <a:rPr/>
              <a:t> </a:t>
            </a:r>
            <a:r>
              <a:rPr/>
              <a:t>that</a:t>
            </a:r>
            <a:r>
              <a:rPr/>
              <a:t> </a:t>
            </a:r>
            <a:r>
              <a:rPr/>
              <a:t>you</a:t>
            </a:r>
            <a:r>
              <a:rPr/>
              <a:t> </a:t>
            </a:r>
            <a:r>
              <a:rPr/>
              <a:t>cannot</a:t>
            </a:r>
            <a:r>
              <a:rPr/>
              <a:t> </a:t>
            </a:r>
            <a:r>
              <a:rPr/>
              <a:t>manipulate</a:t>
            </a:r>
            <a:r>
              <a:rPr/>
              <a:t> </a:t>
            </a:r>
            <a:r>
              <a:rPr/>
              <a:t>or</a:t>
            </a:r>
            <a:r>
              <a:rPr/>
              <a:t> </a:t>
            </a:r>
            <a:r>
              <a:rPr/>
              <a:t>control.</a:t>
            </a:r>
            <a:r>
              <a:rPr/>
              <a:t> </a:t>
            </a:r>
            <a:r>
              <a:rPr/>
              <a:t>It’s</a:t>
            </a:r>
            <a:r>
              <a:rPr/>
              <a:t> </a:t>
            </a:r>
            <a:r>
              <a:rPr/>
              <a:t>one</a:t>
            </a:r>
            <a:r>
              <a:rPr/>
              <a:t> </a:t>
            </a:r>
            <a:r>
              <a:rPr/>
              <a:t>distinction,</a:t>
            </a:r>
            <a:r>
              <a:rPr/>
              <a:t> </a:t>
            </a:r>
            <a:r>
              <a:rPr/>
              <a:t>but</a:t>
            </a:r>
            <a:r>
              <a:rPr/>
              <a:t> </a:t>
            </a:r>
            <a:r>
              <a:rPr/>
              <a:t>you</a:t>
            </a:r>
            <a:r>
              <a:rPr/>
              <a:t> </a:t>
            </a:r>
            <a:r>
              <a:rPr/>
              <a:t>need</a:t>
            </a:r>
            <a:r>
              <a:rPr/>
              <a:t> </a:t>
            </a:r>
            <a:r>
              <a:rPr/>
              <a:t>to</a:t>
            </a:r>
            <a:r>
              <a:rPr/>
              <a:t> </a:t>
            </a:r>
            <a:r>
              <a:rPr/>
              <a:t>be</a:t>
            </a:r>
            <a:r>
              <a:rPr/>
              <a:t> </a:t>
            </a:r>
            <a:r>
              <a:rPr/>
              <a:t>careful</a:t>
            </a:r>
            <a:r>
              <a:rPr/>
              <a:t> </a:t>
            </a:r>
            <a:r>
              <a:rPr/>
              <a:t>because</a:t>
            </a:r>
            <a:r>
              <a:rPr/>
              <a:t> </a:t>
            </a:r>
            <a:r>
              <a:rPr/>
              <a:t>sometimes</a:t>
            </a:r>
            <a:r>
              <a:rPr/>
              <a:t> </a:t>
            </a:r>
            <a:r>
              <a:rPr/>
              <a:t>you</a:t>
            </a:r>
            <a:r>
              <a:rPr/>
              <a:t> </a:t>
            </a:r>
            <a:r>
              <a:rPr/>
              <a:t>have</a:t>
            </a:r>
            <a:r>
              <a:rPr/>
              <a:t> </a:t>
            </a:r>
            <a:r>
              <a:rPr/>
              <a:t>an</a:t>
            </a:r>
            <a:r>
              <a:rPr/>
              <a:t> </a:t>
            </a:r>
            <a:r>
              <a:rPr/>
              <a:t>active</a:t>
            </a:r>
            <a:r>
              <a:rPr/>
              <a:t> </a:t>
            </a:r>
            <a:r>
              <a:rPr/>
              <a:t>independent</a:t>
            </a:r>
            <a:r>
              <a:rPr/>
              <a:t> </a:t>
            </a:r>
            <a:r>
              <a:rPr/>
              <a:t>variable,</a:t>
            </a:r>
            <a:r>
              <a:rPr/>
              <a:t> </a:t>
            </a:r>
            <a:r>
              <a:rPr/>
              <a:t>one</a:t>
            </a:r>
            <a:r>
              <a:rPr/>
              <a:t> </a:t>
            </a:r>
            <a:r>
              <a:rPr/>
              <a:t>that</a:t>
            </a:r>
            <a:r>
              <a:rPr/>
              <a:t> </a:t>
            </a:r>
            <a:r>
              <a:rPr/>
              <a:t>you</a:t>
            </a:r>
            <a:r>
              <a:rPr/>
              <a:t> </a:t>
            </a:r>
            <a:r>
              <a:rPr/>
              <a:t>can</a:t>
            </a:r>
            <a:r>
              <a:rPr/>
              <a:t> </a:t>
            </a:r>
            <a:r>
              <a:rPr/>
              <a:t>control</a:t>
            </a:r>
            <a:r>
              <a:rPr/>
              <a:t> </a:t>
            </a:r>
            <a:r>
              <a:rPr/>
              <a:t>through</a:t>
            </a:r>
            <a:r>
              <a:rPr/>
              <a:t> </a:t>
            </a:r>
            <a:r>
              <a:rPr/>
              <a:t>randomization,</a:t>
            </a:r>
            <a:r>
              <a:rPr/>
              <a:t> </a:t>
            </a:r>
            <a:r>
              <a:rPr/>
              <a:t>but</a:t>
            </a:r>
            <a:r>
              <a:rPr/>
              <a:t> </a:t>
            </a:r>
            <a:r>
              <a:rPr/>
              <a:t>you</a:t>
            </a:r>
            <a:r>
              <a:rPr/>
              <a:t> </a:t>
            </a:r>
            <a:r>
              <a:rPr/>
              <a:t>choose</a:t>
            </a:r>
            <a:r>
              <a:rPr/>
              <a:t> </a:t>
            </a:r>
            <a:r>
              <a:rPr/>
              <a:t>not</a:t>
            </a:r>
            <a:r>
              <a:rPr/>
              <a:t> </a:t>
            </a:r>
            <a:r>
              <a:rPr/>
              <a:t>to</a:t>
            </a:r>
            <a:r>
              <a:rPr/>
              <a:t> </a:t>
            </a:r>
            <a:r>
              <a:rPr/>
              <a:t>randomize.</a:t>
            </a:r>
            <a:r>
              <a:rPr/>
              <a:t> </a:t>
            </a:r>
            <a:r>
              <a:rPr/>
              <a:t>We</a:t>
            </a:r>
            <a:r>
              <a:rPr/>
              <a:t> </a:t>
            </a:r>
            <a:r>
              <a:rPr/>
              <a:t>talked</a:t>
            </a:r>
            <a:r>
              <a:rPr/>
              <a:t> </a:t>
            </a:r>
            <a:r>
              <a:rPr/>
              <a:t>about</a:t>
            </a:r>
            <a:r>
              <a:rPr/>
              <a:t> </a:t>
            </a:r>
            <a:r>
              <a:rPr/>
              <a:t>these</a:t>
            </a:r>
            <a:r>
              <a:rPr/>
              <a:t> </a:t>
            </a:r>
            <a:r>
              <a:rPr/>
              <a:t>under</a:t>
            </a:r>
            <a:r>
              <a:rPr/>
              <a:t> </a:t>
            </a:r>
            <a:r>
              <a:rPr/>
              <a:t>the</a:t>
            </a:r>
            <a:r>
              <a:rPr/>
              <a:t> </a:t>
            </a:r>
            <a:r>
              <a:rPr/>
              <a:t>umbrella</a:t>
            </a:r>
            <a:r>
              <a:rPr/>
              <a:t> </a:t>
            </a:r>
            <a:r>
              <a:rPr/>
              <a:t>of</a:t>
            </a:r>
            <a:r>
              <a:rPr/>
              <a:t> </a:t>
            </a:r>
            <a:r>
              <a:rPr/>
              <a:t>quasi-experimental</a:t>
            </a:r>
            <a:r>
              <a:rPr/>
              <a:t> </a:t>
            </a:r>
            <a:r>
              <a:rPr/>
              <a:t>designs</a:t>
            </a:r>
            <a:r>
              <a:rPr/>
              <a:t> </a:t>
            </a:r>
            <a:r>
              <a:rPr/>
              <a:t>last</a:t>
            </a:r>
            <a:r>
              <a:rPr/>
              <a:t> </a:t>
            </a:r>
            <a:r>
              <a:rPr/>
              <a:t>week,</a:t>
            </a:r>
            <a:r>
              <a:rPr/>
              <a:t> </a:t>
            </a:r>
            <a:r>
              <a:rPr/>
              <a:t>but</a:t>
            </a:r>
            <a:r>
              <a:rPr/>
              <a:t> </a:t>
            </a:r>
            <a:r>
              <a:rPr/>
              <a:t>I</a:t>
            </a:r>
            <a:r>
              <a:rPr/>
              <a:t> </a:t>
            </a:r>
            <a:r>
              <a:rPr/>
              <a:t>want</a:t>
            </a:r>
            <a:r>
              <a:rPr/>
              <a:t> </a:t>
            </a:r>
            <a:r>
              <a:rPr/>
              <a:t>to</a:t>
            </a:r>
            <a:r>
              <a:rPr/>
              <a:t> </a:t>
            </a:r>
            <a:r>
              <a:rPr/>
              <a:t>talk</a:t>
            </a:r>
            <a:r>
              <a:rPr/>
              <a:t> </a:t>
            </a:r>
            <a:r>
              <a:rPr/>
              <a:t>more</a:t>
            </a:r>
            <a:r>
              <a:rPr/>
              <a:t> </a:t>
            </a:r>
            <a:r>
              <a:rPr/>
              <a:t>about</a:t>
            </a:r>
            <a:r>
              <a:rPr/>
              <a:t> </a:t>
            </a:r>
            <a:r>
              <a:rPr/>
              <a:t>them</a:t>
            </a:r>
            <a:r>
              <a:rPr/>
              <a:t> </a:t>
            </a:r>
            <a:r>
              <a:rPr/>
              <a:t>this</a:t>
            </a:r>
            <a:r>
              <a:rPr/>
              <a:t> </a:t>
            </a:r>
            <a:r>
              <a:rPr/>
              <a:t>week</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Simple.</a:t>
            </a:r>
            <a:r>
              <a:rPr/>
              <a:t> </a:t>
            </a:r>
            <a:r>
              <a:rPr/>
              <a:t>What</a:t>
            </a:r>
            <a:r>
              <a:rPr/>
              <a:t> </a:t>
            </a:r>
            <a:r>
              <a:rPr/>
              <a:t>is</a:t>
            </a:r>
            <a:r>
              <a:rPr/>
              <a:t> </a:t>
            </a:r>
            <a:r>
              <a:rPr/>
              <a:t>important</a:t>
            </a:r>
            <a:r>
              <a:rPr/>
              <a:t> </a:t>
            </a:r>
            <a:r>
              <a:rPr/>
              <a:t>and</a:t>
            </a:r>
            <a:r>
              <a:rPr/>
              <a:t> </a:t>
            </a:r>
            <a:r>
              <a:rPr/>
              <a:t>what</a:t>
            </a:r>
            <a:r>
              <a:rPr/>
              <a:t> </a:t>
            </a:r>
            <a:r>
              <a:rPr/>
              <a:t>is</a:t>
            </a:r>
            <a:r>
              <a:rPr/>
              <a:t> </a:t>
            </a:r>
            <a:r>
              <a:rPr/>
              <a:t>needed.</a:t>
            </a:r>
            <a:r>
              <a:rPr/>
              <a:t> </a:t>
            </a:r>
            <a:r>
              <a:rPr/>
              <a:t>Add</a:t>
            </a:r>
            <a:r>
              <a:rPr/>
              <a:t> </a:t>
            </a:r>
            <a:r>
              <a:rPr/>
              <a:t>value</a:t>
            </a:r>
            <a:r>
              <a:rPr/>
              <a:t> </a:t>
            </a:r>
            <a:r>
              <a:rPr/>
              <a:t>to</a:t>
            </a:r>
            <a:r>
              <a:rPr/>
              <a:t> </a:t>
            </a:r>
            <a:r>
              <a:rPr/>
              <a:t>the</a:t>
            </a:r>
            <a:r>
              <a:rPr/>
              <a:t> </a:t>
            </a:r>
            <a:r>
              <a:rPr/>
              <a:t>community.</a:t>
            </a:r>
            <a:r>
              <a:rPr/>
              <a:t> </a:t>
            </a:r>
            <a:r>
              <a:rPr/>
              <a:t>Identify</a:t>
            </a:r>
            <a:r>
              <a:rPr/>
              <a:t> </a:t>
            </a:r>
            <a:r>
              <a:rPr/>
              <a:t>people</a:t>
            </a:r>
            <a:r>
              <a:rPr/>
              <a:t> </a:t>
            </a:r>
            <a:r>
              <a:rPr/>
              <a:t>who</a:t>
            </a:r>
            <a:r>
              <a:rPr/>
              <a:t> </a:t>
            </a:r>
            <a:r>
              <a:rPr/>
              <a:t>can</a:t>
            </a:r>
            <a:r>
              <a:rPr/>
              <a:t> </a:t>
            </a:r>
            <a:r>
              <a:rPr/>
              <a:t>be</a:t>
            </a:r>
            <a:r>
              <a:rPr/>
              <a:t> </a:t>
            </a:r>
            <a:r>
              <a:rPr/>
              <a:t>resources.</a:t>
            </a:r>
            <a:r>
              <a:rPr/>
              <a:t> </a:t>
            </a:r>
            <a:r>
              <a:rPr/>
              <a:t>This</a:t>
            </a:r>
            <a:r>
              <a:rPr/>
              <a:t> </a:t>
            </a:r>
            <a:r>
              <a:rPr/>
              <a:t>is</a:t>
            </a:r>
            <a:r>
              <a:rPr/>
              <a:t> </a:t>
            </a:r>
            <a:r>
              <a:rPr/>
              <a:t>very</a:t>
            </a:r>
            <a:r>
              <a:rPr/>
              <a:t> </a:t>
            </a:r>
            <a:r>
              <a:rPr/>
              <a:t>much</a:t>
            </a:r>
            <a:r>
              <a:rPr/>
              <a:t> </a:t>
            </a:r>
            <a:r>
              <a:rPr/>
              <a:t>a</a:t>
            </a:r>
            <a:r>
              <a:rPr/>
              <a:t> </a:t>
            </a:r>
            <a:r>
              <a:rPr/>
              <a:t>collaboration.</a:t>
            </a:r>
            <a:r>
              <a:rPr/>
              <a:t> </a:t>
            </a:r>
            <a:r>
              <a:rPr/>
              <a:t>It</a:t>
            </a:r>
            <a:r>
              <a:rPr/>
              <a:t> </a:t>
            </a:r>
            <a:r>
              <a:rPr/>
              <a:t>can</a:t>
            </a:r>
            <a:r>
              <a:rPr/>
              <a:t> </a:t>
            </a:r>
            <a:r>
              <a:rPr/>
              <a:t>be</a:t>
            </a:r>
            <a:r>
              <a:rPr/>
              <a:t> </a:t>
            </a:r>
            <a:r>
              <a:rPr/>
              <a:t>top-down,</a:t>
            </a:r>
            <a:r>
              <a:rPr/>
              <a:t> </a:t>
            </a:r>
            <a:r>
              <a:rPr/>
              <a:t>where</a:t>
            </a:r>
            <a:r>
              <a:rPr/>
              <a:t> </a:t>
            </a:r>
            <a:r>
              <a:rPr/>
              <a:t>you</a:t>
            </a:r>
            <a:r>
              <a:rPr/>
              <a:t> </a:t>
            </a:r>
            <a:r>
              <a:rPr/>
              <a:t>make</a:t>
            </a:r>
            <a:r>
              <a:rPr/>
              <a:t> </a:t>
            </a:r>
            <a:r>
              <a:rPr/>
              <a:t>yourself</a:t>
            </a:r>
            <a:r>
              <a:rPr/>
              <a:t> </a:t>
            </a:r>
            <a:r>
              <a:rPr/>
              <a:t>available</a:t>
            </a:r>
            <a:r>
              <a:rPr/>
              <a:t> </a:t>
            </a:r>
            <a:r>
              <a:rPr/>
              <a:t>to</a:t>
            </a:r>
            <a:r>
              <a:rPr/>
              <a:t> </a:t>
            </a:r>
            <a:r>
              <a:rPr/>
              <a:t>the</a:t>
            </a:r>
            <a:r>
              <a:rPr/>
              <a:t> </a:t>
            </a:r>
            <a:r>
              <a:rPr/>
              <a:t>community.</a:t>
            </a:r>
            <a:r>
              <a:rPr/>
              <a:t> </a:t>
            </a:r>
            <a:r>
              <a:rPr/>
              <a:t>A</a:t>
            </a:r>
            <a:r>
              <a:rPr/>
              <a:t> </a:t>
            </a:r>
            <a:r>
              <a:rPr/>
              <a:t>bottom-up</a:t>
            </a:r>
            <a:r>
              <a:rPr/>
              <a:t> </a:t>
            </a:r>
            <a:r>
              <a:rPr/>
              <a:t>is</a:t>
            </a:r>
            <a:r>
              <a:rPr/>
              <a:t> </a:t>
            </a:r>
            <a:r>
              <a:rPr/>
              <a:t>where</a:t>
            </a:r>
            <a:r>
              <a:rPr/>
              <a:t> </a:t>
            </a:r>
            <a:r>
              <a:rPr/>
              <a:t>you</a:t>
            </a:r>
            <a:r>
              <a:rPr/>
              <a:t> </a:t>
            </a:r>
            <a:r>
              <a:rPr/>
              <a:t>offer</a:t>
            </a:r>
            <a:r>
              <a:rPr/>
              <a:t> </a:t>
            </a:r>
            <a:r>
              <a:rPr/>
              <a:t>your</a:t>
            </a:r>
            <a:r>
              <a:rPr/>
              <a:t> </a:t>
            </a:r>
            <a:r>
              <a:rPr/>
              <a:t>expertise</a:t>
            </a:r>
            <a:r>
              <a:rPr/>
              <a:t> </a:t>
            </a:r>
            <a:r>
              <a:rPr/>
              <a:t>to</a:t>
            </a:r>
            <a:r>
              <a:rPr/>
              <a:t> </a:t>
            </a:r>
            <a:r>
              <a:rPr/>
              <a:t>help</a:t>
            </a:r>
            <a:r>
              <a:rPr/>
              <a:t> </a:t>
            </a:r>
            <a:r>
              <a:rPr/>
              <a:t>them</a:t>
            </a:r>
            <a:r>
              <a:rPr/>
              <a:t> </a:t>
            </a:r>
            <a:r>
              <a:rPr/>
              <a:t>develop</a:t>
            </a:r>
            <a:r>
              <a:rPr/>
              <a:t> </a:t>
            </a:r>
            <a:r>
              <a:rPr/>
              <a:t>a</a:t>
            </a:r>
            <a:r>
              <a:rPr/>
              <a:t> </a:t>
            </a:r>
            <a:r>
              <a:rPr/>
              <a:t>project.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some</a:t>
            </a:r>
            <a:r>
              <a:rPr/>
              <a:t> </a:t>
            </a:r>
            <a:r>
              <a:rPr/>
              <a:t>many</a:t>
            </a:r>
            <a:r>
              <a:rPr/>
              <a:t> </a:t>
            </a:r>
            <a:r>
              <a:rPr/>
              <a:t>community</a:t>
            </a:r>
            <a:r>
              <a:rPr/>
              <a:t> </a:t>
            </a:r>
            <a:r>
              <a:rPr/>
              <a:t>level</a:t>
            </a:r>
            <a:r>
              <a:rPr/>
              <a:t> </a:t>
            </a:r>
            <a:r>
              <a:rPr/>
              <a:t>issues</a:t>
            </a:r>
            <a:r>
              <a:rPr/>
              <a:t> </a:t>
            </a:r>
            <a:r>
              <a:rPr/>
              <a:t>associated</a:t>
            </a:r>
            <a:r>
              <a:rPr/>
              <a:t> </a:t>
            </a:r>
            <a:r>
              <a:rPr/>
              <a:t>with</a:t>
            </a:r>
            <a:r>
              <a:rPr/>
              <a:t> </a:t>
            </a:r>
            <a:r>
              <a:rPr/>
              <a:t>health</a:t>
            </a:r>
            <a:r>
              <a:rPr/>
              <a:t> </a:t>
            </a:r>
            <a:r>
              <a:rPr/>
              <a:t>disparities.</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biring</a:t>
            </a:r>
            <a:r>
              <a:rPr/>
              <a:t> </a:t>
            </a:r>
            <a:r>
              <a:rPr/>
              <a:t>in</a:t>
            </a:r>
            <a:r>
              <a:rPr/>
              <a:t> </a:t>
            </a:r>
            <a:r>
              <a:rPr/>
              <a:t>your</a:t>
            </a:r>
            <a:r>
              <a:rPr/>
              <a:t> </a:t>
            </a:r>
            <a:r>
              <a:rPr/>
              <a:t>knowledge</a:t>
            </a:r>
            <a:r>
              <a:rPr/>
              <a:t> </a:t>
            </a:r>
            <a:r>
              <a:rPr/>
              <a:t>of</a:t>
            </a:r>
            <a:r>
              <a:rPr/>
              <a:t> </a:t>
            </a:r>
            <a:r>
              <a:rPr/>
              <a:t>existing</a:t>
            </a:r>
            <a:r>
              <a:rPr/>
              <a:t> </a:t>
            </a:r>
            <a:r>
              <a:rPr/>
              <a:t>resources,</a:t>
            </a:r>
            <a:r>
              <a:rPr/>
              <a:t> </a:t>
            </a:r>
            <a:r>
              <a:rPr/>
              <a:t>and</a:t>
            </a:r>
            <a:r>
              <a:rPr/>
              <a:t> </a:t>
            </a:r>
            <a:r>
              <a:rPr/>
              <a:t>provide</a:t>
            </a:r>
            <a:r>
              <a:rPr/>
              <a:t> </a:t>
            </a:r>
            <a:r>
              <a:rPr/>
              <a:t>support</a:t>
            </a:r>
            <a:r>
              <a:rPr/>
              <a:t> </a:t>
            </a:r>
            <a:r>
              <a:rPr/>
              <a:t>and</a:t>
            </a:r>
            <a:r>
              <a:rPr/>
              <a:t> </a:t>
            </a:r>
            <a:r>
              <a:rPr/>
              <a:t>suggestions.</a:t>
            </a:r>
            <a:r>
              <a:rPr/>
              <a:t> </a:t>
            </a:r>
            <a:r>
              <a:rPr/>
              <a:t>Advice</a:t>
            </a:r>
            <a:r>
              <a:rPr/>
              <a:t> </a:t>
            </a:r>
            <a:r>
              <a:rPr/>
              <a:t>about</a:t>
            </a:r>
            <a:r>
              <a:rPr/>
              <a:t> </a:t>
            </a:r>
            <a:r>
              <a:rPr/>
              <a:t>resources</a:t>
            </a:r>
            <a:r>
              <a:rPr/>
              <a:t> </a:t>
            </a:r>
            <a:r>
              <a:rPr/>
              <a:t>that</a:t>
            </a:r>
            <a:r>
              <a:rPr/>
              <a:t> </a:t>
            </a:r>
            <a:r>
              <a:rPr/>
              <a:t>they</a:t>
            </a:r>
            <a:r>
              <a:rPr/>
              <a:t> </a:t>
            </a:r>
            <a:r>
              <a:rPr/>
              <a:t>can</a:t>
            </a:r>
            <a:r>
              <a:rPr/>
              <a:t> </a:t>
            </a:r>
            <a:r>
              <a:rPr/>
              <a:t>tap.</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They</a:t>
            </a:r>
            <a:r>
              <a:rPr/>
              <a:t> </a:t>
            </a:r>
            <a:r>
              <a:rPr/>
              <a:t>understand</a:t>
            </a:r>
            <a:r>
              <a:rPr/>
              <a:t> </a:t>
            </a:r>
            <a:r>
              <a:rPr/>
              <a:t>needs</a:t>
            </a:r>
            <a:r>
              <a:rPr/>
              <a:t> </a:t>
            </a:r>
            <a:r>
              <a:rPr/>
              <a:t>and</a:t>
            </a:r>
            <a:r>
              <a:rPr/>
              <a:t> </a:t>
            </a:r>
            <a:r>
              <a:rPr/>
              <a:t>real</a:t>
            </a:r>
            <a:r>
              <a:rPr/>
              <a:t> </a:t>
            </a:r>
            <a:r>
              <a:rPr/>
              <a:t>world</a:t>
            </a:r>
            <a:r>
              <a:rPr/>
              <a:t> </a:t>
            </a:r>
            <a:r>
              <a:rPr/>
              <a:t>feedback.</a:t>
            </a:r>
            <a:r>
              <a:rPr/>
              <a:t> </a:t>
            </a:r>
            <a:r>
              <a:rPr/>
              <a:t>Does</a:t>
            </a:r>
            <a:r>
              <a:rPr/>
              <a:t> </a:t>
            </a:r>
            <a:r>
              <a:rPr/>
              <a:t>this</a:t>
            </a:r>
            <a:r>
              <a:rPr/>
              <a:t> </a:t>
            </a:r>
            <a:r>
              <a:rPr/>
              <a:t>fit</a:t>
            </a:r>
            <a:r>
              <a:rPr/>
              <a:t> </a:t>
            </a:r>
            <a:r>
              <a:rPr/>
              <a:t>in</a:t>
            </a:r>
            <a:r>
              <a:rPr/>
              <a:t> </a:t>
            </a:r>
            <a:r>
              <a:rPr/>
              <a:t>to</a:t>
            </a:r>
            <a:r>
              <a:rPr/>
              <a:t> </a:t>
            </a:r>
            <a:r>
              <a:rPr/>
              <a:t>individual</a:t>
            </a:r>
            <a:r>
              <a:rPr/>
              <a:t> </a:t>
            </a:r>
            <a:r>
              <a:rPr/>
              <a:t>people’s</a:t>
            </a:r>
            <a:r>
              <a:rPr/>
              <a:t> </a:t>
            </a:r>
            <a:r>
              <a:rPr/>
              <a:t>needs.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have</a:t>
            </a:r>
            <a:r>
              <a:rPr/>
              <a:t> </a:t>
            </a:r>
            <a:r>
              <a:rPr/>
              <a:t>a</a:t>
            </a:r>
            <a:r>
              <a:rPr/>
              <a:t> </a:t>
            </a:r>
            <a:r>
              <a:rPr/>
              <a:t>common</a:t>
            </a:r>
            <a:r>
              <a:rPr/>
              <a:t> </a:t>
            </a:r>
            <a:r>
              <a:rPr/>
              <a:t>definition.</a:t>
            </a:r>
            <a:r>
              <a:rPr/>
              <a:t> </a:t>
            </a:r>
            <a:r>
              <a:rPr/>
              <a:t>You</a:t>
            </a:r>
            <a:r>
              <a:rPr/>
              <a:t> </a:t>
            </a:r>
            <a:r>
              <a:rPr/>
              <a:t>are</a:t>
            </a:r>
            <a:r>
              <a:rPr/>
              <a:t> </a:t>
            </a:r>
            <a:r>
              <a:rPr/>
              <a:t>re-purposing</a:t>
            </a:r>
            <a:r>
              <a:rPr/>
              <a:t> </a:t>
            </a:r>
            <a:r>
              <a:rPr/>
              <a:t>the</a:t>
            </a:r>
            <a:r>
              <a:rPr/>
              <a:t> </a:t>
            </a:r>
            <a:r>
              <a:rPr/>
              <a:t>data.</a:t>
            </a:r>
          </a:p>
          <a:p>
            <a:pPr lvl="0" marL="0" indent="0">
              <a:buNone/>
            </a:pPr>
          </a:p>
          <a:p>
            <a:pPr lvl="0" marL="0" indent="0">
              <a:buNone/>
            </a:pPr>
            <a:r>
              <a:rPr/>
              <a:t>Some</a:t>
            </a:r>
            <a:r>
              <a:rPr/>
              <a:t> </a:t>
            </a:r>
            <a:r>
              <a:rPr/>
              <a:t>secondary</a:t>
            </a:r>
            <a:r>
              <a:rPr/>
              <a:t> </a:t>
            </a:r>
            <a:r>
              <a:rPr/>
              <a:t>datasets</a:t>
            </a:r>
            <a:r>
              <a:rPr/>
              <a:t> </a:t>
            </a:r>
            <a:r>
              <a:rPr/>
              <a:t>are</a:t>
            </a:r>
            <a:r>
              <a:rPr/>
              <a:t> </a:t>
            </a:r>
            <a:r>
              <a:rPr/>
              <a:t>available</a:t>
            </a:r>
            <a:r>
              <a:rPr/>
              <a:t> </a:t>
            </a:r>
            <a:r>
              <a:rPr/>
              <a:t>strictly</a:t>
            </a:r>
            <a:r>
              <a:rPr/>
              <a:t> </a:t>
            </a:r>
            <a:r>
              <a:rPr/>
              <a:t>for</a:t>
            </a:r>
            <a:r>
              <a:rPr/>
              <a:t> </a:t>
            </a:r>
            <a:r>
              <a:rPr/>
              <a:t>this</a:t>
            </a:r>
            <a:r>
              <a:rPr/>
              <a:t> </a:t>
            </a:r>
            <a:r>
              <a:rPr/>
              <a:t>purpose.</a:t>
            </a:r>
            <a:r>
              <a:rPr/>
              <a:t> </a:t>
            </a:r>
            <a:r>
              <a:rPr/>
              <a:t>These</a:t>
            </a:r>
            <a:r>
              <a:rPr/>
              <a:t> </a:t>
            </a:r>
            <a:r>
              <a:rPr/>
              <a:t>are</a:t>
            </a:r>
            <a:r>
              <a:rPr/>
              <a:t> </a:t>
            </a:r>
            <a:r>
              <a:rPr/>
              <a:t>often</a:t>
            </a:r>
            <a:r>
              <a:rPr/>
              <a:t> </a:t>
            </a:r>
            <a:r>
              <a:rPr/>
              <a:t>national</a:t>
            </a:r>
            <a:r>
              <a:rPr/>
              <a:t> </a:t>
            </a:r>
            <a:r>
              <a:rPr/>
              <a:t>databases</a:t>
            </a:r>
            <a:r>
              <a:rPr/>
              <a:t> </a:t>
            </a:r>
            <a:r>
              <a:rPr/>
              <a:t>collected</a:t>
            </a:r>
            <a:r>
              <a:rPr/>
              <a:t> </a:t>
            </a:r>
            <a:r>
              <a:rPr/>
              <a:t>user</a:t>
            </a:r>
            <a:r>
              <a:rPr/>
              <a:t> </a:t>
            </a:r>
            <a:r>
              <a:rPr/>
              <a:t>taxpayer</a:t>
            </a:r>
            <a:r>
              <a:rPr/>
              <a:t> </a:t>
            </a:r>
            <a:r>
              <a:rPr/>
              <a:t>money</a:t>
            </a:r>
            <a:r>
              <a:rPr/>
              <a:t> </a:t>
            </a:r>
            <a:r>
              <a:rPr/>
              <a:t>and</a:t>
            </a:r>
            <a:r>
              <a:rPr/>
              <a:t> </a:t>
            </a:r>
            <a:r>
              <a:rPr/>
              <a:t>made</a:t>
            </a:r>
            <a:r>
              <a:rPr/>
              <a:t> </a:t>
            </a:r>
            <a:r>
              <a:rPr/>
              <a:t>available</a:t>
            </a:r>
            <a:r>
              <a:rPr/>
              <a:t> </a:t>
            </a:r>
            <a:r>
              <a:rPr/>
              <a:t>to</a:t>
            </a:r>
            <a:r>
              <a:rPr/>
              <a:t> </a:t>
            </a:r>
            <a:r>
              <a:rPr/>
              <a:t>anyone</a:t>
            </a:r>
            <a:r>
              <a:rPr/>
              <a:t> </a:t>
            </a:r>
            <a:r>
              <a:rPr/>
              <a:t>who</a:t>
            </a:r>
            <a:r>
              <a:rPr/>
              <a:t> </a:t>
            </a:r>
            <a:r>
              <a:rPr/>
              <a:t>wants</a:t>
            </a:r>
            <a:r>
              <a:rPr/>
              <a:t> </a:t>
            </a:r>
            <a:r>
              <a:rPr/>
              <a:t>to</a:t>
            </a:r>
            <a:r>
              <a:rPr/>
              <a:t> </a:t>
            </a:r>
            <a:r>
              <a:rPr/>
              <a:t>use</a:t>
            </a:r>
            <a:r>
              <a:rPr/>
              <a:t> </a:t>
            </a:r>
            <a:r>
              <a:rPr/>
              <a:t>them.</a:t>
            </a:r>
          </a:p>
          <a:p>
            <a:pPr lvl="0" marL="0" indent="0">
              <a:buNone/>
            </a:pPr>
          </a:p>
          <a:p>
            <a:pPr lvl="0" marL="0" indent="0">
              <a:buNone/>
            </a:pPr>
            <a:r>
              <a:rPr/>
              <a:t>Sometimes</a:t>
            </a:r>
            <a:r>
              <a:rPr/>
              <a:t> </a:t>
            </a:r>
            <a:r>
              <a:rPr/>
              <a:t>we</a:t>
            </a:r>
            <a:r>
              <a:rPr/>
              <a:t> </a:t>
            </a:r>
            <a:r>
              <a:rPr/>
              <a:t>collect</a:t>
            </a:r>
            <a:r>
              <a:rPr/>
              <a:t> </a:t>
            </a:r>
            <a:r>
              <a:rPr/>
              <a:t>more</a:t>
            </a:r>
            <a:r>
              <a:rPr/>
              <a:t> </a:t>
            </a:r>
            <a:r>
              <a:rPr/>
              <a:t>data</a:t>
            </a:r>
            <a:r>
              <a:rPr/>
              <a:t> </a:t>
            </a:r>
            <a:r>
              <a:rPr/>
              <a:t>than</a:t>
            </a:r>
            <a:r>
              <a:rPr/>
              <a:t> </a:t>
            </a:r>
            <a:r>
              <a:rPr/>
              <a:t>what</a:t>
            </a:r>
            <a:r>
              <a:rPr/>
              <a:t> </a:t>
            </a:r>
            <a:r>
              <a:rPr/>
              <a:t>we</a:t>
            </a:r>
            <a:r>
              <a:rPr/>
              <a:t> </a:t>
            </a:r>
            <a:r>
              <a:rPr/>
              <a:t>strictly</a:t>
            </a:r>
            <a:r>
              <a:rPr/>
              <a:t> </a:t>
            </a:r>
            <a:r>
              <a:rPr/>
              <a:t>need</a:t>
            </a:r>
            <a:r>
              <a:rPr/>
              <a:t> </a:t>
            </a:r>
            <a:r>
              <a:rPr/>
              <a:t>for</a:t>
            </a:r>
            <a:r>
              <a:rPr/>
              <a:t> </a:t>
            </a:r>
            <a:r>
              <a:rPr/>
              <a:t>our</a:t>
            </a:r>
            <a:r>
              <a:rPr/>
              <a:t> </a:t>
            </a:r>
            <a:r>
              <a:rPr/>
              <a:t>purposes.</a:t>
            </a:r>
          </a:p>
          <a:p>
            <a:pPr lvl="0" marL="0" indent="0">
              <a:buNone/>
            </a:pPr>
          </a:p>
          <a:p>
            <a:pPr lvl="0" marL="0" indent="0">
              <a:buNone/>
            </a:pPr>
            <a:r>
              <a:rPr/>
              <a:t>Example:</a:t>
            </a:r>
            <a:r>
              <a:rPr/>
              <a:t> </a:t>
            </a:r>
            <a:r>
              <a:rPr/>
              <a:t>One</a:t>
            </a:r>
            <a:r>
              <a:rPr/>
              <a:t> </a:t>
            </a:r>
            <a:r>
              <a:rPr/>
              <a:t>of</a:t>
            </a:r>
            <a:r>
              <a:rPr/>
              <a:t> </a:t>
            </a:r>
            <a:r>
              <a:rPr/>
              <a:t>the</a:t>
            </a:r>
            <a:r>
              <a:rPr/>
              <a:t> </a:t>
            </a:r>
            <a:r>
              <a:rPr/>
              <a:t>interventions</a:t>
            </a:r>
            <a:r>
              <a:rPr/>
              <a:t> </a:t>
            </a:r>
            <a:r>
              <a:rPr/>
              <a:t>used</a:t>
            </a:r>
            <a:r>
              <a:rPr/>
              <a:t> </a:t>
            </a:r>
            <a:r>
              <a:rPr/>
              <a:t>motivational</a:t>
            </a:r>
            <a:r>
              <a:rPr/>
              <a:t> </a:t>
            </a:r>
            <a:r>
              <a:rPr/>
              <a:t>interviewing.</a:t>
            </a:r>
            <a:r>
              <a:rPr/>
              <a:t> </a:t>
            </a:r>
            <a:r>
              <a:rPr/>
              <a:t>Autonomous</a:t>
            </a:r>
            <a:r>
              <a:rPr/>
              <a:t> </a:t>
            </a:r>
            <a:r>
              <a:rPr/>
              <a:t>regulation</a:t>
            </a:r>
            <a:r>
              <a:rPr/>
              <a:t> </a:t>
            </a:r>
            <a:r>
              <a:rPr/>
              <a:t>scale.</a:t>
            </a:r>
            <a:r>
              <a:rPr/>
              <a:t> </a:t>
            </a:r>
            <a:r>
              <a:rPr/>
              <a:t>Some</a:t>
            </a:r>
            <a:r>
              <a:rPr/>
              <a:t> </a:t>
            </a:r>
            <a:r>
              <a:rPr/>
              <a:t>additional</a:t>
            </a:r>
            <a:r>
              <a:rPr/>
              <a:t> </a:t>
            </a:r>
            <a:r>
              <a:rPr/>
              <a:t>information</a:t>
            </a:r>
            <a:r>
              <a:rPr/>
              <a:t> </a:t>
            </a:r>
            <a:r>
              <a:rPr/>
              <a:t>came</a:t>
            </a:r>
            <a:r>
              <a:rPr/>
              <a:t> </a:t>
            </a:r>
            <a:r>
              <a:rPr/>
              <a:t>out</a:t>
            </a:r>
            <a:r>
              <a:rPr/>
              <a:t> </a:t>
            </a:r>
            <a:r>
              <a:rPr/>
              <a:t>that</a:t>
            </a:r>
            <a:r>
              <a:rPr/>
              <a:t> </a:t>
            </a:r>
            <a:r>
              <a:rPr/>
              <a:t>that</a:t>
            </a:r>
            <a:r>
              <a:rPr/>
              <a:t> </a:t>
            </a:r>
            <a:r>
              <a:rPr/>
              <a:t>there</a:t>
            </a:r>
            <a:r>
              <a:rPr/>
              <a:t> </a:t>
            </a:r>
            <a:r>
              <a:rPr/>
              <a:t>was</a:t>
            </a:r>
            <a:r>
              <a:rPr/>
              <a:t> </a:t>
            </a:r>
            <a:r>
              <a:rPr/>
              <a:t>a</a:t>
            </a:r>
            <a:r>
              <a:rPr/>
              <a:t> </a:t>
            </a:r>
            <a:r>
              <a:rPr/>
              <a:t>third</a:t>
            </a:r>
            <a:r>
              <a:rPr/>
              <a:t> </a:t>
            </a:r>
            <a:r>
              <a:rPr/>
              <a:t>subscale</a:t>
            </a:r>
            <a:r>
              <a:rPr/>
              <a:t> </a:t>
            </a:r>
            <a:r>
              <a:rPr/>
              <a:t>after</a:t>
            </a:r>
            <a:r>
              <a:rPr/>
              <a:t> </a:t>
            </a:r>
            <a:r>
              <a:rPr/>
              <a:t>the</a:t>
            </a:r>
            <a:r>
              <a:rPr/>
              <a:t> </a:t>
            </a:r>
            <a:r>
              <a:rPr/>
              <a:t>data</a:t>
            </a:r>
            <a:r>
              <a:rPr/>
              <a:t> </a:t>
            </a:r>
            <a:r>
              <a:rPr/>
              <a:t>was</a:t>
            </a:r>
            <a:r>
              <a:rPr/>
              <a:t> </a:t>
            </a:r>
            <a:r>
              <a:rPr/>
              <a:t>collected.</a:t>
            </a:r>
            <a:r>
              <a:rPr/>
              <a:t> </a:t>
            </a:r>
            <a:r>
              <a:rPr/>
              <a:t>So</a:t>
            </a:r>
            <a:r>
              <a:rPr/>
              <a:t> </a:t>
            </a:r>
            <a:r>
              <a:rPr/>
              <a:t>Mary</a:t>
            </a:r>
            <a:r>
              <a:rPr/>
              <a:t> </a:t>
            </a:r>
            <a:r>
              <a:rPr/>
              <a:t>was</a:t>
            </a:r>
            <a:r>
              <a:rPr/>
              <a:t> </a:t>
            </a:r>
            <a:r>
              <a:rPr/>
              <a:t>approached</a:t>
            </a:r>
            <a:r>
              <a:rPr/>
              <a:t> </a:t>
            </a:r>
            <a:r>
              <a:rPr/>
              <a:t>to</a:t>
            </a:r>
            <a:r>
              <a:rPr/>
              <a:t> </a:t>
            </a:r>
            <a:r>
              <a:rPr/>
              <a:t>see</a:t>
            </a:r>
            <a:r>
              <a:rPr/>
              <a:t> </a:t>
            </a:r>
            <a:r>
              <a:rPr/>
              <a:t>if</a:t>
            </a:r>
            <a:r>
              <a:rPr/>
              <a:t> </a:t>
            </a:r>
            <a:r>
              <a:rPr/>
              <a:t>her</a:t>
            </a:r>
            <a:r>
              <a:rPr/>
              <a:t> </a:t>
            </a:r>
            <a:r>
              <a:rPr/>
              <a:t>data</a:t>
            </a:r>
            <a:r>
              <a:rPr/>
              <a:t> </a:t>
            </a:r>
            <a:r>
              <a:rPr/>
              <a:t>would</a:t>
            </a:r>
            <a:r>
              <a:rPr/>
              <a:t> </a:t>
            </a:r>
            <a:r>
              <a:rPr/>
              <a:t>support</a:t>
            </a:r>
            <a:r>
              <a:rPr/>
              <a:t> </a:t>
            </a:r>
            <a:r>
              <a:rPr/>
              <a:t>this</a:t>
            </a:r>
            <a:r>
              <a:rPr/>
              <a:t> </a:t>
            </a:r>
            <a:r>
              <a:rPr/>
              <a:t>third</a:t>
            </a:r>
            <a:r>
              <a:rPr/>
              <a:t> </a:t>
            </a:r>
            <a:r>
              <a:rPr/>
              <a:t>subscale.</a:t>
            </a:r>
          </a:p>
          <a:p>
            <a:pPr lvl="0" marL="0" indent="0">
              <a:buNone/>
            </a:pPr>
          </a:p>
          <a:p>
            <a:pPr lvl="0" marL="0" indent="0">
              <a:buNone/>
            </a:pPr>
            <a:r>
              <a:rPr/>
              <a:t>Identifying</a:t>
            </a:r>
            <a:r>
              <a:rPr/>
              <a:t> </a:t>
            </a:r>
            <a:r>
              <a:rPr/>
              <a:t>people</a:t>
            </a:r>
            <a:r>
              <a:rPr/>
              <a:t> </a:t>
            </a:r>
            <a:r>
              <a:rPr/>
              <a:t>who</a:t>
            </a:r>
            <a:r>
              <a:rPr/>
              <a:t> </a:t>
            </a:r>
            <a:r>
              <a:rPr/>
              <a:t>have</a:t>
            </a:r>
            <a:r>
              <a:rPr/>
              <a:t> </a:t>
            </a:r>
            <a:r>
              <a:rPr/>
              <a:t>common</a:t>
            </a:r>
            <a:r>
              <a:rPr/>
              <a:t> </a:t>
            </a:r>
            <a:r>
              <a:rPr/>
              <a:t>data</a:t>
            </a:r>
            <a:r>
              <a:rPr/>
              <a:t> </a:t>
            </a:r>
            <a:r>
              <a:rPr/>
              <a:t>sets</a:t>
            </a:r>
            <a:r>
              <a:rPr/>
              <a:t> </a:t>
            </a:r>
            <a:r>
              <a:rPr/>
              <a:t>that</a:t>
            </a:r>
            <a:r>
              <a:rPr/>
              <a:t> </a:t>
            </a:r>
            <a:r>
              <a:rPr/>
              <a:t>can</a:t>
            </a:r>
            <a:r>
              <a:rPr/>
              <a:t> </a:t>
            </a:r>
            <a:r>
              <a:rPr/>
              <a:t>be</a:t>
            </a:r>
            <a:r>
              <a:rPr/>
              <a:t> </a:t>
            </a:r>
            <a:r>
              <a:rPr/>
              <a:t>combined.</a:t>
            </a:r>
          </a:p>
          <a:p>
            <a:pPr lvl="0" marL="0" indent="0">
              <a:buNone/>
            </a:pPr>
          </a:p>
          <a:p>
            <a:pPr lvl="0" marL="0" indent="0">
              <a:buNone/>
            </a:pPr>
            <a:r>
              <a:rPr/>
              <a:t>NIH</a:t>
            </a:r>
            <a:r>
              <a:rPr/>
              <a:t> </a:t>
            </a:r>
            <a:r>
              <a:rPr/>
              <a:t>supports</a:t>
            </a:r>
            <a:r>
              <a:rPr/>
              <a:t> </a:t>
            </a:r>
            <a:r>
              <a:rPr/>
              <a:t>secondary</a:t>
            </a:r>
            <a:r>
              <a:rPr/>
              <a:t> </a:t>
            </a:r>
            <a:r>
              <a:rPr/>
              <a:t>analysis</a:t>
            </a:r>
            <a:r>
              <a:rPr/>
              <a:t> </a:t>
            </a:r>
            <a:r>
              <a:rPr/>
              <a:t>of</a:t>
            </a:r>
            <a:r>
              <a:rPr/>
              <a:t> </a:t>
            </a:r>
            <a:r>
              <a:rPr/>
              <a:t>data.</a:t>
            </a:r>
            <a:r>
              <a:rPr/>
              <a:t> </a:t>
            </a:r>
            <a:r>
              <a:rPr/>
              <a:t>Example</a:t>
            </a:r>
            <a:r>
              <a:rPr/>
              <a:t> </a:t>
            </a:r>
            <a:r>
              <a:rPr/>
              <a:t>of</a:t>
            </a:r>
            <a:r>
              <a:rPr/>
              <a:t> </a:t>
            </a:r>
            <a:r>
              <a:rPr/>
              <a:t>RFA</a:t>
            </a:r>
            <a:r>
              <a:rPr/>
              <a:t> </a:t>
            </a:r>
            <a:r>
              <a:rPr/>
              <a:t>on</a:t>
            </a:r>
            <a:r>
              <a:rPr/>
              <a:t> </a:t>
            </a:r>
            <a:r>
              <a:rPr/>
              <a:t>secondary</a:t>
            </a:r>
            <a:r>
              <a:rPr/>
              <a:t> </a:t>
            </a:r>
            <a:r>
              <a:rPr/>
              <a:t>analysis.</a:t>
            </a:r>
            <a:r>
              <a:rPr/>
              <a:t> </a:t>
            </a:r>
            <a:r>
              <a:rPr/>
              <a:t>Publicly</a:t>
            </a:r>
            <a:r>
              <a:rPr/>
              <a:t> </a:t>
            </a:r>
            <a:r>
              <a:rPr/>
              <a:t>available</a:t>
            </a:r>
            <a:r>
              <a:rPr/>
              <a:t> </a:t>
            </a:r>
            <a:r>
              <a:rPr/>
              <a:t>data</a:t>
            </a:r>
            <a:r>
              <a:rPr/>
              <a:t> </a:t>
            </a:r>
            <a:r>
              <a:rPr/>
              <a:t>sets</a:t>
            </a:r>
            <a:r>
              <a:rPr/>
              <a:t> </a:t>
            </a:r>
            <a:r>
              <a:rPr/>
              <a:t>for</a:t>
            </a:r>
            <a:r>
              <a:rPr/>
              <a:t> </a:t>
            </a:r>
            <a:r>
              <a:rPr/>
              <a:t>aging</a:t>
            </a:r>
            <a:r>
              <a:rPr/>
              <a:t> </a:t>
            </a:r>
            <a:r>
              <a:rPr/>
              <a:t>related</a:t>
            </a:r>
            <a:r>
              <a:rPr/>
              <a:t> </a:t>
            </a:r>
            <a:r>
              <a:rPr/>
              <a:t>analysis"</a:t>
            </a:r>
            <a:r>
              <a:rPr/>
              <a:t> </a:t>
            </a:r>
            <a:r>
              <a:rPr/>
              <a:t>document.</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data</a:t>
            </a:r>
            <a:r>
              <a:rPr/>
              <a:t> </a:t>
            </a:r>
            <a:r>
              <a:rPr/>
              <a:t>are</a:t>
            </a:r>
            <a:r>
              <a:rPr/>
              <a:t> </a:t>
            </a:r>
            <a:r>
              <a:rPr/>
              <a:t>already</a:t>
            </a:r>
            <a:r>
              <a:rPr/>
              <a:t> </a:t>
            </a:r>
            <a:r>
              <a:rPr/>
              <a:t>collected,</a:t>
            </a:r>
            <a:r>
              <a:rPr/>
              <a:t> </a:t>
            </a:r>
            <a:r>
              <a:rPr/>
              <a:t>so</a:t>
            </a:r>
            <a:r>
              <a:rPr/>
              <a:t> </a:t>
            </a:r>
            <a:r>
              <a:rPr/>
              <a:t>you</a:t>
            </a:r>
            <a:r>
              <a:rPr/>
              <a:t> </a:t>
            </a:r>
            <a:r>
              <a:rPr/>
              <a:t>don’t</a:t>
            </a:r>
            <a:r>
              <a:rPr/>
              <a:t> </a:t>
            </a:r>
            <a:r>
              <a:rPr/>
              <a:t>have</a:t>
            </a:r>
            <a:r>
              <a:rPr/>
              <a:t> </a:t>
            </a:r>
            <a:r>
              <a:rPr/>
              <a:t>to</a:t>
            </a:r>
            <a:r>
              <a:rPr/>
              <a:t> </a:t>
            </a:r>
            <a:r>
              <a:rPr/>
              <a:t>wait</a:t>
            </a:r>
            <a:r>
              <a:rPr/>
              <a:t> </a:t>
            </a:r>
            <a:r>
              <a:rPr/>
              <a:t>around.</a:t>
            </a:r>
          </a:p>
          <a:p>
            <a:pPr lvl="0" marL="0" indent="0">
              <a:buNone/>
            </a:pPr>
          </a:p>
          <a:p>
            <a:pPr lvl="0" marL="0" indent="0">
              <a:buNone/>
            </a:pPr>
            <a:r>
              <a:rPr/>
              <a:t>Secondary</a:t>
            </a:r>
            <a:r>
              <a:rPr/>
              <a:t> </a:t>
            </a:r>
            <a:r>
              <a:rPr/>
              <a:t>analyses</a:t>
            </a:r>
            <a:r>
              <a:rPr/>
              <a:t> </a:t>
            </a:r>
            <a:r>
              <a:rPr/>
              <a:t>are</a:t>
            </a:r>
            <a:r>
              <a:rPr/>
              <a:t> </a:t>
            </a:r>
            <a:r>
              <a:rPr/>
              <a:t>great</a:t>
            </a:r>
            <a:r>
              <a:rPr/>
              <a:t> </a:t>
            </a:r>
            <a:r>
              <a:rPr/>
              <a:t>for</a:t>
            </a:r>
            <a:r>
              <a:rPr/>
              <a:t> </a:t>
            </a:r>
            <a:r>
              <a:rPr/>
              <a:t>exploratory</a:t>
            </a:r>
            <a:r>
              <a:rPr/>
              <a:t> </a:t>
            </a:r>
            <a:r>
              <a:rPr/>
              <a:t>studies.</a:t>
            </a:r>
            <a:r>
              <a:rPr/>
              <a:t> </a:t>
            </a:r>
            <a:r>
              <a:rPr/>
              <a:t>Initial</a:t>
            </a:r>
            <a:r>
              <a:rPr/>
              <a:t> </a:t>
            </a:r>
            <a:r>
              <a:rPr/>
              <a:t>analysis</a:t>
            </a:r>
            <a:r>
              <a:rPr/>
              <a:t> </a:t>
            </a:r>
            <a:r>
              <a:rPr/>
              <a:t>was</a:t>
            </a:r>
            <a:r>
              <a:rPr/>
              <a:t> </a:t>
            </a:r>
            <a:r>
              <a:rPr/>
              <a:t>changes</a:t>
            </a:r>
            <a:r>
              <a:rPr/>
              <a:t> </a:t>
            </a:r>
            <a:r>
              <a:rPr/>
              <a:t>in</a:t>
            </a:r>
            <a:r>
              <a:rPr/>
              <a:t> </a:t>
            </a:r>
            <a:r>
              <a:rPr/>
              <a:t>rate</a:t>
            </a:r>
            <a:r>
              <a:rPr/>
              <a:t> </a:t>
            </a:r>
            <a:r>
              <a:rPr/>
              <a:t>of</a:t>
            </a:r>
            <a:r>
              <a:rPr/>
              <a:t> </a:t>
            </a:r>
            <a:r>
              <a:rPr/>
              <a:t>adherence.</a:t>
            </a:r>
            <a:r>
              <a:rPr/>
              <a:t> </a:t>
            </a:r>
            <a:r>
              <a:rPr/>
              <a:t>Sixteen</a:t>
            </a:r>
            <a:r>
              <a:rPr/>
              <a:t> </a:t>
            </a:r>
            <a:r>
              <a:rPr/>
              <a:t>different</a:t>
            </a:r>
            <a:r>
              <a:rPr/>
              <a:t> </a:t>
            </a:r>
            <a:r>
              <a:rPr/>
              <a:t>adherence</a:t>
            </a:r>
            <a:r>
              <a:rPr/>
              <a:t> </a:t>
            </a:r>
            <a:r>
              <a:rPr/>
              <a:t>studies</a:t>
            </a:r>
            <a:r>
              <a:rPr/>
              <a:t> </a:t>
            </a:r>
            <a:r>
              <a:rPr/>
              <a:t>contributed</a:t>
            </a:r>
            <a:r>
              <a:rPr/>
              <a:t> </a:t>
            </a:r>
            <a:r>
              <a:rPr/>
              <a:t>by</a:t>
            </a:r>
            <a:r>
              <a:rPr/>
              <a:t> </a:t>
            </a:r>
            <a:r>
              <a:rPr/>
              <a:t>fourteen</a:t>
            </a:r>
            <a:r>
              <a:rPr/>
              <a:t> </a:t>
            </a:r>
            <a:r>
              <a:rPr/>
              <a:t>different</a:t>
            </a:r>
            <a:r>
              <a:rPr/>
              <a:t> </a:t>
            </a:r>
            <a:r>
              <a:rPr/>
              <a:t>groups.</a:t>
            </a:r>
          </a:p>
          <a:p>
            <a:pPr lvl="0" marL="0" indent="0">
              <a:buNone/>
            </a:pPr>
          </a:p>
          <a:p>
            <a:pPr lvl="0" marL="0" indent="0">
              <a:buNone/>
            </a:pPr>
            <a:r>
              <a:rPr/>
              <a:t>The</a:t>
            </a:r>
            <a:r>
              <a:rPr/>
              <a:t> </a:t>
            </a:r>
            <a:r>
              <a:rPr/>
              <a:t>combination</a:t>
            </a:r>
            <a:r>
              <a:rPr/>
              <a:t> </a:t>
            </a:r>
            <a:r>
              <a:rPr/>
              <a:t>of</a:t>
            </a:r>
            <a:r>
              <a:rPr/>
              <a:t> </a:t>
            </a:r>
            <a:r>
              <a:rPr/>
              <a:t>disparate</a:t>
            </a:r>
            <a:r>
              <a:rPr/>
              <a:t> </a:t>
            </a:r>
            <a:r>
              <a:rPr/>
              <a:t>data</a:t>
            </a:r>
            <a:r>
              <a:rPr/>
              <a:t> </a:t>
            </a:r>
            <a:r>
              <a:rPr/>
              <a:t>sets</a:t>
            </a:r>
            <a:r>
              <a:rPr/>
              <a:t> </a:t>
            </a:r>
            <a:r>
              <a:rPr/>
              <a:t>is</a:t>
            </a:r>
            <a:r>
              <a:rPr/>
              <a:t> </a:t>
            </a:r>
            <a:r>
              <a:rPr/>
              <a:t>one</a:t>
            </a:r>
            <a:r>
              <a:rPr/>
              <a:t> </a:t>
            </a:r>
            <a:r>
              <a:rPr/>
              <a:t>of</a:t>
            </a:r>
            <a:r>
              <a:rPr/>
              <a:t> </a:t>
            </a:r>
            <a:r>
              <a:rPr/>
              <a:t>the</a:t>
            </a:r>
            <a:r>
              <a:rPr/>
              <a:t> </a:t>
            </a:r>
            <a:r>
              <a:rPr/>
              <a:t>hallmarks</a:t>
            </a:r>
            <a:r>
              <a:rPr/>
              <a:t> </a:t>
            </a:r>
            <a:r>
              <a:rPr/>
              <a:t>of</a:t>
            </a:r>
            <a:r>
              <a:rPr/>
              <a:t> </a:t>
            </a:r>
            <a:r>
              <a:rPr/>
              <a:t>big</a:t>
            </a:r>
            <a:r>
              <a:rPr/>
              <a:t> </a:t>
            </a:r>
            <a:r>
              <a:rPr/>
              <a:t>data</a:t>
            </a:r>
            <a:r>
              <a:rPr/>
              <a:t> </a:t>
            </a:r>
            <a:r>
              <a:rPr/>
              <a:t>(the</a:t>
            </a:r>
            <a:r>
              <a:rPr/>
              <a:t> </a:t>
            </a:r>
            <a:r>
              <a:rPr/>
              <a:t>“</a:t>
            </a:r>
            <a:r>
              <a:rPr/>
              <a:t>variety</a:t>
            </a:r>
            <a:r>
              <a:rPr/>
              <a:t>”</a:t>
            </a:r>
            <a:r>
              <a:rPr/>
              <a:t> </a:t>
            </a:r>
            <a:r>
              <a:rPr/>
              <a:t>V</a:t>
            </a:r>
            <a:r>
              <a:rPr/>
              <a:t> </a:t>
            </a:r>
            <a:r>
              <a:rPr/>
              <a:t>of</a:t>
            </a:r>
            <a:r>
              <a:rPr/>
              <a:t> </a:t>
            </a:r>
            <a:r>
              <a:rPr/>
              <a:t>the</a:t>
            </a:r>
            <a:r>
              <a:rPr/>
              <a:t> </a:t>
            </a:r>
            <a:r>
              <a:rPr/>
              <a:t>three</a:t>
            </a:r>
            <a:r>
              <a:rPr/>
              <a:t> </a:t>
            </a:r>
            <a:r>
              <a:rPr/>
              <a:t>V’s</a:t>
            </a:r>
            <a:r>
              <a:rPr/>
              <a:t> </a:t>
            </a:r>
            <a:r>
              <a:rPr/>
              <a:t>of</a:t>
            </a:r>
            <a:r>
              <a:rPr/>
              <a:t> </a:t>
            </a:r>
            <a:r>
              <a:rPr/>
              <a:t>big</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big</a:t>
            </a:r>
            <a:r>
              <a:rPr/>
              <a:t> </a:t>
            </a:r>
            <a:r>
              <a:rPr/>
              <a:t>ones</a:t>
            </a:r>
            <a:r>
              <a:rPr/>
              <a:t> </a:t>
            </a:r>
            <a:r>
              <a:rPr/>
              <a:t>is</a:t>
            </a:r>
            <a:r>
              <a:rPr/>
              <a:t> </a:t>
            </a:r>
            <a:r>
              <a:rPr/>
              <a:t>the</a:t>
            </a:r>
            <a:r>
              <a:rPr/>
              <a:t> </a:t>
            </a:r>
            <a:r>
              <a:rPr/>
              <a:t>lack</a:t>
            </a:r>
            <a:r>
              <a:rPr/>
              <a:t> </a:t>
            </a:r>
            <a:r>
              <a:rPr/>
              <a:t>of</a:t>
            </a:r>
            <a:r>
              <a:rPr/>
              <a:t> </a:t>
            </a:r>
            <a:r>
              <a:rPr/>
              <a:t>control</a:t>
            </a:r>
            <a:r>
              <a:rPr/>
              <a:t> </a:t>
            </a:r>
            <a:r>
              <a:rPr/>
              <a:t>over</a:t>
            </a:r>
            <a:r>
              <a:rPr/>
              <a:t> </a:t>
            </a:r>
            <a:r>
              <a:rPr/>
              <a:t>the</a:t>
            </a:r>
            <a:r>
              <a:rPr/>
              <a:t> </a:t>
            </a:r>
            <a:r>
              <a:rPr/>
              <a:t>data</a:t>
            </a:r>
            <a:r>
              <a:rPr/>
              <a:t> </a:t>
            </a:r>
            <a:r>
              <a:rPr/>
              <a:t>collection</a:t>
            </a:r>
            <a:r>
              <a:rPr/>
              <a:t> </a:t>
            </a:r>
            <a:r>
              <a:rPr/>
              <a:t>process.</a:t>
            </a:r>
            <a:r>
              <a:rPr/>
              <a:t> </a:t>
            </a:r>
            <a:r>
              <a:rPr/>
              <a:t>You</a:t>
            </a:r>
            <a:r>
              <a:rPr/>
              <a:t> </a:t>
            </a:r>
            <a:r>
              <a:rPr/>
              <a:t>can’t</a:t>
            </a:r>
            <a:r>
              <a:rPr/>
              <a:t> </a:t>
            </a:r>
            <a:r>
              <a:rPr/>
              <a:t>change</a:t>
            </a:r>
            <a:r>
              <a:rPr/>
              <a:t> </a:t>
            </a:r>
            <a:r>
              <a:rPr/>
              <a:t>how</a:t>
            </a:r>
            <a:r>
              <a:rPr/>
              <a:t> </a:t>
            </a:r>
            <a:r>
              <a:rPr/>
              <a:t>the</a:t>
            </a:r>
            <a:r>
              <a:rPr/>
              <a:t> </a:t>
            </a:r>
            <a:r>
              <a:rPr/>
              <a:t>data</a:t>
            </a:r>
            <a:r>
              <a:rPr/>
              <a:t> </a:t>
            </a:r>
            <a:r>
              <a:rPr/>
              <a:t>was</a:t>
            </a:r>
            <a:r>
              <a:rPr/>
              <a:t> </a:t>
            </a:r>
            <a:r>
              <a:rPr/>
              <a:t>collected</a:t>
            </a:r>
            <a:r>
              <a:rPr/>
              <a:t> </a:t>
            </a:r>
            <a:r>
              <a:rPr/>
              <a:t>without</a:t>
            </a:r>
            <a:r>
              <a:rPr/>
              <a:t> </a:t>
            </a:r>
            <a:r>
              <a:rPr/>
              <a:t>access</a:t>
            </a:r>
            <a:r>
              <a:rPr/>
              <a:t> </a:t>
            </a:r>
            <a:r>
              <a:rPr/>
              <a:t>to</a:t>
            </a:r>
            <a:r>
              <a:rPr/>
              <a:t> </a:t>
            </a:r>
            <a:r>
              <a:rPr/>
              <a:t>a</a:t>
            </a:r>
            <a:r>
              <a:rPr/>
              <a:t> </a:t>
            </a:r>
            <a:r>
              <a:rPr/>
              <a:t>time</a:t>
            </a:r>
            <a:r>
              <a:rPr/>
              <a:t> </a:t>
            </a:r>
            <a:r>
              <a:rPr/>
              <a:t>machine.</a:t>
            </a:r>
            <a:r>
              <a:rPr/>
              <a:t> </a:t>
            </a:r>
            <a:r>
              <a:rPr/>
              <a:t>You</a:t>
            </a:r>
            <a:r>
              <a:rPr/>
              <a:t> </a:t>
            </a:r>
            <a:r>
              <a:rPr/>
              <a:t>lose</a:t>
            </a:r>
            <a:r>
              <a:rPr/>
              <a:t> </a:t>
            </a:r>
            <a:r>
              <a:rPr/>
              <a:t>control</a:t>
            </a:r>
            <a:r>
              <a:rPr/>
              <a:t> </a:t>
            </a:r>
            <a:r>
              <a:rPr/>
              <a:t>over</a:t>
            </a:r>
            <a:r>
              <a:rPr/>
              <a:t> </a:t>
            </a:r>
            <a:r>
              <a:rPr/>
              <a:t>the</a:t>
            </a:r>
            <a:r>
              <a:rPr/>
              <a:t> </a:t>
            </a:r>
            <a:r>
              <a:rPr/>
              <a:t>variables</a:t>
            </a:r>
            <a:r>
              <a:rPr/>
              <a:t> </a:t>
            </a:r>
            <a:r>
              <a:rPr/>
              <a:t>that</a:t>
            </a:r>
            <a:r>
              <a:rPr/>
              <a:t> </a:t>
            </a:r>
            <a:r>
              <a:rPr/>
              <a:t>were</a:t>
            </a:r>
            <a:r>
              <a:rPr/>
              <a:t> </a:t>
            </a:r>
            <a:r>
              <a:rPr/>
              <a:t>collected,</a:t>
            </a:r>
            <a:r>
              <a:rPr/>
              <a:t> </a:t>
            </a:r>
            <a:r>
              <a:rPr/>
              <a:t>the</a:t>
            </a:r>
            <a:r>
              <a:rPr/>
              <a:t> </a:t>
            </a:r>
            <a:r>
              <a:rPr/>
              <a:t>wording</a:t>
            </a:r>
            <a:r>
              <a:rPr/>
              <a:t> </a:t>
            </a:r>
            <a:r>
              <a:rPr/>
              <a:t>of</a:t>
            </a:r>
            <a:r>
              <a:rPr/>
              <a:t> </a:t>
            </a:r>
            <a:r>
              <a:rPr/>
              <a:t>the</a:t>
            </a:r>
            <a:r>
              <a:rPr/>
              <a:t> </a:t>
            </a:r>
            <a:r>
              <a:rPr/>
              <a:t>questionnaires,</a:t>
            </a:r>
            <a:r>
              <a:rPr/>
              <a:t> </a:t>
            </a:r>
            <a:r>
              <a:rPr/>
              <a:t>the</a:t>
            </a:r>
            <a:r>
              <a:rPr/>
              <a:t> </a:t>
            </a:r>
            <a:r>
              <a:rPr/>
              <a:t>quality</a:t>
            </a:r>
            <a:r>
              <a:rPr/>
              <a:t> </a:t>
            </a:r>
            <a:r>
              <a:rPr/>
              <a:t>checks.</a:t>
            </a:r>
          </a:p>
          <a:p>
            <a:pPr lvl="0" marL="0" indent="0">
              <a:buNone/>
            </a:pPr>
          </a:p>
          <a:p>
            <a:pPr lvl="0" marL="0" indent="0">
              <a:buNone/>
            </a:pPr>
            <a:r>
              <a:rPr/>
              <a:t>Data</a:t>
            </a:r>
            <a:r>
              <a:rPr/>
              <a:t> </a:t>
            </a:r>
            <a:r>
              <a:rPr/>
              <a:t>quality</a:t>
            </a:r>
            <a:r>
              <a:rPr/>
              <a:t> </a:t>
            </a:r>
            <a:r>
              <a:rPr/>
              <a:t>issues</a:t>
            </a:r>
            <a:r>
              <a:rPr/>
              <a:t> </a:t>
            </a:r>
            <a:r>
              <a:rPr/>
              <a:t>can</a:t>
            </a:r>
            <a:r>
              <a:rPr/>
              <a:t> </a:t>
            </a:r>
            <a:r>
              <a:rPr/>
              <a:t>be</a:t>
            </a:r>
            <a:r>
              <a:rPr/>
              <a:t> </a:t>
            </a:r>
            <a:r>
              <a:rPr/>
              <a:t>an</a:t>
            </a:r>
            <a:r>
              <a:rPr/>
              <a:t> </a:t>
            </a:r>
            <a:r>
              <a:rPr/>
              <a:t>issue</a:t>
            </a:r>
            <a:r>
              <a:rPr/>
              <a:t> </a:t>
            </a:r>
            <a:r>
              <a:rPr/>
              <a:t>at</a:t>
            </a:r>
            <a:r>
              <a:rPr/>
              <a:t> </a:t>
            </a:r>
            <a:r>
              <a:rPr/>
              <a:t>times.</a:t>
            </a:r>
            <a:r>
              <a:rPr/>
              <a:t> </a:t>
            </a:r>
            <a:r>
              <a:rPr/>
              <a:t>Why</a:t>
            </a:r>
            <a:r>
              <a:rPr/>
              <a:t> </a:t>
            </a:r>
            <a:r>
              <a:rPr/>
              <a:t>conduct</a:t>
            </a:r>
            <a:r>
              <a:rPr/>
              <a:t> </a:t>
            </a:r>
            <a:r>
              <a:rPr/>
              <a:t>rigorous</a:t>
            </a:r>
            <a:r>
              <a:rPr/>
              <a:t> </a:t>
            </a:r>
            <a:r>
              <a:rPr/>
              <a:t>quality</a:t>
            </a:r>
            <a:r>
              <a:rPr/>
              <a:t> </a:t>
            </a:r>
            <a:r>
              <a:rPr/>
              <a:t>checks</a:t>
            </a:r>
            <a:r>
              <a:rPr/>
              <a:t> </a:t>
            </a:r>
            <a:r>
              <a:rPr/>
              <a:t>now</a:t>
            </a:r>
            <a:r>
              <a:rPr/>
              <a:t> </a:t>
            </a:r>
            <a:r>
              <a:rPr/>
              <a:t>for</a:t>
            </a:r>
            <a:r>
              <a:rPr/>
              <a:t> </a:t>
            </a:r>
            <a:r>
              <a:rPr/>
              <a:t>data</a:t>
            </a:r>
            <a:r>
              <a:rPr/>
              <a:t> </a:t>
            </a:r>
            <a:r>
              <a:rPr/>
              <a:t>that</a:t>
            </a:r>
            <a:r>
              <a:rPr/>
              <a:t> </a:t>
            </a:r>
            <a:r>
              <a:rPr/>
              <a:t>will</a:t>
            </a:r>
            <a:r>
              <a:rPr/>
              <a:t> </a:t>
            </a:r>
            <a:r>
              <a:rPr/>
              <a:t>only</a:t>
            </a:r>
            <a:r>
              <a:rPr/>
              <a:t> </a:t>
            </a:r>
            <a:r>
              <a:rPr/>
              <a:t>be</a:t>
            </a:r>
            <a:r>
              <a:rPr/>
              <a:t> </a:t>
            </a:r>
            <a:r>
              <a:rPr/>
              <a:t>used</a:t>
            </a:r>
            <a:r>
              <a:rPr/>
              <a:t> </a:t>
            </a:r>
            <a:r>
              <a:rPr/>
              <a:t>by</a:t>
            </a:r>
            <a:r>
              <a:rPr/>
              <a:t> </a:t>
            </a:r>
            <a:r>
              <a:rPr/>
              <a:t>someone</a:t>
            </a:r>
            <a:r>
              <a:rPr/>
              <a:t> </a:t>
            </a:r>
            <a:r>
              <a:rPr/>
              <a:t>else</a:t>
            </a:r>
            <a:r>
              <a:rPr/>
              <a:t> </a:t>
            </a:r>
            <a:r>
              <a:rPr/>
              <a:t>in</a:t>
            </a:r>
            <a:r>
              <a:rPr/>
              <a:t> </a:t>
            </a:r>
            <a:r>
              <a:rPr/>
              <a:t>the</a:t>
            </a:r>
            <a:r>
              <a:rPr/>
              <a:t> </a:t>
            </a:r>
            <a:r>
              <a:rPr/>
              <a:t>future?</a:t>
            </a:r>
          </a:p>
          <a:p>
            <a:pPr lvl="0" marL="0" indent="0">
              <a:buNone/>
            </a:pPr>
          </a:p>
          <a:p>
            <a:pPr lvl="0" marL="0" indent="0">
              <a:buNone/>
            </a:pPr>
            <a:r>
              <a:rPr/>
              <a:t>Example</a:t>
            </a:r>
            <a:r>
              <a:rPr/>
              <a:t> </a:t>
            </a:r>
            <a:r>
              <a:rPr/>
              <a:t>of</a:t>
            </a:r>
            <a:r>
              <a:rPr/>
              <a:t> </a:t>
            </a:r>
            <a:r>
              <a:rPr/>
              <a:t>depression:</a:t>
            </a:r>
            <a:r>
              <a:rPr/>
              <a:t> </a:t>
            </a:r>
            <a:r>
              <a:rPr/>
              <a:t>some</a:t>
            </a:r>
            <a:r>
              <a:rPr/>
              <a:t> </a:t>
            </a:r>
            <a:r>
              <a:rPr/>
              <a:t>of</a:t>
            </a:r>
            <a:r>
              <a:rPr/>
              <a:t> </a:t>
            </a:r>
            <a:r>
              <a:rPr/>
              <a:t>the</a:t>
            </a:r>
            <a:r>
              <a:rPr/>
              <a:t> </a:t>
            </a:r>
            <a:r>
              <a:rPr/>
              <a:t>data</a:t>
            </a:r>
            <a:r>
              <a:rPr/>
              <a:t> </a:t>
            </a:r>
            <a:r>
              <a:rPr/>
              <a:t>sources</a:t>
            </a:r>
            <a:r>
              <a:rPr/>
              <a:t> </a:t>
            </a:r>
            <a:r>
              <a:rPr/>
              <a:t>might</a:t>
            </a:r>
            <a:r>
              <a:rPr/>
              <a:t> </a:t>
            </a:r>
            <a:r>
              <a:rPr/>
              <a:t>use</a:t>
            </a:r>
            <a:r>
              <a:rPr/>
              <a:t> </a:t>
            </a:r>
            <a:r>
              <a:rPr/>
              <a:t>CESD,</a:t>
            </a:r>
            <a:r>
              <a:rPr/>
              <a:t> </a:t>
            </a:r>
            <a:r>
              <a:rPr/>
              <a:t>BDI,</a:t>
            </a:r>
            <a:r>
              <a:rPr/>
              <a:t> </a:t>
            </a:r>
            <a:r>
              <a:rPr/>
              <a:t>SCID.</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sets</a:t>
            </a:r>
            <a:r>
              <a:rPr/>
              <a:t> </a:t>
            </a:r>
            <a:r>
              <a:rPr/>
              <a:t>that</a:t>
            </a:r>
            <a:r>
              <a:rPr/>
              <a:t> </a:t>
            </a:r>
            <a:r>
              <a:rPr/>
              <a:t>have</a:t>
            </a:r>
            <a:r>
              <a:rPr/>
              <a:t> </a:t>
            </a:r>
            <a:r>
              <a:rPr/>
              <a:t>individual</a:t>
            </a:r>
            <a:r>
              <a:rPr/>
              <a:t> </a:t>
            </a:r>
            <a:r>
              <a:rPr/>
              <a:t>level</a:t>
            </a:r>
            <a:r>
              <a:rPr/>
              <a:t> </a:t>
            </a:r>
            <a:r>
              <a:rPr/>
              <a:t>records:</a:t>
            </a:r>
            <a:r>
              <a:rPr/>
              <a:t> </a:t>
            </a:r>
            <a:r>
              <a:rPr/>
              <a:t>there</a:t>
            </a:r>
            <a:r>
              <a:rPr/>
              <a:t> </a:t>
            </a:r>
            <a:r>
              <a:rPr/>
              <a:t>is</a:t>
            </a:r>
            <a:r>
              <a:rPr/>
              <a:t> </a:t>
            </a:r>
            <a:r>
              <a:rPr/>
              <a:t>separate</a:t>
            </a:r>
            <a:r>
              <a:rPr/>
              <a:t> </a:t>
            </a:r>
            <a:r>
              <a:rPr/>
              <a:t>records</a:t>
            </a:r>
            <a:r>
              <a:rPr/>
              <a:t> </a:t>
            </a:r>
            <a:r>
              <a:rPr/>
              <a:t>an</a:t>
            </a:r>
            <a:r>
              <a:rPr/>
              <a:t> </a:t>
            </a:r>
            <a:r>
              <a:rPr/>
              <a:t>indvidual</a:t>
            </a:r>
            <a:r>
              <a:rPr/>
              <a:t> </a:t>
            </a:r>
            <a:r>
              <a:rPr/>
              <a:t>unit</a:t>
            </a:r>
            <a:r>
              <a:rPr/>
              <a:t> </a:t>
            </a:r>
            <a:r>
              <a:rPr/>
              <a:t>(usually</a:t>
            </a:r>
            <a:r>
              <a:rPr/>
              <a:t> </a:t>
            </a:r>
            <a:r>
              <a:rPr/>
              <a:t>a</a:t>
            </a:r>
            <a:r>
              <a:rPr/>
              <a:t> </a:t>
            </a:r>
            <a:r>
              <a:rPr/>
              <a:t>person,</a:t>
            </a:r>
            <a:r>
              <a:rPr/>
              <a:t> </a:t>
            </a:r>
            <a:r>
              <a:rPr/>
              <a:t>but</a:t>
            </a:r>
            <a:r>
              <a:rPr/>
              <a:t> </a:t>
            </a:r>
            <a:r>
              <a:rPr/>
              <a:t>it</a:t>
            </a:r>
            <a:r>
              <a:rPr/>
              <a:t> </a:t>
            </a:r>
            <a:r>
              <a:rPr/>
              <a:t>could</a:t>
            </a:r>
            <a:r>
              <a:rPr/>
              <a:t> </a:t>
            </a:r>
            <a:r>
              <a:rPr/>
              <a:t>be</a:t>
            </a:r>
            <a:r>
              <a:rPr/>
              <a:t> </a:t>
            </a:r>
            <a:r>
              <a:rPr/>
              <a:t>an</a:t>
            </a:r>
            <a:r>
              <a:rPr/>
              <a:t> </a:t>
            </a:r>
            <a:r>
              <a:rPr/>
              <a:t>event</a:t>
            </a:r>
            <a:r>
              <a:rPr/>
              <a:t> </a:t>
            </a:r>
            <a:r>
              <a:rPr/>
              <a:t>like</a:t>
            </a:r>
            <a:r>
              <a:rPr/>
              <a:t> </a:t>
            </a:r>
            <a:r>
              <a:rPr/>
              <a:t>an</a:t>
            </a:r>
            <a:r>
              <a:rPr/>
              <a:t> </a:t>
            </a:r>
            <a:r>
              <a:rPr/>
              <a:t>emergency</a:t>
            </a:r>
            <a:r>
              <a:rPr/>
              <a:t> </a:t>
            </a:r>
            <a:r>
              <a:rPr/>
              <a:t>department</a:t>
            </a:r>
            <a:r>
              <a:rPr/>
              <a:t> </a:t>
            </a:r>
            <a:r>
              <a:rPr/>
              <a:t>visit).</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book</a:t>
            </a:r>
            <a:r>
              <a:rPr/>
              <a:t> </a:t>
            </a:r>
            <a:r>
              <a:rPr/>
              <a:t>gives</a:t>
            </a:r>
            <a:r>
              <a:rPr/>
              <a:t> </a:t>
            </a:r>
            <a:r>
              <a:rPr/>
              <a:t>several</a:t>
            </a:r>
            <a:r>
              <a:rPr/>
              <a:t> </a:t>
            </a:r>
            <a:r>
              <a:rPr/>
              <a:t>resources,</a:t>
            </a:r>
            <a:r>
              <a:rPr/>
              <a:t> </a:t>
            </a:r>
            <a:r>
              <a:rPr/>
              <a:t>and</a:t>
            </a:r>
            <a:r>
              <a:rPr/>
              <a:t> </a:t>
            </a:r>
            <a:r>
              <a:rPr/>
              <a:t>there</a:t>
            </a:r>
            <a:r>
              <a:rPr/>
              <a:t> </a:t>
            </a:r>
            <a:r>
              <a:rPr/>
              <a:t>is</a:t>
            </a:r>
            <a:r>
              <a:rPr/>
              <a:t> </a:t>
            </a:r>
            <a:r>
              <a:rPr/>
              <a:t>a</a:t>
            </a:r>
            <a:r>
              <a:rPr/>
              <a:t> </a:t>
            </a:r>
            <a:r>
              <a:rPr/>
              <a:t>document</a:t>
            </a:r>
            <a:r>
              <a:rPr/>
              <a:t> </a:t>
            </a:r>
            <a:r>
              <a:rPr/>
              <a:t>on</a:t>
            </a:r>
            <a:r>
              <a:rPr/>
              <a:t> </a:t>
            </a:r>
            <a:r>
              <a:rPr/>
              <a:t>Canvas</a:t>
            </a:r>
            <a:r>
              <a:rPr/>
              <a:t> </a:t>
            </a:r>
            <a:r>
              <a:rPr/>
              <a:t>that</a:t>
            </a:r>
            <a:r>
              <a:rPr/>
              <a:t> </a:t>
            </a:r>
            <a:r>
              <a:rPr/>
              <a:t>lists</a:t>
            </a:r>
            <a:r>
              <a:rPr/>
              <a:t> </a:t>
            </a:r>
            <a:r>
              <a:rPr/>
              <a:t>some</a:t>
            </a:r>
            <a:r>
              <a:rPr/>
              <a:t> </a:t>
            </a:r>
            <a:r>
              <a:rPr/>
              <a:t>of</a:t>
            </a:r>
            <a:r>
              <a:rPr/>
              <a:t> </a:t>
            </a:r>
            <a:r>
              <a:rPr/>
              <a:t>the</a:t>
            </a:r>
            <a:r>
              <a:rPr/>
              <a:t> </a:t>
            </a:r>
            <a:r>
              <a:rPr/>
              <a:t>secondary</a:t>
            </a:r>
            <a:r>
              <a:rPr/>
              <a:t> </a:t>
            </a:r>
            <a:r>
              <a:rPr/>
              <a:t>data</a:t>
            </a:r>
            <a:r>
              <a:rPr/>
              <a:t> </a:t>
            </a:r>
            <a:r>
              <a:rPr/>
              <a:t>sets</a:t>
            </a:r>
            <a:r>
              <a:rPr/>
              <a:t> </a:t>
            </a:r>
            <a:r>
              <a:rPr/>
              <a:t>that</a:t>
            </a:r>
            <a:r>
              <a:rPr/>
              <a:t> </a:t>
            </a:r>
            <a:r>
              <a:rPr/>
              <a:t>DBHI</a:t>
            </a:r>
            <a:r>
              <a:rPr/>
              <a:t> </a:t>
            </a:r>
            <a:r>
              <a:rPr/>
              <a:t>has</a:t>
            </a:r>
            <a:r>
              <a:rPr/>
              <a:t> </a:t>
            </a:r>
            <a:r>
              <a:rPr/>
              <a:t>worked</a:t>
            </a:r>
            <a:r>
              <a:rPr/>
              <a:t> </a:t>
            </a:r>
            <a:r>
              <a:rPr/>
              <a:t>with.</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Aggregated</a:t>
            </a:r>
            <a:r>
              <a:rPr/>
              <a:t> </a:t>
            </a:r>
            <a:r>
              <a:rPr/>
              <a:t>data</a:t>
            </a:r>
            <a:r>
              <a:rPr/>
              <a:t> </a:t>
            </a:r>
            <a:r>
              <a:rPr/>
              <a:t>avoids</a:t>
            </a:r>
            <a:r>
              <a:rPr/>
              <a:t> </a:t>
            </a:r>
            <a:r>
              <a:rPr/>
              <a:t>some</a:t>
            </a:r>
            <a:r>
              <a:rPr/>
              <a:t> </a:t>
            </a:r>
            <a:r>
              <a:rPr/>
              <a:t>privacy</a:t>
            </a:r>
            <a:r>
              <a:rPr/>
              <a:t> </a:t>
            </a:r>
            <a:r>
              <a:rPr/>
              <a:t>concerns.</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an</a:t>
            </a:r>
            <a:r>
              <a:rPr/>
              <a:t> </a:t>
            </a:r>
            <a:r>
              <a:rPr/>
              <a:t>attribute</a:t>
            </a:r>
            <a:r>
              <a:rPr/>
              <a:t> </a:t>
            </a:r>
            <a:r>
              <a:rPr/>
              <a:t>independent</a:t>
            </a:r>
            <a:r>
              <a:rPr/>
              <a:t> </a:t>
            </a:r>
            <a:r>
              <a:rPr/>
              <a:t>variable,</a:t>
            </a:r>
            <a:r>
              <a:rPr/>
              <a:t> </a:t>
            </a:r>
            <a:r>
              <a:rPr/>
              <a:t>as</a:t>
            </a:r>
            <a:r>
              <a:rPr/>
              <a:t> </a:t>
            </a:r>
            <a:r>
              <a:rPr/>
              <a:t>your</a:t>
            </a:r>
            <a:r>
              <a:rPr/>
              <a:t> </a:t>
            </a:r>
            <a:r>
              <a:rPr/>
              <a:t>book</a:t>
            </a:r>
            <a:r>
              <a:rPr/>
              <a:t> </a:t>
            </a:r>
            <a:r>
              <a:rPr/>
              <a:t>points</a:t>
            </a:r>
            <a:r>
              <a:rPr/>
              <a:t> </a:t>
            </a:r>
            <a:r>
              <a:rPr/>
              <a:t>out,</a:t>
            </a:r>
            <a:r>
              <a:rPr/>
              <a:t> </a:t>
            </a:r>
            <a:r>
              <a:rPr/>
              <a:t>you</a:t>
            </a:r>
            <a:r>
              <a:rPr/>
              <a:t> </a:t>
            </a:r>
            <a:r>
              <a:rPr/>
              <a:t>cannot</a:t>
            </a:r>
            <a:r>
              <a:rPr/>
              <a:t> </a:t>
            </a:r>
            <a:r>
              <a:rPr/>
              <a:t>randomize.</a:t>
            </a:r>
            <a:r>
              <a:rPr/>
              <a:t> </a:t>
            </a:r>
            <a:r>
              <a:rPr/>
              <a:t>When</a:t>
            </a:r>
            <a:r>
              <a:rPr/>
              <a:t> </a:t>
            </a:r>
            <a:r>
              <a:rPr/>
              <a:t>you</a:t>
            </a:r>
            <a:r>
              <a:rPr/>
              <a:t> </a:t>
            </a:r>
            <a:r>
              <a:rPr/>
              <a:t>compare</a:t>
            </a:r>
            <a:r>
              <a:rPr/>
              <a:t> </a:t>
            </a:r>
            <a:r>
              <a:rPr/>
              <a:t>demographic</a:t>
            </a:r>
            <a:r>
              <a:rPr/>
              <a:t> </a:t>
            </a:r>
            <a:r>
              <a:rPr/>
              <a:t>groups,</a:t>
            </a:r>
            <a:r>
              <a:rPr/>
              <a:t> </a:t>
            </a:r>
            <a:r>
              <a:rPr/>
              <a:t>those</a:t>
            </a:r>
            <a:r>
              <a:rPr/>
              <a:t> </a:t>
            </a:r>
            <a:r>
              <a:rPr/>
              <a:t>who</a:t>
            </a:r>
            <a:r>
              <a:rPr/>
              <a:t> </a:t>
            </a:r>
            <a:r>
              <a:rPr/>
              <a:t>belong</a:t>
            </a:r>
            <a:r>
              <a:rPr/>
              <a:t> </a:t>
            </a:r>
            <a:r>
              <a:rPr/>
              <a:t>to</a:t>
            </a:r>
            <a:r>
              <a:rPr/>
              <a:t> </a:t>
            </a:r>
            <a:r>
              <a:rPr/>
              <a:t>one</a:t>
            </a:r>
            <a:r>
              <a:rPr/>
              <a:t> </a:t>
            </a:r>
            <a:r>
              <a:rPr/>
              <a:t>demographic</a:t>
            </a:r>
            <a:r>
              <a:rPr/>
              <a:t> </a:t>
            </a:r>
            <a:r>
              <a:rPr/>
              <a:t>group</a:t>
            </a:r>
            <a:r>
              <a:rPr/>
              <a:t> </a:t>
            </a:r>
            <a:r>
              <a:rPr/>
              <a:t>are</a:t>
            </a:r>
            <a:r>
              <a:rPr/>
              <a:t> </a:t>
            </a:r>
            <a:r>
              <a:rPr/>
              <a:t>stuck</a:t>
            </a:r>
            <a:r>
              <a:rPr/>
              <a:t> </a:t>
            </a:r>
            <a:r>
              <a:rPr/>
              <a:t>in</a:t>
            </a:r>
            <a:r>
              <a:rPr/>
              <a:t> </a:t>
            </a:r>
            <a:r>
              <a:rPr/>
              <a:t>that</a:t>
            </a:r>
            <a:r>
              <a:rPr/>
              <a:t> </a:t>
            </a:r>
            <a:r>
              <a:rPr/>
              <a:t>group.</a:t>
            </a:r>
            <a:r>
              <a:rPr/>
              <a:t> </a:t>
            </a:r>
            <a:r>
              <a:rPr/>
              <a:t>You</a:t>
            </a:r>
            <a:r>
              <a:rPr/>
              <a:t> </a:t>
            </a:r>
            <a:r>
              <a:rPr/>
              <a:t>can</a:t>
            </a:r>
            <a:r>
              <a:rPr/>
              <a:t> </a:t>
            </a:r>
            <a:r>
              <a:rPr/>
              <a:t>change</a:t>
            </a:r>
            <a:r>
              <a:rPr/>
              <a:t> </a:t>
            </a:r>
            <a:r>
              <a:rPr/>
              <a:t>a</a:t>
            </a:r>
            <a:r>
              <a:rPr/>
              <a:t> </a:t>
            </a:r>
            <a:r>
              <a:rPr/>
              <a:t>person’s</a:t>
            </a:r>
            <a:r>
              <a:rPr/>
              <a:t> </a:t>
            </a:r>
            <a:r>
              <a:rPr/>
              <a:t>race</a:t>
            </a:r>
            <a:r>
              <a:rPr/>
              <a:t> </a:t>
            </a:r>
            <a:r>
              <a:rPr/>
              <a:t>or</a:t>
            </a:r>
            <a:r>
              <a:rPr/>
              <a:t> </a:t>
            </a:r>
            <a:r>
              <a:rPr/>
              <a:t>gender</a:t>
            </a:r>
            <a:r>
              <a:rPr/>
              <a:t> </a:t>
            </a:r>
            <a:r>
              <a:rPr/>
              <a:t>at</a:t>
            </a:r>
            <a:r>
              <a:rPr/>
              <a:t> </a:t>
            </a:r>
            <a:r>
              <a:rPr/>
              <a:t>all,</a:t>
            </a:r>
            <a:r>
              <a:rPr/>
              <a:t> </a:t>
            </a:r>
            <a:r>
              <a:rPr/>
              <a:t>and</a:t>
            </a:r>
            <a:r>
              <a:rPr/>
              <a:t> </a:t>
            </a:r>
            <a:r>
              <a:rPr/>
              <a:t>changing</a:t>
            </a:r>
            <a:r>
              <a:rPr/>
              <a:t> </a:t>
            </a:r>
            <a:r>
              <a:rPr/>
              <a:t>a</a:t>
            </a:r>
            <a:r>
              <a:rPr/>
              <a:t> </a:t>
            </a:r>
            <a:r>
              <a:rPr/>
              <a:t>person’s</a:t>
            </a:r>
            <a:r>
              <a:rPr/>
              <a:t> </a:t>
            </a:r>
            <a:r>
              <a:rPr/>
              <a:t>age</a:t>
            </a:r>
            <a:r>
              <a:rPr/>
              <a:t> </a:t>
            </a:r>
            <a:r>
              <a:rPr/>
              <a:t>group</a:t>
            </a:r>
            <a:r>
              <a:rPr/>
              <a:t> </a:t>
            </a:r>
            <a:r>
              <a:rPr/>
              <a:t>requires</a:t>
            </a:r>
            <a:r>
              <a:rPr/>
              <a:t> </a:t>
            </a:r>
            <a:r>
              <a:rPr/>
              <a:t>a</a:t>
            </a:r>
            <a:r>
              <a:rPr/>
              <a:t> </a:t>
            </a:r>
            <a:r>
              <a:rPr/>
              <a:t>time</a:t>
            </a:r>
            <a:r>
              <a:rPr/>
              <a:t> </a:t>
            </a:r>
            <a:r>
              <a:rPr/>
              <a:t>machine.</a:t>
            </a:r>
            <a:r>
              <a:rPr/>
              <a:t> </a:t>
            </a:r>
            <a:r>
              <a:rPr/>
              <a:t>You</a:t>
            </a:r>
            <a:r>
              <a:rPr/>
              <a:t> </a:t>
            </a:r>
            <a:r>
              <a:rPr/>
              <a:t>could,</a:t>
            </a:r>
            <a:r>
              <a:rPr/>
              <a:t> </a:t>
            </a:r>
            <a:r>
              <a:rPr/>
              <a:t>possibly,</a:t>
            </a:r>
            <a:r>
              <a:rPr/>
              <a:t> </a:t>
            </a:r>
            <a:r>
              <a:rPr/>
              <a:t>change</a:t>
            </a:r>
            <a:r>
              <a:rPr/>
              <a:t> </a:t>
            </a:r>
            <a:r>
              <a:rPr/>
              <a:t>a</a:t>
            </a:r>
            <a:r>
              <a:rPr/>
              <a:t> </a:t>
            </a:r>
            <a:r>
              <a:rPr/>
              <a:t>person’s</a:t>
            </a:r>
            <a:r>
              <a:rPr/>
              <a:t> </a:t>
            </a:r>
            <a:r>
              <a:rPr/>
              <a:t>socio-economic</a:t>
            </a:r>
            <a:r>
              <a:rPr/>
              <a:t> </a:t>
            </a:r>
            <a:r>
              <a:rPr/>
              <a:t>status,</a:t>
            </a:r>
            <a:r>
              <a:rPr/>
              <a:t> </a:t>
            </a:r>
            <a:r>
              <a:rPr/>
              <a:t>as</a:t>
            </a:r>
            <a:r>
              <a:rPr/>
              <a:t> </a:t>
            </a:r>
            <a:r>
              <a:rPr/>
              <a:t>the</a:t>
            </a:r>
            <a:r>
              <a:rPr/>
              <a:t> </a:t>
            </a:r>
            <a:r>
              <a:rPr/>
              <a:t>film</a:t>
            </a:r>
            <a:r>
              <a:rPr/>
              <a:t> </a:t>
            </a:r>
            <a:r>
              <a:rPr/>
              <a:t>“</a:t>
            </a:r>
            <a:r>
              <a:rPr/>
              <a:t>Trading</a:t>
            </a:r>
            <a:r>
              <a:rPr/>
              <a:t> </a:t>
            </a:r>
            <a:r>
              <a:rPr/>
              <a:t>Places</a:t>
            </a:r>
            <a:r>
              <a:rPr/>
              <a:t>”</a:t>
            </a:r>
            <a:r>
              <a:rPr/>
              <a:t> </a:t>
            </a:r>
            <a:r>
              <a:rPr/>
              <a:t>illustrates,</a:t>
            </a:r>
            <a:r>
              <a:rPr/>
              <a:t> </a:t>
            </a:r>
            <a:r>
              <a:rPr/>
              <a:t>but</a:t>
            </a:r>
            <a:r>
              <a:rPr/>
              <a:t> </a:t>
            </a:r>
            <a:r>
              <a:rPr/>
              <a:t>this</a:t>
            </a:r>
            <a:r>
              <a:rPr/>
              <a:t> </a:t>
            </a:r>
            <a:r>
              <a:rPr/>
              <a:t>requires</a:t>
            </a:r>
            <a:r>
              <a:rPr/>
              <a:t> </a:t>
            </a:r>
            <a:r>
              <a:rPr/>
              <a:t>far</a:t>
            </a:r>
            <a:r>
              <a:rPr/>
              <a:t> </a:t>
            </a:r>
            <a:r>
              <a:rPr/>
              <a:t>too</a:t>
            </a:r>
            <a:r>
              <a:rPr/>
              <a:t> </a:t>
            </a:r>
            <a:r>
              <a:rPr/>
              <a:t>much</a:t>
            </a:r>
            <a:r>
              <a:rPr/>
              <a:t> </a:t>
            </a:r>
            <a:r>
              <a:rPr/>
              <a:t>effort</a:t>
            </a:r>
            <a:r>
              <a:rPr/>
              <a:t> </a:t>
            </a:r>
            <a:r>
              <a:rPr/>
              <a:t>to</a:t>
            </a:r>
            <a:r>
              <a:rPr/>
              <a:t> </a:t>
            </a:r>
            <a:r>
              <a:rPr/>
              <a:t>be</a:t>
            </a:r>
            <a:r>
              <a:rPr/>
              <a:t> </a:t>
            </a:r>
            <a:r>
              <a:rPr/>
              <a:t>done</a:t>
            </a:r>
            <a:r>
              <a:rPr/>
              <a:t> </a:t>
            </a:r>
            <a:r>
              <a:rPr/>
              <a:t>on</a:t>
            </a:r>
            <a:r>
              <a:rPr/>
              <a:t> </a:t>
            </a:r>
            <a:r>
              <a:rPr/>
              <a:t>a</a:t>
            </a:r>
            <a:r>
              <a:rPr/>
              <a:t> </a:t>
            </a:r>
            <a:r>
              <a:rPr/>
              <a:t>large</a:t>
            </a:r>
            <a:r>
              <a:rPr/>
              <a:t> </a:t>
            </a:r>
            <a:r>
              <a:rPr/>
              <a:t>scale.</a:t>
            </a:r>
          </a:p>
          <a:p>
            <a:pPr lvl="0" marL="0" indent="0">
              <a:buNone/>
            </a:pPr>
          </a:p>
          <a:p>
            <a:pPr lvl="0" marL="0" indent="0">
              <a:buNone/>
            </a:pPr>
            <a:r>
              <a:rPr/>
              <a:t>Last</a:t>
            </a:r>
            <a:r>
              <a:rPr/>
              <a:t> </a:t>
            </a:r>
            <a:r>
              <a:rPr/>
              <a:t>week,</a:t>
            </a:r>
            <a:r>
              <a:rPr/>
              <a:t> </a:t>
            </a:r>
            <a:r>
              <a:rPr/>
              <a:t>we</a:t>
            </a:r>
            <a:r>
              <a:rPr/>
              <a:t> </a:t>
            </a:r>
            <a:r>
              <a:rPr/>
              <a:t>talked</a:t>
            </a:r>
            <a:r>
              <a:rPr/>
              <a:t> </a:t>
            </a:r>
            <a:r>
              <a:rPr/>
              <a:t>about</a:t>
            </a:r>
            <a:r>
              <a:rPr/>
              <a:t> </a:t>
            </a:r>
            <a:r>
              <a:rPr/>
              <a:t>setting</a:t>
            </a:r>
            <a:r>
              <a:rPr/>
              <a:t> </a:t>
            </a:r>
            <a:r>
              <a:rPr/>
              <a:t>where</a:t>
            </a:r>
            <a:r>
              <a:rPr/>
              <a:t> </a:t>
            </a:r>
            <a:r>
              <a:rPr/>
              <a:t>randomization</a:t>
            </a:r>
            <a:r>
              <a:rPr/>
              <a:t> </a:t>
            </a:r>
            <a:r>
              <a:rPr/>
              <a:t>was</a:t>
            </a:r>
            <a:r>
              <a:rPr/>
              <a:t> </a:t>
            </a:r>
            <a:r>
              <a:rPr/>
              <a:t>impractical.</a:t>
            </a:r>
            <a:r>
              <a:rPr/>
              <a:t> </a:t>
            </a:r>
            <a:r>
              <a:rPr/>
              <a:t>In</a:t>
            </a:r>
            <a:r>
              <a:rPr/>
              <a:t> </a:t>
            </a:r>
            <a:r>
              <a:rPr/>
              <a:t>a</a:t>
            </a:r>
            <a:r>
              <a:rPr/>
              <a:t> </a:t>
            </a:r>
            <a:r>
              <a:rPr/>
              <a:t>busy</a:t>
            </a:r>
            <a:r>
              <a:rPr/>
              <a:t> </a:t>
            </a:r>
            <a:r>
              <a:rPr/>
              <a:t>setting</a:t>
            </a:r>
            <a:r>
              <a:rPr/>
              <a:t> </a:t>
            </a:r>
            <a:r>
              <a:rPr/>
              <a:t>like</a:t>
            </a:r>
            <a:r>
              <a:rPr/>
              <a:t> </a:t>
            </a:r>
            <a:r>
              <a:rPr/>
              <a:t>an</a:t>
            </a:r>
            <a:r>
              <a:rPr/>
              <a:t> </a:t>
            </a:r>
            <a:r>
              <a:rPr/>
              <a:t>emergency</a:t>
            </a:r>
            <a:r>
              <a:rPr/>
              <a:t> </a:t>
            </a:r>
            <a:r>
              <a:rPr/>
              <a:t>room,</a:t>
            </a:r>
            <a:r>
              <a:rPr/>
              <a:t> </a:t>
            </a:r>
            <a:r>
              <a:rPr/>
              <a:t>you</a:t>
            </a:r>
            <a:r>
              <a:rPr/>
              <a:t> </a:t>
            </a:r>
            <a:r>
              <a:rPr/>
              <a:t>usually</a:t>
            </a:r>
            <a:r>
              <a:rPr/>
              <a:t> </a:t>
            </a:r>
            <a:r>
              <a:rPr/>
              <a:t>can’t</a:t>
            </a:r>
            <a:r>
              <a:rPr/>
              <a:t> </a:t>
            </a:r>
            <a:r>
              <a:rPr/>
              <a:t>impose</a:t>
            </a:r>
            <a:r>
              <a:rPr/>
              <a:t> </a:t>
            </a:r>
            <a:r>
              <a:rPr/>
              <a:t>the</a:t>
            </a:r>
            <a:r>
              <a:rPr/>
              <a:t> </a:t>
            </a:r>
            <a:r>
              <a:rPr/>
              <a:t>complexities</a:t>
            </a:r>
            <a:r>
              <a:rPr/>
              <a:t> </a:t>
            </a:r>
            <a:r>
              <a:rPr/>
              <a:t>associated</a:t>
            </a:r>
            <a:r>
              <a:rPr/>
              <a:t> </a:t>
            </a:r>
            <a:r>
              <a:rPr/>
              <a:t>with</a:t>
            </a:r>
            <a:r>
              <a:rPr/>
              <a:t> </a:t>
            </a:r>
            <a:r>
              <a:rPr/>
              <a:t>randomization.</a:t>
            </a:r>
          </a:p>
          <a:p>
            <a:pPr lvl="0" marL="0" indent="0">
              <a:buNone/>
            </a:pPr>
          </a:p>
          <a:p>
            <a:pPr lvl="0" marL="0" indent="0">
              <a:buNone/>
            </a:pPr>
            <a:r>
              <a:rPr/>
              <a:t>You</a:t>
            </a:r>
            <a:r>
              <a:rPr/>
              <a:t> </a:t>
            </a:r>
            <a:r>
              <a:rPr/>
              <a:t>can’t</a:t>
            </a:r>
            <a:r>
              <a:rPr/>
              <a:t> </a:t>
            </a:r>
            <a:r>
              <a:rPr/>
              <a:t>randomize</a:t>
            </a:r>
            <a:r>
              <a:rPr/>
              <a:t> </a:t>
            </a:r>
            <a:r>
              <a:rPr/>
              <a:t>when</a:t>
            </a:r>
            <a:r>
              <a:rPr/>
              <a:t> </a:t>
            </a:r>
            <a:r>
              <a:rPr/>
              <a:t>you</a:t>
            </a:r>
            <a:r>
              <a:rPr/>
              <a:t> </a:t>
            </a:r>
            <a:r>
              <a:rPr/>
              <a:t>are</a:t>
            </a:r>
            <a:r>
              <a:rPr/>
              <a:t> </a:t>
            </a:r>
            <a:r>
              <a:rPr/>
              <a:t>studying</a:t>
            </a:r>
            <a:r>
              <a:rPr/>
              <a:t> </a:t>
            </a:r>
            <a:r>
              <a:rPr/>
              <a:t>a</a:t>
            </a:r>
            <a:r>
              <a:rPr/>
              <a:t> </a:t>
            </a:r>
            <a:r>
              <a:rPr/>
              <a:t>harmful</a:t>
            </a:r>
            <a:r>
              <a:rPr/>
              <a:t> </a:t>
            </a:r>
            <a:r>
              <a:rPr/>
              <a:t>exposure.</a:t>
            </a:r>
            <a:r>
              <a:rPr/>
              <a:t> </a:t>
            </a:r>
            <a:r>
              <a:rPr/>
              <a:t>It</a:t>
            </a:r>
            <a:r>
              <a:rPr/>
              <a:t> </a:t>
            </a:r>
            <a:r>
              <a:rPr/>
              <a:t>is</a:t>
            </a:r>
            <a:r>
              <a:rPr/>
              <a:t> </a:t>
            </a:r>
            <a:r>
              <a:rPr/>
              <a:t>unethical</a:t>
            </a:r>
            <a:r>
              <a:rPr/>
              <a:t> </a:t>
            </a:r>
            <a:r>
              <a:rPr/>
              <a:t>to</a:t>
            </a:r>
            <a:r>
              <a:rPr/>
              <a:t> </a:t>
            </a:r>
            <a:r>
              <a:rPr/>
              <a:t>deliberately</a:t>
            </a:r>
            <a:r>
              <a:rPr/>
              <a:t> </a:t>
            </a:r>
            <a:r>
              <a:rPr/>
              <a:t>expose</a:t>
            </a:r>
            <a:r>
              <a:rPr/>
              <a:t> </a:t>
            </a:r>
            <a:r>
              <a:rPr/>
              <a:t>someone</a:t>
            </a:r>
            <a:r>
              <a:rPr/>
              <a:t> </a:t>
            </a:r>
            <a:r>
              <a:rPr/>
              <a:t>to</a:t>
            </a:r>
            <a:r>
              <a:rPr/>
              <a:t> </a:t>
            </a:r>
            <a:r>
              <a:rPr/>
              <a:t>something</a:t>
            </a:r>
            <a:r>
              <a:rPr/>
              <a:t> </a:t>
            </a:r>
            <a:r>
              <a:rPr/>
              <a:t>that</a:t>
            </a:r>
            <a:r>
              <a:rPr/>
              <a:t> </a:t>
            </a:r>
            <a:r>
              <a:rPr/>
              <a:t>might</a:t>
            </a:r>
            <a:r>
              <a:rPr/>
              <a:t> </a:t>
            </a:r>
            <a:r>
              <a:rPr/>
              <a:t>hurt</a:t>
            </a:r>
            <a:r>
              <a:rPr/>
              <a:t> </a:t>
            </a:r>
            <a:r>
              <a:rPr/>
              <a:t>them.</a:t>
            </a:r>
            <a:r>
              <a:rPr/>
              <a:t> </a:t>
            </a:r>
            <a:r>
              <a:rPr/>
              <a:t>There</a:t>
            </a:r>
            <a:r>
              <a:rPr/>
              <a:t> </a:t>
            </a:r>
            <a:r>
              <a:rPr/>
              <a:t>are</a:t>
            </a:r>
            <a:r>
              <a:rPr/>
              <a:t> </a:t>
            </a:r>
            <a:r>
              <a:rPr/>
              <a:t>a</a:t>
            </a:r>
            <a:r>
              <a:rPr/>
              <a:t> </a:t>
            </a:r>
            <a:r>
              <a:rPr/>
              <a:t>few</a:t>
            </a:r>
            <a:r>
              <a:rPr/>
              <a:t> </a:t>
            </a:r>
            <a:r>
              <a:rPr/>
              <a:t>limited</a:t>
            </a:r>
            <a:r>
              <a:rPr/>
              <a:t> </a:t>
            </a:r>
            <a:r>
              <a:rPr/>
              <a:t>exceptions,</a:t>
            </a:r>
            <a:r>
              <a:rPr/>
              <a:t> </a:t>
            </a:r>
            <a:r>
              <a:rPr/>
              <a:t>such</a:t>
            </a:r>
            <a:r>
              <a:rPr/>
              <a:t> </a:t>
            </a:r>
            <a:r>
              <a:rPr/>
              <a:t>as</a:t>
            </a:r>
            <a:r>
              <a:rPr/>
              <a:t> </a:t>
            </a:r>
            <a:r>
              <a:rPr/>
              <a:t>a</a:t>
            </a:r>
            <a:r>
              <a:rPr/>
              <a:t> </a:t>
            </a:r>
            <a:r>
              <a:rPr/>
              <a:t>harm</a:t>
            </a:r>
            <a:r>
              <a:rPr/>
              <a:t> </a:t>
            </a:r>
            <a:r>
              <a:rPr/>
              <a:t>that</a:t>
            </a:r>
            <a:r>
              <a:rPr/>
              <a:t> </a:t>
            </a:r>
            <a:r>
              <a:rPr/>
              <a:t>is</a:t>
            </a:r>
            <a:r>
              <a:rPr/>
              <a:t> </a:t>
            </a:r>
            <a:r>
              <a:rPr/>
              <a:t>minor</a:t>
            </a:r>
            <a:r>
              <a:rPr/>
              <a:t> </a:t>
            </a:r>
            <a:r>
              <a:rPr/>
              <a:t>and</a:t>
            </a:r>
            <a:r>
              <a:rPr/>
              <a:t> </a:t>
            </a:r>
            <a:r>
              <a:rPr/>
              <a:t>easily</a:t>
            </a:r>
            <a:r>
              <a:rPr/>
              <a:t> </a:t>
            </a:r>
            <a:r>
              <a:rPr/>
              <a:t>reversible.</a:t>
            </a:r>
          </a:p>
          <a:p>
            <a:pPr lvl="0" marL="0" indent="0">
              <a:buNone/>
            </a:pPr>
          </a:p>
          <a:p>
            <a:pPr lvl="0" marL="0" indent="0">
              <a:buNone/>
            </a:pPr>
            <a:r>
              <a:rPr/>
              <a:t>You</a:t>
            </a:r>
            <a:r>
              <a:rPr/>
              <a:t> </a:t>
            </a:r>
            <a:r>
              <a:rPr/>
              <a:t>can’t</a:t>
            </a:r>
            <a:r>
              <a:rPr/>
              <a:t> </a:t>
            </a:r>
            <a:r>
              <a:rPr/>
              <a:t>randomize</a:t>
            </a:r>
            <a:r>
              <a:rPr/>
              <a:t> </a:t>
            </a:r>
            <a:r>
              <a:rPr/>
              <a:t>when</a:t>
            </a:r>
            <a:r>
              <a:rPr/>
              <a:t> </a:t>
            </a:r>
            <a:r>
              <a:rPr/>
              <a:t>patients</a:t>
            </a:r>
            <a:r>
              <a:rPr/>
              <a:t> </a:t>
            </a:r>
            <a:r>
              <a:rPr/>
              <a:t>and/or</a:t>
            </a:r>
            <a:r>
              <a:rPr/>
              <a:t> </a:t>
            </a:r>
            <a:r>
              <a:rPr/>
              <a:t>the</a:t>
            </a:r>
            <a:r>
              <a:rPr/>
              <a:t> </a:t>
            </a:r>
            <a:r>
              <a:rPr/>
              <a:t>treating</a:t>
            </a:r>
            <a:r>
              <a:rPr/>
              <a:t> </a:t>
            </a:r>
            <a:r>
              <a:rPr/>
              <a:t>physicians</a:t>
            </a:r>
            <a:r>
              <a:rPr/>
              <a:t> </a:t>
            </a:r>
            <a:r>
              <a:rPr/>
              <a:t>have</a:t>
            </a:r>
            <a:r>
              <a:rPr/>
              <a:t> </a:t>
            </a:r>
            <a:r>
              <a:rPr/>
              <a:t>a</a:t>
            </a:r>
            <a:r>
              <a:rPr/>
              <a:t> </a:t>
            </a:r>
            <a:r>
              <a:rPr/>
              <a:t>strong</a:t>
            </a:r>
            <a:r>
              <a:rPr/>
              <a:t> </a:t>
            </a:r>
            <a:r>
              <a:rPr/>
              <a:t>preference</a:t>
            </a:r>
            <a:r>
              <a:rPr/>
              <a:t> </a:t>
            </a:r>
            <a:r>
              <a:rPr/>
              <a:t>for</a:t>
            </a:r>
            <a:r>
              <a:rPr/>
              <a:t> </a:t>
            </a:r>
            <a:r>
              <a:rPr/>
              <a:t>(or</a:t>
            </a:r>
            <a:r>
              <a:rPr/>
              <a:t> </a:t>
            </a:r>
            <a:r>
              <a:rPr/>
              <a:t>against)</a:t>
            </a:r>
            <a:r>
              <a:rPr/>
              <a:t> </a:t>
            </a:r>
            <a:r>
              <a:rPr/>
              <a:t>a</a:t>
            </a:r>
            <a:r>
              <a:rPr/>
              <a:t> </a:t>
            </a:r>
            <a:r>
              <a:rPr/>
              <a:t>particular</a:t>
            </a:r>
            <a:r>
              <a:rPr/>
              <a:t> </a:t>
            </a:r>
            <a:r>
              <a:rPr/>
              <a:t>treatment.</a:t>
            </a:r>
            <a:r>
              <a:rPr/>
              <a:t> </a:t>
            </a:r>
            <a:r>
              <a:rPr/>
              <a:t>I</a:t>
            </a:r>
            <a:r>
              <a:rPr/>
              <a:t> </a:t>
            </a:r>
            <a:r>
              <a:rPr/>
              <a:t>talked</a:t>
            </a:r>
            <a:r>
              <a:rPr/>
              <a:t> </a:t>
            </a:r>
            <a:r>
              <a:rPr/>
              <a:t>last</a:t>
            </a:r>
            <a:r>
              <a:rPr/>
              <a:t> </a:t>
            </a:r>
            <a:r>
              <a:rPr/>
              <a:t>time</a:t>
            </a:r>
            <a:r>
              <a:rPr/>
              <a:t> </a:t>
            </a:r>
            <a:r>
              <a:rPr/>
              <a:t>about</a:t>
            </a:r>
            <a:r>
              <a:rPr/>
              <a:t> </a:t>
            </a:r>
            <a:r>
              <a:rPr/>
              <a:t>laproscopic</a:t>
            </a:r>
            <a:r>
              <a:rPr/>
              <a:t> </a:t>
            </a:r>
            <a:r>
              <a:rPr/>
              <a:t>surgery</a:t>
            </a:r>
            <a:r>
              <a:rPr/>
              <a:t> </a:t>
            </a:r>
            <a:r>
              <a:rPr/>
              <a:t>and</a:t>
            </a:r>
            <a:r>
              <a:rPr/>
              <a:t> </a:t>
            </a:r>
            <a:r>
              <a:rPr/>
              <a:t>how</a:t>
            </a:r>
            <a:r>
              <a:rPr/>
              <a:t> </a:t>
            </a:r>
            <a:r>
              <a:rPr/>
              <a:t>it</a:t>
            </a:r>
            <a:r>
              <a:rPr/>
              <a:t> </a:t>
            </a:r>
            <a:r>
              <a:rPr/>
              <a:t>was</a:t>
            </a:r>
            <a:r>
              <a:rPr/>
              <a:t> </a:t>
            </a:r>
            <a:r>
              <a:rPr/>
              <a:t>hard</a:t>
            </a:r>
            <a:r>
              <a:rPr/>
              <a:t> </a:t>
            </a:r>
            <a:r>
              <a:rPr/>
              <a:t>to</a:t>
            </a:r>
            <a:r>
              <a:rPr/>
              <a:t> </a:t>
            </a:r>
            <a:r>
              <a:rPr/>
              <a:t>convince</a:t>
            </a:r>
            <a:r>
              <a:rPr/>
              <a:t> </a:t>
            </a:r>
            <a:r>
              <a:rPr/>
              <a:t>patients</a:t>
            </a:r>
            <a:r>
              <a:rPr/>
              <a:t> </a:t>
            </a:r>
            <a:r>
              <a:rPr/>
              <a:t>to</a:t>
            </a:r>
            <a:r>
              <a:rPr/>
              <a:t> </a:t>
            </a:r>
            <a:r>
              <a:rPr/>
              <a:t>be</a:t>
            </a:r>
            <a:r>
              <a:rPr/>
              <a:t> </a:t>
            </a:r>
            <a:r>
              <a:rPr/>
              <a:t>randomly</a:t>
            </a:r>
            <a:r>
              <a:rPr/>
              <a:t> </a:t>
            </a:r>
            <a:r>
              <a:rPr/>
              <a:t>assigned</a:t>
            </a:r>
            <a:r>
              <a:rPr/>
              <a:t> </a:t>
            </a:r>
            <a:r>
              <a:rPr/>
              <a:t>to</a:t>
            </a:r>
            <a:r>
              <a:rPr/>
              <a:t> </a:t>
            </a:r>
            <a:r>
              <a:rPr/>
              <a:t>the</a:t>
            </a:r>
            <a:r>
              <a:rPr/>
              <a:t> </a:t>
            </a:r>
            <a:r>
              <a:rPr/>
              <a:t>alternative:</a:t>
            </a:r>
            <a:r>
              <a:rPr/>
              <a:t> </a:t>
            </a:r>
            <a:r>
              <a:rPr/>
              <a:t>open</a:t>
            </a:r>
            <a:r>
              <a:rPr/>
              <a:t> </a:t>
            </a:r>
            <a:r>
              <a:rPr/>
              <a:t>surgery,</a:t>
            </a:r>
            <a:r>
              <a:rPr/>
              <a:t> </a:t>
            </a:r>
            <a:r>
              <a:rPr/>
              <a:t>which</a:t>
            </a:r>
            <a:r>
              <a:rPr/>
              <a:t> </a:t>
            </a:r>
            <a:r>
              <a:rPr/>
              <a:t>leaves</a:t>
            </a:r>
            <a:r>
              <a:rPr/>
              <a:t> </a:t>
            </a:r>
            <a:r>
              <a:rPr/>
              <a:t>a</a:t>
            </a:r>
            <a:r>
              <a:rPr/>
              <a:t> </a:t>
            </a:r>
            <a:r>
              <a:rPr/>
              <a:t>large</a:t>
            </a:r>
            <a:r>
              <a:rPr/>
              <a:t> </a:t>
            </a:r>
            <a:r>
              <a:rPr/>
              <a:t>scar.</a:t>
            </a:r>
          </a:p>
          <a:p>
            <a:pPr lvl="0" marL="0" indent="0">
              <a:buNone/>
            </a:pPr>
          </a:p>
          <a:p>
            <a:pPr lvl="0" marL="0" indent="0">
              <a:buNone/>
            </a:pPr>
            <a:r>
              <a:rPr/>
              <a:t>Finally,</a:t>
            </a:r>
            <a:r>
              <a:rPr/>
              <a:t> </a:t>
            </a:r>
            <a:r>
              <a:rPr/>
              <a:t>you</a:t>
            </a:r>
            <a:r>
              <a:rPr/>
              <a:t> </a:t>
            </a:r>
            <a:r>
              <a:rPr/>
              <a:t>can’t</a:t>
            </a:r>
            <a:r>
              <a:rPr/>
              <a:t> </a:t>
            </a:r>
            <a:r>
              <a:rPr/>
              <a:t>randomize</a:t>
            </a:r>
            <a:r>
              <a:rPr/>
              <a:t> </a:t>
            </a:r>
            <a:r>
              <a:rPr/>
              <a:t>a</a:t>
            </a:r>
            <a:r>
              <a:rPr/>
              <a:t> </a:t>
            </a:r>
            <a:r>
              <a:rPr/>
              <a:t>retrospective</a:t>
            </a:r>
            <a:r>
              <a:rPr/>
              <a:t> </a:t>
            </a:r>
            <a:r>
              <a:rPr/>
              <a:t>study,</a:t>
            </a:r>
            <a:r>
              <a:rPr/>
              <a:t> </a:t>
            </a:r>
            <a:r>
              <a:rPr/>
              <a:t>since</a:t>
            </a:r>
            <a:r>
              <a:rPr/>
              <a:t> </a:t>
            </a:r>
            <a:r>
              <a:rPr/>
              <a:t>the</a:t>
            </a:r>
            <a:r>
              <a:rPr/>
              <a:t> </a:t>
            </a:r>
            <a:r>
              <a:rPr/>
              <a:t>data</a:t>
            </a:r>
            <a:r>
              <a:rPr/>
              <a:t> </a:t>
            </a:r>
            <a:r>
              <a:rPr/>
              <a:t>has</a:t>
            </a:r>
            <a:r>
              <a:rPr/>
              <a:t> </a:t>
            </a:r>
            <a:r>
              <a:rPr/>
              <a:t>already</a:t>
            </a:r>
            <a:r>
              <a:rPr/>
              <a:t> </a:t>
            </a:r>
            <a:r>
              <a:rPr/>
              <a:t>been</a:t>
            </a:r>
            <a:r>
              <a:rPr/>
              <a:t> </a:t>
            </a:r>
            <a:r>
              <a:rPr/>
              <a:t>collected.</a:t>
            </a:r>
          </a:p>
          <a:p>
            <a:pPr lvl="0" marL="0" indent="0">
              <a:buNone/>
            </a:pPr>
          </a:p>
          <a:p>
            <a:pPr lvl="0" marL="0" indent="0">
              <a:buNone/>
            </a:pPr>
            <a:r>
              <a:rPr/>
              <a:t>Your</a:t>
            </a:r>
            <a:r>
              <a:rPr/>
              <a:t> </a:t>
            </a:r>
            <a:r>
              <a:rPr/>
              <a:t>book</a:t>
            </a:r>
            <a:r>
              <a:rPr/>
              <a:t> </a:t>
            </a:r>
            <a:r>
              <a:rPr/>
              <a:t>uses</a:t>
            </a:r>
            <a:r>
              <a:rPr/>
              <a:t> </a:t>
            </a:r>
            <a:r>
              <a:rPr/>
              <a:t>three</a:t>
            </a:r>
            <a:r>
              <a:rPr/>
              <a:t> </a:t>
            </a:r>
            <a:r>
              <a:rPr/>
              <a:t>categories</a:t>
            </a:r>
            <a:r>
              <a:rPr/>
              <a:t> </a:t>
            </a:r>
            <a:r>
              <a:rPr/>
              <a:t>for</a:t>
            </a:r>
            <a:r>
              <a:rPr/>
              <a:t> </a:t>
            </a:r>
            <a:r>
              <a:rPr/>
              <a:t>research:</a:t>
            </a:r>
            <a:r>
              <a:rPr/>
              <a:t> </a:t>
            </a:r>
            <a:r>
              <a:rPr/>
              <a:t>could</a:t>
            </a:r>
            <a:r>
              <a:rPr/>
              <a:t> </a:t>
            </a:r>
            <a:r>
              <a:rPr/>
              <a:t>randomize</a:t>
            </a:r>
            <a:r>
              <a:rPr/>
              <a:t> </a:t>
            </a:r>
            <a:r>
              <a:rPr/>
              <a:t>and</a:t>
            </a:r>
            <a:r>
              <a:rPr/>
              <a:t> </a:t>
            </a:r>
            <a:r>
              <a:rPr/>
              <a:t>did</a:t>
            </a:r>
            <a:r>
              <a:rPr/>
              <a:t> </a:t>
            </a:r>
            <a:r>
              <a:rPr/>
              <a:t>randomize;</a:t>
            </a:r>
            <a:r>
              <a:rPr/>
              <a:t> </a:t>
            </a:r>
            <a:r>
              <a:rPr/>
              <a:t>could</a:t>
            </a:r>
            <a:r>
              <a:rPr/>
              <a:t> </a:t>
            </a:r>
            <a:r>
              <a:rPr/>
              <a:t>randomize,</a:t>
            </a:r>
            <a:r>
              <a:rPr/>
              <a:t> </a:t>
            </a:r>
            <a:r>
              <a:rPr/>
              <a:t>but</a:t>
            </a:r>
            <a:r>
              <a:rPr/>
              <a:t> </a:t>
            </a:r>
            <a:r>
              <a:rPr/>
              <a:t>didn’t</a:t>
            </a:r>
            <a:r>
              <a:rPr/>
              <a:t> </a:t>
            </a:r>
            <a:r>
              <a:rPr/>
              <a:t>(and</a:t>
            </a:r>
            <a:r>
              <a:rPr/>
              <a:t> </a:t>
            </a:r>
            <a:r>
              <a:rPr/>
              <a:t>sneers</a:t>
            </a:r>
            <a:r>
              <a:rPr/>
              <a:t> </a:t>
            </a:r>
            <a:r>
              <a:rPr/>
              <a:t>at</a:t>
            </a:r>
            <a:r>
              <a:rPr/>
              <a:t> </a:t>
            </a:r>
            <a:r>
              <a:rPr/>
              <a:t>this</a:t>
            </a:r>
            <a:r>
              <a:rPr/>
              <a:t> </a:t>
            </a:r>
            <a:r>
              <a:rPr/>
              <a:t>choice);</a:t>
            </a:r>
            <a:r>
              <a:rPr/>
              <a:t> </a:t>
            </a:r>
            <a:r>
              <a:rPr/>
              <a:t>and</a:t>
            </a:r>
            <a:r>
              <a:rPr/>
              <a:t> </a:t>
            </a:r>
            <a:r>
              <a:rPr/>
              <a:t>couldn’t</a:t>
            </a:r>
            <a:r>
              <a:rPr/>
              <a:t> </a:t>
            </a:r>
            <a:r>
              <a:rPr/>
              <a:t>randomize</a:t>
            </a:r>
            <a:r>
              <a:rPr/>
              <a:t> </a:t>
            </a:r>
            <a:r>
              <a:rPr/>
              <a:t>(because</a:t>
            </a:r>
            <a:r>
              <a:rPr/>
              <a:t> </a:t>
            </a:r>
            <a:r>
              <a:rPr/>
              <a:t>you</a:t>
            </a:r>
            <a:r>
              <a:rPr/>
              <a:t> </a:t>
            </a:r>
            <a:r>
              <a:rPr/>
              <a:t>were</a:t>
            </a:r>
            <a:r>
              <a:rPr/>
              <a:t> </a:t>
            </a:r>
            <a:r>
              <a:rPr/>
              <a:t>“</a:t>
            </a:r>
            <a:r>
              <a:rPr/>
              <a:t>stuck</a:t>
            </a:r>
            <a:r>
              <a:rPr/>
              <a:t>”</a:t>
            </a:r>
            <a:r>
              <a:rPr/>
              <a:t> </a:t>
            </a:r>
            <a:r>
              <a:rPr/>
              <a:t>with</a:t>
            </a:r>
            <a:r>
              <a:rPr/>
              <a:t> </a:t>
            </a:r>
            <a:r>
              <a:rPr/>
              <a:t>an</a:t>
            </a:r>
            <a:r>
              <a:rPr/>
              <a:t> </a:t>
            </a:r>
            <a:r>
              <a:rPr/>
              <a:t>attribute</a:t>
            </a:r>
            <a:r>
              <a:rPr/>
              <a:t> </a:t>
            </a:r>
            <a:r>
              <a:rPr/>
              <a:t>random</a:t>
            </a:r>
            <a:r>
              <a:rPr/>
              <a:t> </a:t>
            </a:r>
            <a:r>
              <a:rPr/>
              <a:t>variable).</a:t>
            </a:r>
            <a:r>
              <a:rPr/>
              <a:t> </a:t>
            </a:r>
            <a:r>
              <a:rPr/>
              <a:t>I</a:t>
            </a:r>
            <a:r>
              <a:rPr/>
              <a:t> </a:t>
            </a:r>
            <a:r>
              <a:rPr/>
              <a:t>think</a:t>
            </a:r>
            <a:r>
              <a:rPr/>
              <a:t> </a:t>
            </a:r>
            <a:r>
              <a:rPr/>
              <a:t>it</a:t>
            </a:r>
            <a:r>
              <a:rPr/>
              <a:t> </a:t>
            </a:r>
            <a:r>
              <a:rPr/>
              <a:t>is</a:t>
            </a:r>
            <a:r>
              <a:rPr/>
              <a:t> </a:t>
            </a:r>
            <a:r>
              <a:rPr/>
              <a:t>better</a:t>
            </a:r>
            <a:r>
              <a:rPr/>
              <a:t> </a:t>
            </a:r>
            <a:r>
              <a:rPr/>
              <a:t>to</a:t>
            </a:r>
            <a:r>
              <a:rPr/>
              <a:t> </a:t>
            </a:r>
            <a:r>
              <a:rPr/>
              <a:t>think</a:t>
            </a:r>
            <a:r>
              <a:rPr/>
              <a:t> </a:t>
            </a:r>
            <a:r>
              <a:rPr/>
              <a:t>about</a:t>
            </a:r>
            <a:r>
              <a:rPr/>
              <a:t> </a:t>
            </a:r>
            <a:r>
              <a:rPr/>
              <a:t>the</a:t>
            </a:r>
            <a:r>
              <a:rPr/>
              <a:t> </a:t>
            </a:r>
            <a:r>
              <a:rPr/>
              <a:t>non-randomized</a:t>
            </a:r>
            <a:r>
              <a:rPr/>
              <a:t> </a:t>
            </a:r>
            <a:r>
              <a:rPr/>
              <a:t>studies</a:t>
            </a:r>
            <a:r>
              <a:rPr/>
              <a:t> </a:t>
            </a:r>
            <a:r>
              <a:rPr/>
              <a:t>using</a:t>
            </a:r>
            <a:r>
              <a:rPr/>
              <a:t> </a:t>
            </a:r>
            <a:r>
              <a:rPr/>
              <a:t>the</a:t>
            </a:r>
            <a:r>
              <a:rPr/>
              <a:t> </a:t>
            </a:r>
            <a:r>
              <a:rPr/>
              <a:t>five</a:t>
            </a:r>
            <a:r>
              <a:rPr/>
              <a:t> </a:t>
            </a:r>
            <a:r>
              <a:rPr/>
              <a:t>criteria</a:t>
            </a:r>
            <a:r>
              <a:rPr/>
              <a:t> </a:t>
            </a:r>
            <a:r>
              <a:rPr/>
              <a:t>listed</a:t>
            </a:r>
            <a:r>
              <a:rPr/>
              <a:t> </a:t>
            </a:r>
            <a:r>
              <a:rPr/>
              <a:t>above.</a:t>
            </a:r>
          </a:p>
          <a:p>
            <a:pPr lvl="0" marL="0" indent="0">
              <a:buNone/>
            </a:pPr>
          </a:p>
          <a:p>
            <a:pPr lvl="0" marL="0" indent="0">
              <a:buNone/>
            </a:pPr>
            <a:r>
              <a:rPr/>
              <a:t>Of</a:t>
            </a:r>
            <a:r>
              <a:rPr/>
              <a:t> </a:t>
            </a:r>
            <a:r>
              <a:rPr/>
              <a:t>course,</a:t>
            </a:r>
            <a:r>
              <a:rPr/>
              <a:t> </a:t>
            </a:r>
            <a:r>
              <a:rPr/>
              <a:t>a</a:t>
            </a:r>
            <a:r>
              <a:rPr/>
              <a:t> </a:t>
            </a:r>
            <a:r>
              <a:rPr/>
              <a:t>non-randomized</a:t>
            </a:r>
            <a:r>
              <a:rPr/>
              <a:t> </a:t>
            </a:r>
            <a:r>
              <a:rPr/>
              <a:t>study</a:t>
            </a:r>
            <a:r>
              <a:rPr/>
              <a:t> </a:t>
            </a:r>
            <a:r>
              <a:rPr/>
              <a:t>could</a:t>
            </a:r>
            <a:r>
              <a:rPr/>
              <a:t> </a:t>
            </a:r>
            <a:r>
              <a:rPr/>
              <a:t>decide</a:t>
            </a:r>
            <a:r>
              <a:rPr/>
              <a:t> </a:t>
            </a:r>
            <a:r>
              <a:rPr/>
              <a:t>against</a:t>
            </a:r>
            <a:r>
              <a:rPr/>
              <a:t> </a:t>
            </a:r>
            <a:r>
              <a:rPr/>
              <a:t>randomization</a:t>
            </a:r>
            <a:r>
              <a:rPr/>
              <a:t> </a:t>
            </a:r>
            <a:r>
              <a:rPr/>
              <a:t>for</a:t>
            </a:r>
            <a:r>
              <a:rPr/>
              <a:t> </a:t>
            </a:r>
            <a:r>
              <a:rPr/>
              <a:t>more</a:t>
            </a:r>
            <a:r>
              <a:rPr/>
              <a:t> </a:t>
            </a:r>
            <a:r>
              <a:rPr/>
              <a:t>than</a:t>
            </a:r>
            <a:r>
              <a:rPr/>
              <a:t> </a:t>
            </a:r>
            <a:r>
              <a:rPr/>
              <a:t>one</a:t>
            </a:r>
            <a:r>
              <a:rPr/>
              <a:t> </a:t>
            </a:r>
            <a:r>
              <a:rPr/>
              <a:t>of</a:t>
            </a:r>
            <a:r>
              <a:rPr/>
              <a:t> </a:t>
            </a:r>
            <a:r>
              <a:rPr/>
              <a:t>the</a:t>
            </a:r>
            <a:r>
              <a:rPr/>
              <a:t> </a:t>
            </a:r>
            <a:r>
              <a:rPr/>
              <a:t>above</a:t>
            </a:r>
            <a:r>
              <a:rPr/>
              <a:t> </a:t>
            </a:r>
            <a:r>
              <a:rPr/>
              <a:t>reasons.</a:t>
            </a:r>
            <a:r>
              <a:rPr/>
              <a:t> </a:t>
            </a:r>
            <a:r>
              <a:rPr/>
              <a:t>Suppose</a:t>
            </a:r>
            <a:r>
              <a:rPr/>
              <a:t> </a:t>
            </a:r>
            <a:r>
              <a:rPr/>
              <a:t>you</a:t>
            </a:r>
            <a:r>
              <a:rPr/>
              <a:t> </a:t>
            </a:r>
            <a:r>
              <a:rPr/>
              <a:t>are</a:t>
            </a:r>
            <a:r>
              <a:rPr/>
              <a:t> </a:t>
            </a:r>
            <a:r>
              <a:rPr/>
              <a:t>studying</a:t>
            </a:r>
            <a:r>
              <a:rPr/>
              <a:t> </a:t>
            </a:r>
            <a:r>
              <a:rPr/>
              <a:t>the</a:t>
            </a:r>
            <a:r>
              <a:rPr/>
              <a:t> </a:t>
            </a:r>
            <a:r>
              <a:rPr/>
              <a:t>effect</a:t>
            </a:r>
            <a:r>
              <a:rPr/>
              <a:t> </a:t>
            </a:r>
            <a:r>
              <a:rPr/>
              <a:t>of</a:t>
            </a:r>
            <a:r>
              <a:rPr/>
              <a:t> </a:t>
            </a:r>
            <a:r>
              <a:rPr/>
              <a:t>second-hand</a:t>
            </a:r>
            <a:r>
              <a:rPr/>
              <a:t> </a:t>
            </a:r>
            <a:r>
              <a:rPr/>
              <a:t>smoke</a:t>
            </a:r>
            <a:r>
              <a:rPr/>
              <a:t> </a:t>
            </a:r>
            <a:r>
              <a:rPr/>
              <a:t>exposure.</a:t>
            </a:r>
            <a:r>
              <a:rPr/>
              <a:t> </a:t>
            </a:r>
            <a:r>
              <a:rPr/>
              <a:t>You</a:t>
            </a:r>
            <a:r>
              <a:rPr/>
              <a:t> </a:t>
            </a:r>
            <a:r>
              <a:rPr/>
              <a:t>couldn’t</a:t>
            </a:r>
            <a:r>
              <a:rPr/>
              <a:t> </a:t>
            </a:r>
            <a:r>
              <a:rPr/>
              <a:t>randomly</a:t>
            </a:r>
            <a:r>
              <a:rPr/>
              <a:t> </a:t>
            </a:r>
            <a:r>
              <a:rPr/>
              <a:t>marry</a:t>
            </a:r>
            <a:r>
              <a:rPr/>
              <a:t> </a:t>
            </a:r>
            <a:r>
              <a:rPr/>
              <a:t>off</a:t>
            </a:r>
            <a:r>
              <a:rPr/>
              <a:t> </a:t>
            </a:r>
            <a:r>
              <a:rPr/>
              <a:t>half</a:t>
            </a:r>
            <a:r>
              <a:rPr/>
              <a:t> </a:t>
            </a:r>
            <a:r>
              <a:rPr/>
              <a:t>of</a:t>
            </a:r>
            <a:r>
              <a:rPr/>
              <a:t> </a:t>
            </a:r>
            <a:r>
              <a:rPr/>
              <a:t>your</a:t>
            </a:r>
            <a:r>
              <a:rPr/>
              <a:t> </a:t>
            </a:r>
            <a:r>
              <a:rPr/>
              <a:t>participants</a:t>
            </a:r>
            <a:r>
              <a:rPr/>
              <a:t> </a:t>
            </a:r>
            <a:r>
              <a:rPr/>
              <a:t>to</a:t>
            </a:r>
            <a:r>
              <a:rPr/>
              <a:t> </a:t>
            </a:r>
            <a:r>
              <a:rPr/>
              <a:t>smokers</a:t>
            </a:r>
            <a:r>
              <a:rPr/>
              <a:t> </a:t>
            </a:r>
            <a:r>
              <a:rPr/>
              <a:t>and</a:t>
            </a:r>
            <a:r>
              <a:rPr/>
              <a:t> </a:t>
            </a:r>
            <a:r>
              <a:rPr/>
              <a:t>half</a:t>
            </a:r>
            <a:r>
              <a:rPr/>
              <a:t> </a:t>
            </a:r>
            <a:r>
              <a:rPr/>
              <a:t>to</a:t>
            </a:r>
            <a:r>
              <a:rPr/>
              <a:t> </a:t>
            </a:r>
            <a:r>
              <a:rPr/>
              <a:t>non-smokers.</a:t>
            </a:r>
            <a:r>
              <a:rPr/>
              <a:t> </a:t>
            </a:r>
            <a:r>
              <a:rPr/>
              <a:t>It</a:t>
            </a:r>
            <a:r>
              <a:rPr/>
              <a:t> </a:t>
            </a:r>
            <a:r>
              <a:rPr/>
              <a:t>would</a:t>
            </a:r>
            <a:r>
              <a:rPr/>
              <a:t> </a:t>
            </a:r>
            <a:r>
              <a:rPr/>
              <a:t>be</a:t>
            </a:r>
            <a:r>
              <a:rPr/>
              <a:t> </a:t>
            </a:r>
            <a:r>
              <a:rPr/>
              <a:t>impractical,</a:t>
            </a:r>
            <a:r>
              <a:rPr/>
              <a:t> </a:t>
            </a:r>
            <a:r>
              <a:rPr/>
              <a:t>because</a:t>
            </a:r>
            <a:r>
              <a:rPr/>
              <a:t> </a:t>
            </a:r>
            <a:r>
              <a:rPr/>
              <a:t>you</a:t>
            </a:r>
            <a:r>
              <a:rPr/>
              <a:t> </a:t>
            </a:r>
            <a:r>
              <a:rPr/>
              <a:t>have</a:t>
            </a:r>
            <a:r>
              <a:rPr/>
              <a:t> </a:t>
            </a:r>
            <a:r>
              <a:rPr/>
              <a:t>to</a:t>
            </a:r>
            <a:r>
              <a:rPr/>
              <a:t> </a:t>
            </a:r>
            <a:r>
              <a:rPr/>
              <a:t>wait</a:t>
            </a:r>
            <a:r>
              <a:rPr/>
              <a:t> </a:t>
            </a:r>
            <a:r>
              <a:rPr/>
              <a:t>for</a:t>
            </a:r>
            <a:r>
              <a:rPr/>
              <a:t> </a:t>
            </a:r>
            <a:r>
              <a:rPr/>
              <a:t>several</a:t>
            </a:r>
            <a:r>
              <a:rPr/>
              <a:t> </a:t>
            </a:r>
            <a:r>
              <a:rPr/>
              <a:t>decades</a:t>
            </a:r>
            <a:r>
              <a:rPr/>
              <a:t> </a:t>
            </a:r>
            <a:r>
              <a:rPr/>
              <a:t>for</a:t>
            </a:r>
            <a:r>
              <a:rPr/>
              <a:t> </a:t>
            </a:r>
            <a:r>
              <a:rPr/>
              <a:t>the</a:t>
            </a:r>
            <a:r>
              <a:rPr/>
              <a:t> </a:t>
            </a:r>
            <a:r>
              <a:rPr/>
              <a:t>cancer</a:t>
            </a:r>
            <a:r>
              <a:rPr/>
              <a:t> </a:t>
            </a:r>
            <a:r>
              <a:rPr/>
              <a:t>to</a:t>
            </a:r>
            <a:r>
              <a:rPr/>
              <a:t> </a:t>
            </a:r>
            <a:r>
              <a:rPr/>
              <a:t>develop.</a:t>
            </a:r>
            <a:r>
              <a:rPr/>
              <a:t> </a:t>
            </a:r>
            <a:r>
              <a:rPr/>
              <a:t>It</a:t>
            </a:r>
            <a:r>
              <a:rPr/>
              <a:t> </a:t>
            </a:r>
            <a:r>
              <a:rPr/>
              <a:t>is</a:t>
            </a:r>
            <a:r>
              <a:rPr/>
              <a:t> </a:t>
            </a:r>
            <a:r>
              <a:rPr/>
              <a:t>unethical</a:t>
            </a:r>
            <a:r>
              <a:rPr/>
              <a:t> </a:t>
            </a:r>
            <a:r>
              <a:rPr/>
              <a:t>because</a:t>
            </a:r>
            <a:r>
              <a:rPr/>
              <a:t> </a:t>
            </a:r>
            <a:r>
              <a:rPr/>
              <a:t>you</a:t>
            </a:r>
            <a:r>
              <a:rPr/>
              <a:t> </a:t>
            </a:r>
            <a:r>
              <a:rPr/>
              <a:t>are</a:t>
            </a:r>
            <a:r>
              <a:rPr/>
              <a:t> </a:t>
            </a:r>
            <a:r>
              <a:rPr/>
              <a:t>deliberately</a:t>
            </a:r>
            <a:r>
              <a:rPr/>
              <a:t> </a:t>
            </a:r>
            <a:r>
              <a:rPr/>
              <a:t>exposing</a:t>
            </a:r>
            <a:r>
              <a:rPr/>
              <a:t> </a:t>
            </a:r>
            <a:r>
              <a:rPr/>
              <a:t>someone</a:t>
            </a:r>
            <a:r>
              <a:rPr/>
              <a:t> </a:t>
            </a:r>
            <a:r>
              <a:rPr/>
              <a:t>to</a:t>
            </a:r>
            <a:r>
              <a:rPr/>
              <a:t> </a:t>
            </a:r>
            <a:r>
              <a:rPr/>
              <a:t>something</a:t>
            </a:r>
            <a:r>
              <a:rPr/>
              <a:t> </a:t>
            </a:r>
            <a:r>
              <a:rPr/>
              <a:t>that</a:t>
            </a:r>
            <a:r>
              <a:rPr/>
              <a:t> </a:t>
            </a:r>
            <a:r>
              <a:rPr/>
              <a:t>is</a:t>
            </a:r>
            <a:r>
              <a:rPr/>
              <a:t> </a:t>
            </a:r>
            <a:r>
              <a:rPr/>
              <a:t>potentially</a:t>
            </a:r>
            <a:r>
              <a:rPr/>
              <a:t> </a:t>
            </a:r>
            <a:r>
              <a:rPr/>
              <a:t>harmful.</a:t>
            </a:r>
            <a:r>
              <a:rPr/>
              <a:t> </a:t>
            </a:r>
            <a:r>
              <a:rPr/>
              <a:t>You</a:t>
            </a:r>
            <a:r>
              <a:rPr/>
              <a:t> </a:t>
            </a:r>
            <a:r>
              <a:rPr/>
              <a:t>also</a:t>
            </a:r>
            <a:r>
              <a:rPr/>
              <a:t> </a:t>
            </a:r>
            <a:r>
              <a:rPr/>
              <a:t>have</a:t>
            </a:r>
            <a:r>
              <a:rPr/>
              <a:t> </a:t>
            </a:r>
            <a:r>
              <a:rPr/>
              <a:t>to</a:t>
            </a:r>
            <a:r>
              <a:rPr/>
              <a:t> </a:t>
            </a:r>
            <a:r>
              <a:rPr/>
              <a:t>deal</a:t>
            </a:r>
            <a:r>
              <a:rPr/>
              <a:t> </a:t>
            </a:r>
            <a:r>
              <a:rPr/>
              <a:t>with</a:t>
            </a:r>
            <a:r>
              <a:rPr/>
              <a:t> </a:t>
            </a:r>
            <a:r>
              <a:rPr/>
              <a:t>strong</a:t>
            </a:r>
            <a:r>
              <a:rPr/>
              <a:t> </a:t>
            </a:r>
            <a:r>
              <a:rPr/>
              <a:t>patient</a:t>
            </a:r>
            <a:r>
              <a:rPr/>
              <a:t> </a:t>
            </a:r>
            <a:r>
              <a:rPr/>
              <a:t>preference.</a:t>
            </a:r>
            <a:r>
              <a:rPr/>
              <a:t> </a:t>
            </a:r>
            <a:r>
              <a:rPr/>
              <a:t>Most</a:t>
            </a:r>
            <a:r>
              <a:rPr/>
              <a:t> </a:t>
            </a:r>
            <a:r>
              <a:rPr/>
              <a:t>of</a:t>
            </a:r>
            <a:r>
              <a:rPr/>
              <a:t> </a:t>
            </a:r>
            <a:r>
              <a:rPr/>
              <a:t>us</a:t>
            </a:r>
            <a:r>
              <a:rPr/>
              <a:t> </a:t>
            </a:r>
            <a:r>
              <a:rPr/>
              <a:t>are</a:t>
            </a:r>
            <a:r>
              <a:rPr/>
              <a:t> </a:t>
            </a:r>
            <a:r>
              <a:rPr/>
              <a:t>quite</a:t>
            </a:r>
            <a:r>
              <a:rPr/>
              <a:t> </a:t>
            </a:r>
            <a:r>
              <a:rPr/>
              <a:t>fussy</a:t>
            </a:r>
            <a:r>
              <a:rPr/>
              <a:t> </a:t>
            </a:r>
            <a:r>
              <a:rPr/>
              <a:t>about</a:t>
            </a:r>
            <a:r>
              <a:rPr/>
              <a:t> </a:t>
            </a:r>
            <a:r>
              <a:rPr/>
              <a:t>who</a:t>
            </a:r>
            <a:r>
              <a:rPr/>
              <a:t> </a:t>
            </a:r>
            <a:r>
              <a:rPr/>
              <a:t>we</a:t>
            </a:r>
            <a:r>
              <a:rPr/>
              <a:t> </a:t>
            </a:r>
            <a:r>
              <a:rPr/>
              <a:t>agree</a:t>
            </a:r>
            <a:r>
              <a:rPr/>
              <a:t> </a:t>
            </a:r>
            <a:r>
              <a:rPr/>
              <a:t>to</a:t>
            </a:r>
            <a:r>
              <a:rPr/>
              <a:t> </a:t>
            </a:r>
            <a:r>
              <a:rPr/>
              <a:t>marry.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example</a:t>
            </a:r>
            <a:r>
              <a:rPr/>
              <a:t> </a:t>
            </a:r>
            <a:r>
              <a:rPr/>
              <a:t>of</a:t>
            </a:r>
            <a:r>
              <a:rPr/>
              <a:t> </a:t>
            </a:r>
            <a:r>
              <a:rPr/>
              <a:t>the</a:t>
            </a:r>
            <a:r>
              <a:rPr/>
              <a:t> </a:t>
            </a:r>
            <a:r>
              <a:rPr/>
              <a:t>ecologic</a:t>
            </a:r>
            <a:r>
              <a:rPr/>
              <a:t> </a:t>
            </a:r>
            <a:r>
              <a:rPr/>
              <a:t>fallacy.</a:t>
            </a:r>
            <a:r>
              <a:rPr/>
              <a:t> </a:t>
            </a:r>
            <a:r>
              <a:rPr/>
              <a:t>Sales</a:t>
            </a:r>
            <a:r>
              <a:rPr/>
              <a:t> </a:t>
            </a:r>
            <a:r>
              <a:rPr/>
              <a:t>of</a:t>
            </a:r>
            <a:r>
              <a:rPr/>
              <a:t> </a:t>
            </a:r>
            <a:r>
              <a:rPr/>
              <a:t>cigarettes</a:t>
            </a:r>
            <a:r>
              <a:rPr/>
              <a:t> </a:t>
            </a:r>
            <a:r>
              <a:rPr/>
              <a:t>are</a:t>
            </a:r>
            <a:r>
              <a:rPr/>
              <a:t> </a:t>
            </a:r>
            <a:r>
              <a:rPr/>
              <a:t>greater</a:t>
            </a:r>
            <a:r>
              <a:rPr/>
              <a:t> </a:t>
            </a:r>
            <a:r>
              <a:rPr/>
              <a:t>in</a:t>
            </a:r>
            <a:r>
              <a:rPr/>
              <a:t> </a:t>
            </a:r>
            <a:r>
              <a:rPr/>
              <a:t>states</a:t>
            </a:r>
            <a:r>
              <a:rPr/>
              <a:t> </a:t>
            </a:r>
            <a:r>
              <a:rPr/>
              <a:t>that</a:t>
            </a:r>
            <a:r>
              <a:rPr/>
              <a:t> </a:t>
            </a:r>
            <a:r>
              <a:rPr/>
              <a:t>have</a:t>
            </a:r>
            <a:r>
              <a:rPr/>
              <a:t> </a:t>
            </a:r>
            <a:r>
              <a:rPr/>
              <a:t>higher</a:t>
            </a:r>
            <a:r>
              <a:rPr/>
              <a:t> </a:t>
            </a:r>
            <a:r>
              <a:rPr/>
              <a:t>suicide</a:t>
            </a:r>
            <a:r>
              <a:rPr/>
              <a:t> </a:t>
            </a:r>
            <a:r>
              <a:rPr/>
              <a:t>rates.</a:t>
            </a:r>
            <a:r>
              <a:rPr/>
              <a:t> </a:t>
            </a:r>
            <a:r>
              <a:rPr/>
              <a:t>You</a:t>
            </a:r>
            <a:r>
              <a:rPr/>
              <a:t> </a:t>
            </a:r>
            <a:r>
              <a:rPr/>
              <a:t>don’t</a:t>
            </a:r>
            <a:r>
              <a:rPr/>
              <a:t> </a:t>
            </a:r>
            <a:r>
              <a:rPr/>
              <a:t>know</a:t>
            </a:r>
            <a:r>
              <a:rPr/>
              <a:t> </a:t>
            </a:r>
            <a:r>
              <a:rPr/>
              <a:t>whether</a:t>
            </a:r>
            <a:r>
              <a:rPr/>
              <a:t> </a:t>
            </a:r>
            <a:r>
              <a:rPr/>
              <a:t>an</a:t>
            </a:r>
            <a:r>
              <a:rPr/>
              <a:t> </a:t>
            </a:r>
            <a:r>
              <a:rPr/>
              <a:t>individual</a:t>
            </a:r>
            <a:r>
              <a:rPr/>
              <a:t> </a:t>
            </a:r>
            <a:r>
              <a:rPr/>
              <a:t>who</a:t>
            </a:r>
            <a:r>
              <a:rPr/>
              <a:t> </a:t>
            </a:r>
            <a:r>
              <a:rPr/>
              <a:t>smokes</a:t>
            </a:r>
            <a:r>
              <a:rPr/>
              <a:t> </a:t>
            </a:r>
            <a:r>
              <a:rPr/>
              <a:t>is</a:t>
            </a:r>
            <a:r>
              <a:rPr/>
              <a:t> </a:t>
            </a:r>
            <a:r>
              <a:rPr/>
              <a:t>more</a:t>
            </a:r>
            <a:r>
              <a:rPr/>
              <a:t> </a:t>
            </a:r>
            <a:r>
              <a:rPr/>
              <a:t>likely</a:t>
            </a:r>
            <a:r>
              <a:rPr/>
              <a:t> </a:t>
            </a:r>
            <a:r>
              <a:rPr/>
              <a:t>to</a:t>
            </a:r>
            <a:r>
              <a:rPr/>
              <a:t> </a:t>
            </a:r>
            <a:r>
              <a:rPr/>
              <a:t>commit</a:t>
            </a:r>
            <a:r>
              <a:rPr/>
              <a:t> </a:t>
            </a:r>
            <a:r>
              <a:rPr/>
              <a:t>suicide.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have</a:t>
            </a:r>
            <a:r>
              <a:rPr/>
              <a:t> </a:t>
            </a:r>
            <a:r>
              <a:rPr/>
              <a:t>a</a:t>
            </a:r>
            <a:r>
              <a:rPr/>
              <a:t> </a:t>
            </a:r>
            <a:r>
              <a:rPr/>
              <a:t>question</a:t>
            </a:r>
            <a:r>
              <a:rPr/>
              <a:t> </a:t>
            </a:r>
            <a:r>
              <a:rPr/>
              <a:t>and</a:t>
            </a:r>
            <a:r>
              <a:rPr/>
              <a:t> </a:t>
            </a:r>
            <a:r>
              <a:rPr/>
              <a:t>find</a:t>
            </a:r>
            <a:r>
              <a:rPr/>
              <a:t> </a:t>
            </a:r>
            <a:r>
              <a:rPr/>
              <a:t>what</a:t>
            </a:r>
            <a:r>
              <a:rPr/>
              <a:t> </a:t>
            </a:r>
            <a:r>
              <a:rPr/>
              <a:t>secondary</a:t>
            </a:r>
            <a:r>
              <a:rPr/>
              <a:t> </a:t>
            </a:r>
            <a:r>
              <a:rPr/>
              <a:t>data</a:t>
            </a:r>
            <a:r>
              <a:rPr/>
              <a:t> </a:t>
            </a:r>
            <a:r>
              <a:rPr/>
              <a:t>sets</a:t>
            </a:r>
            <a:r>
              <a:rPr/>
              <a:t> </a:t>
            </a:r>
            <a:r>
              <a:rPr/>
              <a:t>might</a:t>
            </a:r>
            <a:r>
              <a:rPr/>
              <a:t> </a:t>
            </a:r>
            <a:r>
              <a:rPr/>
              <a:t>help</a:t>
            </a:r>
            <a:r>
              <a:rPr/>
              <a:t> </a:t>
            </a:r>
            <a:r>
              <a:rPr/>
              <a:t>answer</a:t>
            </a:r>
            <a:r>
              <a:rPr/>
              <a:t> </a:t>
            </a:r>
            <a:r>
              <a:rPr/>
              <a:t>that</a:t>
            </a:r>
            <a:r>
              <a:rPr/>
              <a:t> </a:t>
            </a:r>
            <a:r>
              <a:rPr/>
              <a:t>question.</a:t>
            </a:r>
            <a:r>
              <a:rPr/>
              <a:t> </a:t>
            </a:r>
            <a:r>
              <a:rPr/>
              <a:t>Or</a:t>
            </a:r>
            <a:r>
              <a:rPr/>
              <a:t> </a:t>
            </a:r>
            <a:r>
              <a:rPr/>
              <a:t>you</a:t>
            </a:r>
            <a:r>
              <a:rPr/>
              <a:t> </a:t>
            </a:r>
            <a:r>
              <a:rPr/>
              <a:t>can</a:t>
            </a:r>
            <a:r>
              <a:rPr/>
              <a:t> </a:t>
            </a:r>
            <a:r>
              <a:rPr/>
              <a:t>explore</a:t>
            </a:r>
            <a:r>
              <a:rPr/>
              <a:t> </a:t>
            </a:r>
            <a:r>
              <a:rPr/>
              <a:t>a</a:t>
            </a:r>
            <a:r>
              <a:rPr/>
              <a:t> </a:t>
            </a:r>
            <a:r>
              <a:rPr/>
              <a:t>data</a:t>
            </a:r>
            <a:r>
              <a:rPr/>
              <a:t> </a:t>
            </a:r>
            <a:r>
              <a:rPr/>
              <a:t>set</a:t>
            </a:r>
            <a:r>
              <a:rPr/>
              <a:t> </a:t>
            </a:r>
            <a:r>
              <a:rPr/>
              <a:t>that</a:t>
            </a:r>
            <a:r>
              <a:rPr/>
              <a:t> </a:t>
            </a:r>
            <a:r>
              <a:rPr/>
              <a:t>you</a:t>
            </a:r>
            <a:r>
              <a:rPr/>
              <a:t> </a:t>
            </a:r>
            <a:r>
              <a:rPr/>
              <a:t>find</a:t>
            </a:r>
            <a:r>
              <a:rPr/>
              <a:t> </a:t>
            </a:r>
            <a:r>
              <a:rPr/>
              <a:t>interesting</a:t>
            </a:r>
            <a:r>
              <a:rPr/>
              <a:t> </a:t>
            </a:r>
            <a:r>
              <a:rPr/>
              <a:t>and</a:t>
            </a:r>
            <a:r>
              <a:rPr/>
              <a:t> </a:t>
            </a:r>
            <a:r>
              <a:rPr/>
              <a:t>see</a:t>
            </a:r>
            <a:r>
              <a:rPr/>
              <a:t> </a:t>
            </a:r>
            <a:r>
              <a:rPr/>
              <a:t>if</a:t>
            </a:r>
            <a:r>
              <a:rPr/>
              <a:t> </a:t>
            </a:r>
            <a:r>
              <a:rPr/>
              <a:t>there</a:t>
            </a:r>
            <a:r>
              <a:rPr/>
              <a:t> </a:t>
            </a:r>
            <a:r>
              <a:rPr/>
              <a:t>are</a:t>
            </a:r>
            <a:r>
              <a:rPr/>
              <a:t> </a:t>
            </a:r>
            <a:r>
              <a:rPr/>
              <a:t>interesting</a:t>
            </a:r>
            <a:r>
              <a:rPr/>
              <a:t> </a:t>
            </a:r>
            <a:r>
              <a:rPr/>
              <a:t>research</a:t>
            </a:r>
            <a:r>
              <a:rPr/>
              <a:t> </a:t>
            </a:r>
            <a:r>
              <a:rPr/>
              <a:t>questions</a:t>
            </a:r>
            <a:r>
              <a:rPr/>
              <a:t> </a:t>
            </a:r>
            <a:r>
              <a:rPr/>
              <a:t>that</a:t>
            </a:r>
            <a:r>
              <a:rPr/>
              <a:t> </a:t>
            </a:r>
            <a:r>
              <a:rPr/>
              <a:t>this</a:t>
            </a:r>
            <a:r>
              <a:rPr/>
              <a:t> </a:t>
            </a:r>
            <a:r>
              <a:rPr/>
              <a:t>data</a:t>
            </a:r>
            <a:r>
              <a:rPr/>
              <a:t> </a:t>
            </a:r>
            <a:r>
              <a:rPr/>
              <a:t>set</a:t>
            </a:r>
            <a:r>
              <a:rPr/>
              <a:t> </a:t>
            </a:r>
            <a:r>
              <a:rPr/>
              <a:t>might</a:t>
            </a:r>
            <a:r>
              <a:rPr/>
              <a:t> </a:t>
            </a:r>
            <a:r>
              <a:rPr/>
              <a:t>help</a:t>
            </a:r>
            <a:r>
              <a:rPr/>
              <a:t> </a:t>
            </a:r>
            <a:r>
              <a:rPr/>
              <a:t>with.</a:t>
            </a:r>
          </a:p>
          <a:p>
            <a:pPr lvl="0" marL="0" indent="0">
              <a:buNone/>
            </a:pPr>
          </a:p>
          <a:p>
            <a:pPr lvl="0" marL="0" indent="0">
              <a:buNone/>
            </a:pPr>
            <a:r>
              <a:rPr/>
              <a:t>For</a:t>
            </a:r>
            <a:r>
              <a:rPr/>
              <a:t> </a:t>
            </a:r>
            <a:r>
              <a:rPr/>
              <a:t>the</a:t>
            </a:r>
            <a:r>
              <a:rPr/>
              <a:t> </a:t>
            </a:r>
            <a:r>
              <a:rPr/>
              <a:t>latter,</a:t>
            </a:r>
            <a:r>
              <a:rPr/>
              <a:t> </a:t>
            </a:r>
            <a:r>
              <a:rPr/>
              <a:t>do</a:t>
            </a:r>
            <a:r>
              <a:rPr/>
              <a:t> </a:t>
            </a:r>
            <a:r>
              <a:rPr/>
              <a:t>a</a:t>
            </a:r>
            <a:r>
              <a:rPr/>
              <a:t> </a:t>
            </a:r>
            <a:r>
              <a:rPr/>
              <a:t>literature</a:t>
            </a:r>
            <a:r>
              <a:rPr/>
              <a:t> </a:t>
            </a:r>
            <a:r>
              <a:rPr/>
              <a:t>search</a:t>
            </a:r>
            <a:r>
              <a:rPr/>
              <a:t> </a:t>
            </a:r>
            <a:r>
              <a:rPr/>
              <a:t>where</a:t>
            </a:r>
            <a:r>
              <a:rPr/>
              <a:t> </a:t>
            </a:r>
            <a:r>
              <a:rPr/>
              <a:t>others</a:t>
            </a:r>
            <a:r>
              <a:rPr/>
              <a:t> </a:t>
            </a:r>
            <a:r>
              <a:rPr/>
              <a:t>have</a:t>
            </a:r>
            <a:r>
              <a:rPr/>
              <a:t> </a:t>
            </a:r>
            <a:r>
              <a:rPr/>
              <a:t>used</a:t>
            </a:r>
            <a:r>
              <a:rPr/>
              <a:t> </a:t>
            </a:r>
            <a:r>
              <a:rPr/>
              <a:t>this</a:t>
            </a:r>
            <a:r>
              <a:rPr/>
              <a:t> </a:t>
            </a:r>
            <a:r>
              <a:rPr/>
              <a:t>data</a:t>
            </a:r>
            <a:r>
              <a:rPr/>
              <a:t> </a:t>
            </a:r>
            <a:r>
              <a:rPr/>
              <a:t>set</a:t>
            </a:r>
            <a:r>
              <a:rPr/>
              <a:t> </a:t>
            </a:r>
            <a:r>
              <a:rPr/>
              <a:t>and</a:t>
            </a:r>
            <a:r>
              <a:rPr/>
              <a:t> </a:t>
            </a:r>
            <a:r>
              <a:rPr/>
              <a:t>see</a:t>
            </a:r>
            <a:r>
              <a:rPr/>
              <a:t> </a:t>
            </a:r>
            <a:r>
              <a:rPr/>
              <a:t>what</a:t>
            </a:r>
            <a:r>
              <a:rPr/>
              <a:t> </a:t>
            </a:r>
            <a:r>
              <a:rPr/>
              <a:t>questions</a:t>
            </a:r>
            <a:r>
              <a:rPr/>
              <a:t> </a:t>
            </a:r>
            <a:r>
              <a:rPr/>
              <a:t>they</a:t>
            </a:r>
            <a:r>
              <a:rPr/>
              <a:t> </a:t>
            </a:r>
            <a:r>
              <a:rPr/>
              <a:t>were</a:t>
            </a:r>
            <a:r>
              <a:rPr/>
              <a:t> </a:t>
            </a:r>
            <a:r>
              <a:rPr/>
              <a:t>able</a:t>
            </a:r>
            <a:r>
              <a:rPr/>
              <a:t> </a:t>
            </a:r>
            <a:r>
              <a:rPr/>
              <a:t>to</a:t>
            </a:r>
            <a:r>
              <a:rPr/>
              <a:t> </a:t>
            </a:r>
            <a:r>
              <a:rPr/>
              <a:t>answer.</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Gaining</a:t>
            </a:r>
            <a:r>
              <a:rPr/>
              <a:t> </a:t>
            </a:r>
            <a:r>
              <a:rPr/>
              <a:t>access</a:t>
            </a:r>
            <a:r>
              <a:rPr/>
              <a:t> </a:t>
            </a:r>
            <a:r>
              <a:rPr/>
              <a:t>can</a:t>
            </a:r>
            <a:r>
              <a:rPr/>
              <a:t> </a:t>
            </a:r>
            <a:r>
              <a:rPr/>
              <a:t>mean</a:t>
            </a:r>
            <a:r>
              <a:rPr/>
              <a:t> </a:t>
            </a:r>
            <a:r>
              <a:rPr/>
              <a:t>different</a:t>
            </a:r>
            <a:r>
              <a:rPr/>
              <a:t> </a:t>
            </a:r>
            <a:r>
              <a:rPr/>
              <a:t>things.</a:t>
            </a:r>
            <a:r>
              <a:rPr/>
              <a:t> </a:t>
            </a:r>
            <a:r>
              <a:rPr/>
              <a:t>Some</a:t>
            </a:r>
            <a:r>
              <a:rPr/>
              <a:t> </a:t>
            </a:r>
            <a:r>
              <a:rPr/>
              <a:t>datasets,</a:t>
            </a:r>
            <a:r>
              <a:rPr/>
              <a:t> </a:t>
            </a:r>
            <a:r>
              <a:rPr/>
              <a:t>you</a:t>
            </a:r>
            <a:r>
              <a:rPr/>
              <a:t> </a:t>
            </a:r>
            <a:r>
              <a:rPr/>
              <a:t>can</a:t>
            </a:r>
            <a:r>
              <a:rPr/>
              <a:t> </a:t>
            </a:r>
            <a:r>
              <a:rPr/>
              <a:t>directly</a:t>
            </a:r>
            <a:r>
              <a:rPr/>
              <a:t> </a:t>
            </a:r>
            <a:r>
              <a:rPr/>
              <a:t>download</a:t>
            </a:r>
            <a:r>
              <a:rPr/>
              <a:t> </a:t>
            </a:r>
            <a:r>
              <a:rPr/>
              <a:t>(no</a:t>
            </a:r>
            <a:r>
              <a:rPr/>
              <a:t> </a:t>
            </a:r>
            <a:r>
              <a:rPr/>
              <a:t>cost).</a:t>
            </a:r>
            <a:r>
              <a:rPr/>
              <a:t> </a:t>
            </a:r>
            <a:r>
              <a:rPr/>
              <a:t>Others</a:t>
            </a:r>
            <a:r>
              <a:rPr/>
              <a:t> </a:t>
            </a:r>
            <a:r>
              <a:rPr/>
              <a:t>are</a:t>
            </a:r>
            <a:r>
              <a:rPr/>
              <a:t> </a:t>
            </a:r>
            <a:r>
              <a:rPr/>
              <a:t>free,</a:t>
            </a:r>
            <a:r>
              <a:rPr/>
              <a:t> </a:t>
            </a:r>
            <a:r>
              <a:rPr/>
              <a:t>but</a:t>
            </a:r>
            <a:r>
              <a:rPr/>
              <a:t> </a:t>
            </a:r>
            <a:r>
              <a:rPr/>
              <a:t>you</a:t>
            </a:r>
            <a:r>
              <a:rPr/>
              <a:t> </a:t>
            </a:r>
            <a:r>
              <a:rPr/>
              <a:t>have</a:t>
            </a:r>
            <a:r>
              <a:rPr/>
              <a:t> </a:t>
            </a:r>
            <a:r>
              <a:rPr/>
              <a:t>to</a:t>
            </a:r>
            <a:r>
              <a:rPr/>
              <a:t> </a:t>
            </a:r>
            <a:r>
              <a:rPr/>
              <a:t>prepare</a:t>
            </a:r>
            <a:r>
              <a:rPr/>
              <a:t> </a:t>
            </a:r>
            <a:r>
              <a:rPr/>
              <a:t>a</a:t>
            </a:r>
            <a:r>
              <a:rPr/>
              <a:t> </a:t>
            </a:r>
            <a:r>
              <a:rPr/>
              <a:t>research</a:t>
            </a:r>
            <a:r>
              <a:rPr/>
              <a:t> </a:t>
            </a:r>
            <a:r>
              <a:rPr/>
              <a:t>proposal</a:t>
            </a:r>
            <a:r>
              <a:rPr/>
              <a:t> </a:t>
            </a:r>
            <a:r>
              <a:rPr/>
              <a:t>and</a:t>
            </a:r>
            <a:r>
              <a:rPr/>
              <a:t> </a:t>
            </a:r>
            <a:r>
              <a:rPr/>
              <a:t>get</a:t>
            </a:r>
            <a:r>
              <a:rPr/>
              <a:t> </a:t>
            </a:r>
            <a:r>
              <a:rPr/>
              <a:t>approval</a:t>
            </a:r>
            <a:r>
              <a:rPr/>
              <a:t> </a:t>
            </a:r>
            <a:r>
              <a:rPr/>
              <a:t>before</a:t>
            </a:r>
            <a:r>
              <a:rPr/>
              <a:t> </a:t>
            </a:r>
            <a:r>
              <a:rPr/>
              <a:t>you</a:t>
            </a:r>
            <a:r>
              <a:rPr/>
              <a:t> </a:t>
            </a:r>
            <a:r>
              <a:rPr/>
              <a:t>can</a:t>
            </a:r>
            <a:r>
              <a:rPr/>
              <a:t> </a:t>
            </a:r>
            <a:r>
              <a:rPr/>
              <a:t>use</a:t>
            </a:r>
            <a:r>
              <a:rPr/>
              <a:t> </a:t>
            </a:r>
            <a:r>
              <a:rPr/>
              <a:t>that</a:t>
            </a:r>
            <a:r>
              <a:rPr/>
              <a:t> </a:t>
            </a:r>
            <a:r>
              <a:rPr/>
              <a:t>data.</a:t>
            </a:r>
            <a:r>
              <a:rPr/>
              <a:t> </a:t>
            </a:r>
            <a:r>
              <a:rPr/>
              <a:t>Others</a:t>
            </a:r>
            <a:r>
              <a:rPr/>
              <a:t> </a:t>
            </a:r>
            <a:r>
              <a:rPr/>
              <a:t>require</a:t>
            </a:r>
            <a:r>
              <a:rPr/>
              <a:t> </a:t>
            </a:r>
            <a:r>
              <a:rPr/>
              <a:t>a</a:t>
            </a:r>
            <a:r>
              <a:rPr/>
              <a:t> </a:t>
            </a:r>
            <a:r>
              <a:rPr/>
              <a:t>small</a:t>
            </a:r>
            <a:r>
              <a:rPr/>
              <a:t> </a:t>
            </a:r>
            <a:r>
              <a:rPr/>
              <a:t>payment.</a:t>
            </a:r>
            <a:r>
              <a:rPr/>
              <a:t> </a:t>
            </a:r>
            <a:r>
              <a:rPr/>
              <a:t>Some</a:t>
            </a:r>
            <a:r>
              <a:rPr/>
              <a:t> </a:t>
            </a:r>
            <a:r>
              <a:rPr/>
              <a:t>data</a:t>
            </a:r>
            <a:r>
              <a:rPr/>
              <a:t> </a:t>
            </a:r>
            <a:r>
              <a:rPr/>
              <a:t>sets</a:t>
            </a:r>
            <a:r>
              <a:rPr/>
              <a:t> </a:t>
            </a:r>
            <a:r>
              <a:rPr/>
              <a:t>require</a:t>
            </a:r>
            <a:r>
              <a:rPr/>
              <a:t> </a:t>
            </a:r>
            <a:r>
              <a:rPr/>
              <a:t>you</a:t>
            </a:r>
            <a:r>
              <a:rPr/>
              <a:t> </a:t>
            </a:r>
            <a:r>
              <a:rPr/>
              <a:t>to</a:t>
            </a:r>
            <a:r>
              <a:rPr/>
              <a:t> </a:t>
            </a:r>
            <a:r>
              <a:rPr/>
              <a:t>sign</a:t>
            </a:r>
            <a:r>
              <a:rPr/>
              <a:t> </a:t>
            </a:r>
            <a:r>
              <a:rPr/>
              <a:t>an</a:t>
            </a:r>
            <a:r>
              <a:rPr/>
              <a:t> </a:t>
            </a:r>
            <a:r>
              <a:rPr/>
              <a:t>agreement</a:t>
            </a:r>
            <a:r>
              <a:rPr/>
              <a:t> </a:t>
            </a:r>
            <a:r>
              <a:rPr/>
              <a:t>first.</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resources</a:t>
            </a:r>
            <a:r>
              <a:rPr/>
              <a:t> </a:t>
            </a:r>
            <a:r>
              <a:rPr/>
              <a:t>available</a:t>
            </a:r>
            <a:r>
              <a:rPr/>
              <a:t> </a:t>
            </a:r>
            <a:r>
              <a:rPr/>
              <a:t>in</a:t>
            </a:r>
            <a:r>
              <a:rPr/>
              <a:t> </a:t>
            </a:r>
            <a:r>
              <a:rPr/>
              <a:t>the</a:t>
            </a:r>
            <a:r>
              <a:rPr/>
              <a:t> </a:t>
            </a:r>
            <a:r>
              <a:rPr/>
              <a:t>genetics</a:t>
            </a:r>
            <a:r>
              <a:rPr/>
              <a:t> </a:t>
            </a:r>
            <a:r>
              <a:rPr/>
              <a:t>community</a:t>
            </a:r>
            <a:r>
              <a:rPr/>
              <a:t> </a:t>
            </a:r>
            <a:r>
              <a:rPr/>
              <a:t>that</a:t>
            </a:r>
            <a:r>
              <a:rPr/>
              <a:t> </a:t>
            </a:r>
            <a:r>
              <a:rPr/>
              <a:t>are</a:t>
            </a:r>
            <a:r>
              <a:rPr/>
              <a:t> </a:t>
            </a:r>
            <a:r>
              <a:rPr/>
              <a:t>not</a:t>
            </a:r>
            <a:r>
              <a:rPr/>
              <a:t> </a:t>
            </a:r>
            <a:r>
              <a:rPr/>
              <a:t>covered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Truman</a:t>
            </a:r>
            <a:r>
              <a:rPr/>
              <a:t> </a:t>
            </a:r>
            <a:r>
              <a:rPr/>
              <a:t>is</a:t>
            </a:r>
            <a:r>
              <a:rPr/>
              <a:t> </a:t>
            </a:r>
            <a:r>
              <a:rPr/>
              <a:t>setting</a:t>
            </a:r>
            <a:r>
              <a:rPr/>
              <a:t> </a:t>
            </a:r>
            <a:r>
              <a:rPr/>
              <a:t>up</a:t>
            </a:r>
            <a:r>
              <a:rPr/>
              <a:t> </a:t>
            </a:r>
            <a:r>
              <a:rPr/>
              <a:t>a</a:t>
            </a:r>
            <a:r>
              <a:rPr/>
              <a:t> </a:t>
            </a:r>
            <a:r>
              <a:rPr/>
              <a:t>system,</a:t>
            </a:r>
            <a:r>
              <a:rPr/>
              <a:t> </a:t>
            </a:r>
            <a:r>
              <a:rPr/>
              <a:t>i2b2,</a:t>
            </a:r>
            <a:r>
              <a:rPr/>
              <a:t> </a:t>
            </a:r>
            <a:r>
              <a:rPr/>
              <a:t>that</a:t>
            </a:r>
            <a:r>
              <a:rPr/>
              <a:t> </a:t>
            </a:r>
            <a:r>
              <a:rPr/>
              <a:t>allows</a:t>
            </a:r>
            <a:r>
              <a:rPr/>
              <a:t> </a:t>
            </a:r>
            <a:r>
              <a:rPr/>
              <a:t>you</a:t>
            </a:r>
            <a:r>
              <a:rPr/>
              <a:t> </a:t>
            </a:r>
            <a:r>
              <a:rPr/>
              <a:t>to</a:t>
            </a:r>
            <a:r>
              <a:rPr/>
              <a:t> </a:t>
            </a:r>
            <a:r>
              <a:rPr/>
              <a:t>study</a:t>
            </a:r>
            <a:r>
              <a:rPr/>
              <a:t> </a:t>
            </a:r>
            <a:r>
              <a:rPr/>
              <a:t>research</a:t>
            </a:r>
            <a:r>
              <a:rPr/>
              <a:t> </a:t>
            </a:r>
            <a:r>
              <a:rPr/>
              <a:t>cohorts.</a:t>
            </a:r>
            <a:r>
              <a:rPr/>
              <a:t> </a:t>
            </a:r>
            <a:r>
              <a:rPr/>
              <a:t>Health</a:t>
            </a:r>
            <a:r>
              <a:rPr/>
              <a:t> </a:t>
            </a:r>
            <a:r>
              <a:rPr/>
              <a:t>Facts.</a:t>
            </a:r>
          </a:p>
          <a:p>
            <a:pPr lvl="0" marL="0" indent="0">
              <a:buNone/>
            </a:pPr>
          </a:p>
          <a:p>
            <a:pPr lvl="0" marL="0" indent="0">
              <a:buNone/>
            </a:pPr>
            <a:r>
              <a:rPr/>
              <a:t>Kansas</a:t>
            </a:r>
            <a:r>
              <a:rPr/>
              <a:t> </a:t>
            </a:r>
            <a:r>
              <a:rPr/>
              <a:t>City</a:t>
            </a:r>
            <a:r>
              <a:rPr/>
              <a:t> </a:t>
            </a:r>
            <a:r>
              <a:rPr/>
              <a:t>Quality</a:t>
            </a:r>
            <a:r>
              <a:rPr/>
              <a:t> </a:t>
            </a:r>
            <a:r>
              <a:rPr/>
              <a:t>Improvement</a:t>
            </a:r>
            <a:r>
              <a:rPr/>
              <a:t> </a:t>
            </a:r>
            <a:r>
              <a:rPr/>
              <a:t>Consortium.</a:t>
            </a:r>
            <a:r>
              <a:rPr/>
              <a:t> </a:t>
            </a:r>
            <a:r>
              <a:rPr/>
              <a:t>Mid</a:t>
            </a:r>
            <a:r>
              <a:rPr/>
              <a:t> </a:t>
            </a:r>
            <a:r>
              <a:rPr/>
              <a:t>America</a:t>
            </a:r>
            <a:r>
              <a:rPr/>
              <a:t> </a:t>
            </a:r>
            <a:r>
              <a:rPr/>
              <a:t>Research</a:t>
            </a:r>
            <a:r>
              <a:rPr/>
              <a:t> </a:t>
            </a:r>
            <a:r>
              <a:rPr/>
              <a:t>Council.</a:t>
            </a:r>
          </a:p>
          <a:p>
            <a:pPr lvl="0" marL="0" indent="0">
              <a:buNone/>
            </a:pPr>
          </a:p>
          <a:p>
            <a:pPr lvl="0" marL="0" indent="0">
              <a:buNone/>
            </a:pPr>
            <a:r>
              <a:rPr/>
              <a:t>Data</a:t>
            </a:r>
            <a:r>
              <a:rPr/>
              <a:t> </a:t>
            </a:r>
            <a:r>
              <a:rPr/>
              <a:t>from</a:t>
            </a:r>
            <a:r>
              <a:rPr/>
              <a:t> </a:t>
            </a:r>
            <a:r>
              <a:rPr/>
              <a:t>CMS,</a:t>
            </a:r>
            <a:r>
              <a:rPr/>
              <a:t> </a:t>
            </a:r>
            <a:r>
              <a:rPr/>
              <a:t>Department</a:t>
            </a:r>
            <a:r>
              <a:rPr/>
              <a:t> </a:t>
            </a:r>
            <a:r>
              <a:rPr/>
              <a:t>of</a:t>
            </a:r>
            <a:r>
              <a:rPr/>
              <a:t> </a:t>
            </a:r>
            <a:r>
              <a:rPr/>
              <a:t>Veteran</a:t>
            </a:r>
            <a:r>
              <a:rPr/>
              <a:t> </a:t>
            </a:r>
            <a:r>
              <a:rPr/>
              <a:t>Affairs.</a:t>
            </a:r>
          </a:p>
          <a:p>
            <a:pPr lvl="0" marL="0" indent="0">
              <a:buNone/>
            </a:pPr>
          </a:p>
          <a:p>
            <a:pPr lvl="0" marL="0" indent="0">
              <a:buNone/>
            </a:pPr>
            <a:r>
              <a:rPr/>
              <a:t>Missouri</a:t>
            </a:r>
            <a:r>
              <a:rPr/>
              <a:t> </a:t>
            </a:r>
            <a:r>
              <a:rPr/>
              <a:t>Information</a:t>
            </a:r>
            <a:r>
              <a:rPr/>
              <a:t> </a:t>
            </a:r>
            <a:r>
              <a:rPr/>
              <a:t>for</a:t>
            </a:r>
            <a:r>
              <a:rPr/>
              <a:t> </a:t>
            </a:r>
            <a:r>
              <a:rPr/>
              <a:t>Community</a:t>
            </a:r>
            <a:r>
              <a:rPr/>
              <a:t> </a:t>
            </a:r>
            <a:r>
              <a:rPr/>
              <a:t>Assessment</a:t>
            </a:r>
            <a:r>
              <a:rPr/>
              <a:t> </a:t>
            </a:r>
            <a:r>
              <a:rPr/>
              <a:t>(MICA).</a:t>
            </a:r>
            <a:r>
              <a:rPr/>
              <a:t> </a:t>
            </a:r>
            <a:r>
              <a:rPr/>
              <a:t>Helps</a:t>
            </a:r>
            <a:r>
              <a:rPr/>
              <a:t> </a:t>
            </a:r>
            <a:r>
              <a:rPr/>
              <a:t>local</a:t>
            </a:r>
            <a:r>
              <a:rPr/>
              <a:t> </a:t>
            </a:r>
            <a:r>
              <a:rPr/>
              <a:t>health</a:t>
            </a:r>
            <a:r>
              <a:rPr/>
              <a:t> </a:t>
            </a:r>
            <a:r>
              <a:rPr/>
              <a:t>agencies</a:t>
            </a:r>
            <a:r>
              <a:rPr/>
              <a:t> </a:t>
            </a:r>
            <a:r>
              <a:rPr/>
              <a:t>and</a:t>
            </a:r>
            <a:r>
              <a:rPr/>
              <a:t> </a:t>
            </a:r>
            <a:r>
              <a:rPr/>
              <a:t>their</a:t>
            </a:r>
            <a:r>
              <a:rPr/>
              <a:t> </a:t>
            </a:r>
            <a:r>
              <a:rPr/>
              <a:t>partners.</a:t>
            </a:r>
          </a:p>
          <a:p>
            <a:pPr lvl="0" marL="0" indent="0">
              <a:buNone/>
            </a:pPr>
          </a:p>
          <a:p>
            <a:pPr lvl="0" marL="0" indent="0">
              <a:buNone/>
            </a:pPr>
            <a:r>
              <a:rPr/>
              <a:t>Useful</a:t>
            </a:r>
            <a:r>
              <a:rPr/>
              <a:t> </a:t>
            </a:r>
            <a:r>
              <a:rPr/>
              <a:t>for</a:t>
            </a:r>
            <a:r>
              <a:rPr/>
              <a:t> </a:t>
            </a:r>
            <a:r>
              <a:rPr/>
              <a:t>assessing</a:t>
            </a:r>
            <a:r>
              <a:rPr/>
              <a:t> </a:t>
            </a:r>
            <a:r>
              <a:rPr/>
              <a:t>the</a:t>
            </a:r>
            <a:r>
              <a:rPr/>
              <a:t> </a:t>
            </a:r>
            <a:r>
              <a:rPr/>
              <a:t>magnitude</a:t>
            </a:r>
            <a:r>
              <a:rPr/>
              <a:t> </a:t>
            </a:r>
            <a:r>
              <a:rPr/>
              <a:t>of</a:t>
            </a:r>
            <a:r>
              <a:rPr/>
              <a:t> </a:t>
            </a:r>
            <a:r>
              <a:rPr/>
              <a:t>the</a:t>
            </a:r>
            <a:r>
              <a:rPr/>
              <a:t> </a:t>
            </a:r>
            <a:r>
              <a:rPr/>
              <a:t>problem.</a:t>
            </a:r>
          </a:p>
          <a:p>
            <a:pPr lvl="0" marL="0" indent="0">
              <a:buNone/>
            </a:pPr>
          </a:p>
          <a:p>
            <a:pPr lvl="0" marL="0" indent="0">
              <a:buNone/>
            </a:pPr>
            <a:r>
              <a:rPr/>
              <a:t>[[Contrast</a:t>
            </a:r>
            <a:r>
              <a:rPr/>
              <a:t> </a:t>
            </a:r>
            <a:r>
              <a:rPr/>
              <a:t>national</a:t>
            </a:r>
            <a:r>
              <a:rPr/>
              <a:t> </a:t>
            </a:r>
            <a:r>
              <a:rPr/>
              <a:t>with</a:t>
            </a:r>
            <a:r>
              <a:rPr/>
              <a:t> </a:t>
            </a:r>
            <a:r>
              <a:rPr/>
              <a:t>community</a:t>
            </a:r>
            <a:r>
              <a:rPr/>
              <a:t> </a:t>
            </a:r>
            <a:r>
              <a:rPr/>
              <a:t>level</a:t>
            </a:r>
            <a:r>
              <a:rPr/>
              <a:t> </a:t>
            </a:r>
            <a:r>
              <a:rPr/>
              <a:t>data</a:t>
            </a:r>
            <a:r>
              <a:rPr/>
              <a:t> </a:t>
            </a:r>
            <a:r>
              <a:rPr/>
              <a:t>sets.]]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Find</a:t>
            </a:r>
            <a:r>
              <a:rPr/>
              <a:t> </a:t>
            </a:r>
            <a:r>
              <a:rPr/>
              <a:t>a</a:t>
            </a:r>
            <a:r>
              <a:rPr/>
              <a:t> </a:t>
            </a:r>
            <a:r>
              <a:rPr/>
              <a:t>study</a:t>
            </a:r>
            <a:r>
              <a:rPr/>
              <a:t> </a:t>
            </a:r>
            <a:r>
              <a:rPr/>
              <a:t>that</a:t>
            </a:r>
            <a:r>
              <a:rPr/>
              <a:t> </a:t>
            </a:r>
            <a:r>
              <a:rPr/>
              <a:t>is</a:t>
            </a:r>
            <a:r>
              <a:rPr/>
              <a:t> </a:t>
            </a:r>
            <a:r>
              <a:rPr/>
              <a:t>already</a:t>
            </a:r>
            <a:r>
              <a:rPr/>
              <a:t> </a:t>
            </a:r>
            <a:r>
              <a:rPr/>
              <a:t>collecting</a:t>
            </a:r>
            <a:r>
              <a:rPr/>
              <a:t> </a:t>
            </a:r>
            <a:r>
              <a:rPr/>
              <a:t>data</a:t>
            </a:r>
            <a:r>
              <a:rPr/>
              <a:t> </a:t>
            </a:r>
            <a:r>
              <a:rPr/>
              <a:t>and</a:t>
            </a:r>
            <a:r>
              <a:rPr/>
              <a:t> </a:t>
            </a:r>
            <a:r>
              <a:rPr/>
              <a:t>ask</a:t>
            </a:r>
            <a:r>
              <a:rPr/>
              <a:t> </a:t>
            </a:r>
            <a:r>
              <a:rPr/>
              <a:t>them</a:t>
            </a:r>
            <a:r>
              <a:rPr/>
              <a:t> </a:t>
            </a:r>
            <a:r>
              <a:rPr/>
              <a:t>to</a:t>
            </a:r>
            <a:r>
              <a:rPr/>
              <a:t> </a:t>
            </a:r>
            <a:r>
              <a:rPr/>
              <a:t>add</a:t>
            </a:r>
            <a:r>
              <a:rPr/>
              <a:t> </a:t>
            </a:r>
            <a:r>
              <a:rPr/>
              <a:t>some</a:t>
            </a:r>
            <a:r>
              <a:rPr/>
              <a:t> </a:t>
            </a:r>
            <a:r>
              <a:rPr/>
              <a:t>measures</a:t>
            </a:r>
            <a:r>
              <a:rPr/>
              <a:t> </a:t>
            </a:r>
            <a:r>
              <a:rPr/>
              <a:t>that</a:t>
            </a:r>
            <a:r>
              <a:rPr/>
              <a:t> </a:t>
            </a:r>
            <a:r>
              <a:rPr/>
              <a:t>you</a:t>
            </a:r>
            <a:r>
              <a:rPr/>
              <a:t> </a:t>
            </a:r>
            <a:r>
              <a:rPr/>
              <a:t>are</a:t>
            </a:r>
            <a:r>
              <a:rPr/>
              <a:t> </a:t>
            </a:r>
            <a:r>
              <a:rPr/>
              <a:t>interested</a:t>
            </a:r>
            <a:r>
              <a:rPr/>
              <a:t> </a:t>
            </a:r>
            <a:r>
              <a:rPr/>
              <a:t>in.</a:t>
            </a:r>
          </a:p>
          <a:p>
            <a:pPr lvl="0" marL="0" indent="0">
              <a:buNone/>
            </a:pPr>
          </a:p>
          <a:p>
            <a:pPr lvl="0" marL="0" indent="0">
              <a:buNone/>
            </a:pPr>
            <a:r>
              <a:rPr/>
              <a:t>Example,</a:t>
            </a:r>
            <a:r>
              <a:rPr/>
              <a:t> </a:t>
            </a:r>
            <a:r>
              <a:rPr/>
              <a:t>there</a:t>
            </a:r>
            <a:r>
              <a:rPr/>
              <a:t> </a:t>
            </a:r>
            <a:r>
              <a:rPr/>
              <a:t>are</a:t>
            </a:r>
            <a:r>
              <a:rPr/>
              <a:t> </a:t>
            </a:r>
            <a:r>
              <a:rPr/>
              <a:t>many</a:t>
            </a:r>
            <a:r>
              <a:rPr/>
              <a:t> </a:t>
            </a:r>
            <a:r>
              <a:rPr/>
              <a:t>ways</a:t>
            </a:r>
            <a:r>
              <a:rPr/>
              <a:t> </a:t>
            </a:r>
            <a:r>
              <a:rPr/>
              <a:t>to</a:t>
            </a:r>
            <a:r>
              <a:rPr/>
              <a:t> </a:t>
            </a:r>
            <a:r>
              <a:rPr/>
              <a:t>collect</a:t>
            </a:r>
            <a:r>
              <a:rPr/>
              <a:t> </a:t>
            </a:r>
            <a:r>
              <a:rPr/>
              <a:t>data</a:t>
            </a:r>
            <a:r>
              <a:rPr/>
              <a:t> </a:t>
            </a:r>
            <a:r>
              <a:rPr/>
              <a:t>on</a:t>
            </a:r>
            <a:r>
              <a:rPr/>
              <a:t> </a:t>
            </a:r>
            <a:r>
              <a:rPr/>
              <a:t>adherence.</a:t>
            </a:r>
            <a:r>
              <a:rPr/>
              <a:t> </a:t>
            </a:r>
            <a:r>
              <a:rPr/>
              <a:t>Add</a:t>
            </a:r>
            <a:r>
              <a:rPr/>
              <a:t> </a:t>
            </a:r>
            <a:r>
              <a:rPr/>
              <a:t>some</a:t>
            </a:r>
            <a:r>
              <a:rPr/>
              <a:t> </a:t>
            </a:r>
            <a:r>
              <a:rPr/>
              <a:t>extra</a:t>
            </a:r>
            <a:r>
              <a:rPr/>
              <a:t> </a:t>
            </a:r>
            <a:r>
              <a:rPr/>
              <a:t>measures</a:t>
            </a:r>
            <a:r>
              <a:rPr/>
              <a:t> </a:t>
            </a:r>
            <a:r>
              <a:rPr/>
              <a:t>after</a:t>
            </a:r>
            <a:r>
              <a:rPr/>
              <a:t> </a:t>
            </a:r>
            <a:r>
              <a:rPr/>
              <a:t>the</a:t>
            </a:r>
            <a:r>
              <a:rPr/>
              <a:t> </a:t>
            </a:r>
            <a:r>
              <a:rPr/>
              <a:t>fact</a:t>
            </a:r>
            <a:r>
              <a:rPr/>
              <a:t> </a:t>
            </a:r>
            <a:r>
              <a:rPr/>
              <a:t>to</a:t>
            </a:r>
            <a:r>
              <a:rPr/>
              <a:t> </a:t>
            </a:r>
            <a:r>
              <a:rPr/>
              <a:t>explore</a:t>
            </a:r>
            <a:r>
              <a:rPr/>
              <a:t> </a:t>
            </a:r>
            <a:r>
              <a:rPr/>
              <a:t>interrelationships</a:t>
            </a:r>
            <a:r>
              <a:rPr/>
              <a:t> </a:t>
            </a:r>
            <a:r>
              <a:rPr/>
              <a:t>or</a:t>
            </a:r>
            <a:r>
              <a:rPr/>
              <a:t> </a:t>
            </a:r>
            <a:r>
              <a:rPr/>
              <a:t>to</a:t>
            </a:r>
            <a:r>
              <a:rPr/>
              <a:t> </a:t>
            </a:r>
            <a:r>
              <a:rPr/>
              <a:t>see</a:t>
            </a:r>
            <a:r>
              <a:rPr/>
              <a:t> </a:t>
            </a:r>
            <a:r>
              <a:rPr/>
              <a:t>if</a:t>
            </a:r>
            <a:r>
              <a:rPr/>
              <a:t> </a:t>
            </a:r>
            <a:r>
              <a:rPr/>
              <a:t>newer</a:t>
            </a:r>
            <a:r>
              <a:rPr/>
              <a:t> </a:t>
            </a:r>
            <a:r>
              <a:rPr/>
              <a:t>measures</a:t>
            </a:r>
            <a:r>
              <a:rPr/>
              <a:t> </a:t>
            </a:r>
            <a:r>
              <a:rPr/>
              <a:t>are</a:t>
            </a:r>
            <a:r>
              <a:rPr/>
              <a:t> </a:t>
            </a:r>
            <a:r>
              <a:rPr/>
              <a:t>more</a:t>
            </a:r>
            <a:r>
              <a:rPr/>
              <a:t> </a:t>
            </a:r>
            <a:r>
              <a:rPr/>
              <a:t>sensitive.</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NCCAM</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ancillary</a:t>
            </a:r>
            <a:r>
              <a:rPr/>
              <a:t> </a:t>
            </a:r>
            <a:r>
              <a:rPr/>
              <a:t>study</a:t>
            </a:r>
            <a:r>
              <a:rPr/>
              <a:t> </a:t>
            </a:r>
            <a:r>
              <a:rPr/>
              <a:t>requires</a:t>
            </a:r>
            <a:r>
              <a:rPr/>
              <a:t> </a:t>
            </a:r>
            <a:r>
              <a:rPr/>
              <a:t>IRB</a:t>
            </a:r>
            <a:r>
              <a:rPr/>
              <a:t> </a:t>
            </a:r>
            <a:r>
              <a:rPr/>
              <a:t>approval.</a:t>
            </a:r>
            <a:r>
              <a:rPr/>
              <a:t> </a:t>
            </a:r>
            <a:r>
              <a:rPr/>
              <a:t>You</a:t>
            </a:r>
            <a:r>
              <a:rPr/>
              <a:t> </a:t>
            </a:r>
            <a:r>
              <a:rPr/>
              <a:t>need</a:t>
            </a:r>
            <a:r>
              <a:rPr/>
              <a:t> </a:t>
            </a:r>
            <a:r>
              <a:rPr/>
              <a:t>to</a:t>
            </a:r>
            <a:r>
              <a:rPr/>
              <a:t> </a:t>
            </a:r>
            <a:r>
              <a:rPr/>
              <a:t>discuss</a:t>
            </a:r>
            <a:r>
              <a:rPr/>
              <a:t> </a:t>
            </a:r>
            <a:r>
              <a:rPr/>
              <a:t>with</a:t>
            </a:r>
            <a:r>
              <a:rPr/>
              <a:t> </a:t>
            </a:r>
            <a:r>
              <a:rPr/>
              <a:t>the</a:t>
            </a:r>
            <a:r>
              <a:rPr/>
              <a:t> </a:t>
            </a:r>
            <a:r>
              <a:rPr/>
              <a:t>coordinators</a:t>
            </a:r>
            <a:r>
              <a:rPr/>
              <a:t> </a:t>
            </a:r>
            <a:r>
              <a:rPr/>
              <a:t>of</a:t>
            </a:r>
            <a:r>
              <a:rPr/>
              <a:t> </a:t>
            </a:r>
            <a:r>
              <a:rPr/>
              <a:t>the</a:t>
            </a:r>
            <a:r>
              <a:rPr/>
              <a:t> </a:t>
            </a:r>
            <a:r>
              <a:rPr/>
              <a:t>study</a:t>
            </a:r>
            <a:r>
              <a:rPr/>
              <a:t> </a:t>
            </a:r>
            <a:r>
              <a:rPr/>
              <a:t>that</a:t>
            </a:r>
            <a:r>
              <a:rPr/>
              <a:t> </a:t>
            </a:r>
            <a:r>
              <a:rPr/>
              <a:t>you</a:t>
            </a:r>
            <a:r>
              <a:rPr/>
              <a:t> </a:t>
            </a:r>
            <a:r>
              <a:rPr/>
              <a:t>are</a:t>
            </a:r>
            <a:r>
              <a:rPr/>
              <a:t> </a:t>
            </a:r>
            <a:r>
              <a:rPr/>
              <a:t>piggy</a:t>
            </a:r>
            <a:r>
              <a:rPr/>
              <a:t> </a:t>
            </a:r>
            <a:r>
              <a:rPr/>
              <a:t>baking</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MEPS</a:t>
            </a:r>
            <a:r>
              <a:rPr/>
              <a:t> </a:t>
            </a:r>
            <a:r>
              <a:rPr/>
              <a:t>and</a:t>
            </a:r>
            <a:r>
              <a:rPr/>
              <a:t> </a:t>
            </a:r>
            <a:r>
              <a:rPr/>
              <a:t>YRBSS</a:t>
            </a:r>
            <a:r>
              <a:rPr/>
              <a:t> </a:t>
            </a:r>
            <a:r>
              <a:rPr/>
              <a:t>are</a:t>
            </a:r>
            <a:r>
              <a:rPr/>
              <a:t> </a:t>
            </a:r>
            <a:r>
              <a:rPr/>
              <a:t>individual</a:t>
            </a:r>
            <a:r>
              <a:rPr/>
              <a:t> </a:t>
            </a:r>
            <a:r>
              <a:rPr/>
              <a:t>based.</a:t>
            </a:r>
            <a:r>
              <a:rPr/>
              <a:t> </a:t>
            </a:r>
            <a:r>
              <a:rPr/>
              <a:t>NSQIP</a:t>
            </a:r>
            <a:r>
              <a:rPr/>
              <a:t> </a:t>
            </a:r>
            <a:r>
              <a:rPr/>
              <a:t>are</a:t>
            </a:r>
            <a:r>
              <a:rPr/>
              <a:t> </a:t>
            </a:r>
            <a:r>
              <a:rPr/>
              <a:t>event</a:t>
            </a:r>
            <a:r>
              <a:rPr/>
              <a:t> </a:t>
            </a:r>
            <a:r>
              <a:rPr/>
              <a:t>based.</a:t>
            </a:r>
          </a:p>
          <a:p>
            <a:pPr lvl="0" marL="0" indent="0">
              <a:buNone/>
            </a:pPr>
          </a:p>
          <a:p>
            <a:pPr lvl="0" marL="0" indent="0">
              <a:buNone/>
            </a:pPr>
            <a:r>
              <a:rPr/>
              <a:t>http://www.meps.ahrq.gov</a:t>
            </a:r>
          </a:p>
          <a:p>
            <a:pPr lvl="0" marL="0" indent="0">
              <a:buNone/>
            </a:pPr>
          </a:p>
          <a:p>
            <a:pPr lvl="0" marL="0" indent="0">
              <a:buNone/>
            </a:pPr>
            <a:r>
              <a:rPr/>
              <a:t>MEPS</a:t>
            </a:r>
            <a:r>
              <a:rPr/>
              <a:t> </a:t>
            </a:r>
            <a:r>
              <a:rPr/>
              <a:t>is</a:t>
            </a:r>
            <a:r>
              <a:rPr/>
              <a:t> </a:t>
            </a:r>
            <a:r>
              <a:rPr/>
              <a:t>nationally</a:t>
            </a:r>
            <a:r>
              <a:rPr/>
              <a:t> </a:t>
            </a:r>
            <a:r>
              <a:rPr/>
              <a:t>representative</a:t>
            </a:r>
            <a:r>
              <a:rPr/>
              <a:t> </a:t>
            </a:r>
            <a:r>
              <a:rPr/>
              <a:t>maintained</a:t>
            </a:r>
            <a:r>
              <a:rPr/>
              <a:t> </a:t>
            </a:r>
            <a:r>
              <a:rPr/>
              <a:t>by</a:t>
            </a:r>
            <a:r>
              <a:rPr/>
              <a:t> </a:t>
            </a:r>
            <a:r>
              <a:rPr/>
              <a:t>the</a:t>
            </a:r>
            <a:r>
              <a:rPr/>
              <a:t> </a:t>
            </a:r>
            <a:r>
              <a:rPr/>
              <a:t>Agency</a:t>
            </a:r>
            <a:r>
              <a:rPr/>
              <a:t> </a:t>
            </a:r>
            <a:r>
              <a:rPr/>
              <a:t>for</a:t>
            </a:r>
            <a:r>
              <a:rPr/>
              <a:t> </a:t>
            </a:r>
            <a:r>
              <a:rPr/>
              <a:t>Health</a:t>
            </a:r>
            <a:r>
              <a:rPr/>
              <a:t> </a:t>
            </a:r>
            <a:r>
              <a:rPr/>
              <a:t>Care</a:t>
            </a:r>
            <a:r>
              <a:rPr/>
              <a:t> </a:t>
            </a:r>
            <a:r>
              <a:rPr/>
              <a:t>Research</a:t>
            </a:r>
            <a:r>
              <a:rPr/>
              <a:t> </a:t>
            </a:r>
            <a:r>
              <a:rPr/>
              <a:t>and</a:t>
            </a:r>
            <a:r>
              <a:rPr/>
              <a:t> </a:t>
            </a:r>
            <a:r>
              <a:rPr/>
              <a:t>Quality.</a:t>
            </a:r>
            <a:r>
              <a:rPr/>
              <a:t> </a:t>
            </a:r>
            <a:r>
              <a:rPr/>
              <a:t>MEPS</a:t>
            </a:r>
            <a:r>
              <a:rPr/>
              <a:t> </a:t>
            </a:r>
            <a:r>
              <a:rPr/>
              <a:t>is</a:t>
            </a:r>
            <a:r>
              <a:rPr/>
              <a:t> </a:t>
            </a:r>
            <a:r>
              <a:rPr/>
              <a:t>largely</a:t>
            </a:r>
            <a:r>
              <a:rPr/>
              <a:t> </a:t>
            </a:r>
            <a:r>
              <a:rPr/>
              <a:t>cross-sectional,</a:t>
            </a:r>
            <a:r>
              <a:rPr/>
              <a:t> </a:t>
            </a:r>
            <a:r>
              <a:rPr/>
              <a:t>but</a:t>
            </a:r>
            <a:r>
              <a:rPr/>
              <a:t> </a:t>
            </a:r>
            <a:r>
              <a:rPr/>
              <a:t>has</a:t>
            </a:r>
            <a:r>
              <a:rPr/>
              <a:t> </a:t>
            </a:r>
            <a:r>
              <a:rPr/>
              <a:t>panels</a:t>
            </a:r>
            <a:r>
              <a:rPr/>
              <a:t> </a:t>
            </a:r>
            <a:r>
              <a:rPr/>
              <a:t>that</a:t>
            </a:r>
            <a:r>
              <a:rPr/>
              <a:t> </a:t>
            </a:r>
            <a:r>
              <a:rPr/>
              <a:t>can</a:t>
            </a:r>
            <a:r>
              <a:rPr/>
              <a:t> </a:t>
            </a:r>
            <a:r>
              <a:rPr/>
              <a:t>address</a:t>
            </a:r>
            <a:r>
              <a:rPr/>
              <a:t> </a:t>
            </a:r>
            <a:r>
              <a:rPr/>
              <a:t>longitudinal</a:t>
            </a:r>
            <a:r>
              <a:rPr/>
              <a:t> </a:t>
            </a:r>
            <a:r>
              <a:rPr/>
              <a:t>questions.</a:t>
            </a:r>
          </a:p>
          <a:p>
            <a:pPr lvl="0" marL="0" indent="0">
              <a:buNone/>
            </a:pPr>
          </a:p>
          <a:p>
            <a:pPr lvl="0" marL="0" indent="0">
              <a:buNone/>
            </a:pPr>
            <a:r>
              <a:rPr/>
              <a:t>The</a:t>
            </a:r>
            <a:r>
              <a:rPr/>
              <a:t> </a:t>
            </a:r>
            <a:r>
              <a:rPr/>
              <a:t>YRBSS</a:t>
            </a:r>
            <a:r>
              <a:rPr/>
              <a:t> </a:t>
            </a:r>
            <a:r>
              <a:rPr/>
              <a:t>focuses</a:t>
            </a:r>
            <a:r>
              <a:rPr/>
              <a:t> </a:t>
            </a:r>
            <a:r>
              <a:rPr/>
              <a:t>on</a:t>
            </a:r>
            <a:r>
              <a:rPr/>
              <a:t> </a:t>
            </a:r>
            <a:r>
              <a:rPr/>
              <a:t>six</a:t>
            </a:r>
            <a:r>
              <a:rPr/>
              <a:t> </a:t>
            </a:r>
            <a:r>
              <a:rPr/>
              <a:t>health</a:t>
            </a:r>
            <a:r>
              <a:rPr/>
              <a:t> </a:t>
            </a:r>
            <a:r>
              <a:rPr/>
              <a:t>risk</a:t>
            </a:r>
            <a:r>
              <a:rPr/>
              <a:t> </a:t>
            </a:r>
            <a:r>
              <a:rPr/>
              <a:t>behaviors</a:t>
            </a:r>
            <a:r>
              <a:rPr/>
              <a:t> </a:t>
            </a:r>
            <a:r>
              <a:rPr/>
              <a:t>among</a:t>
            </a:r>
            <a:r>
              <a:rPr/>
              <a:t> </a:t>
            </a:r>
            <a:r>
              <a:rPr/>
              <a:t>youths</a:t>
            </a:r>
            <a:r>
              <a:rPr/>
              <a:t> </a:t>
            </a:r>
            <a:r>
              <a:rPr/>
              <a:t>(unintentional</a:t>
            </a:r>
            <a:r>
              <a:rPr/>
              <a:t> </a:t>
            </a:r>
            <a:r>
              <a:rPr/>
              <a:t>injuries</a:t>
            </a:r>
            <a:r>
              <a:rPr/>
              <a:t> </a:t>
            </a:r>
            <a:r>
              <a:rPr/>
              <a:t>and</a:t>
            </a:r>
            <a:r>
              <a:rPr/>
              <a:t> </a:t>
            </a:r>
            <a:r>
              <a:rPr/>
              <a:t>violence,</a:t>
            </a:r>
            <a:r>
              <a:rPr/>
              <a:t> </a:t>
            </a:r>
            <a:r>
              <a:rPr/>
              <a:t>tobacco</a:t>
            </a:r>
            <a:r>
              <a:rPr/>
              <a:t> </a:t>
            </a:r>
            <a:r>
              <a:rPr/>
              <a:t>use,</a:t>
            </a:r>
            <a:r>
              <a:rPr/>
              <a:t> </a:t>
            </a:r>
            <a:r>
              <a:rPr/>
              <a:t>alcohol</a:t>
            </a:r>
            <a:r>
              <a:rPr/>
              <a:t> </a:t>
            </a:r>
            <a:r>
              <a:rPr/>
              <a:t>and</a:t>
            </a:r>
            <a:r>
              <a:rPr/>
              <a:t> </a:t>
            </a:r>
            <a:r>
              <a:rPr/>
              <a:t>other</a:t>
            </a:r>
            <a:r>
              <a:rPr/>
              <a:t> </a:t>
            </a:r>
            <a:r>
              <a:rPr/>
              <a:t>drug</a:t>
            </a:r>
            <a:r>
              <a:rPr/>
              <a:t> </a:t>
            </a:r>
            <a:r>
              <a:rPr/>
              <a:t>use,</a:t>
            </a:r>
            <a:r>
              <a:rPr/>
              <a:t> </a:t>
            </a:r>
            <a:r>
              <a:rPr/>
              <a:t>sexual</a:t>
            </a:r>
            <a:r>
              <a:rPr/>
              <a:t> </a:t>
            </a:r>
            <a:r>
              <a:rPr/>
              <a:t>behaviors.</a:t>
            </a:r>
            <a:r>
              <a:rPr/>
              <a:t> </a:t>
            </a:r>
            <a:r>
              <a:rPr/>
              <a:t>dietary</a:t>
            </a:r>
            <a:r>
              <a:rPr/>
              <a:t> </a:t>
            </a:r>
            <a:r>
              <a:rPr/>
              <a:t>behaviors,</a:t>
            </a:r>
            <a:r>
              <a:rPr/>
              <a:t> </a:t>
            </a:r>
            <a:r>
              <a:rPr/>
              <a:t>and</a:t>
            </a:r>
            <a:r>
              <a:rPr/>
              <a:t> </a:t>
            </a:r>
            <a:r>
              <a:rPr/>
              <a:t>physical</a:t>
            </a:r>
            <a:r>
              <a:rPr/>
              <a:t> </a:t>
            </a:r>
            <a:r>
              <a:rPr/>
              <a:t>activity).</a:t>
            </a:r>
          </a:p>
          <a:p>
            <a:pPr lvl="0" marL="0" indent="0">
              <a:buNone/>
            </a:pPr>
          </a:p>
          <a:p>
            <a:pPr lvl="0" marL="0" indent="0">
              <a:buNone/>
            </a:pPr>
            <a:r>
              <a:rPr/>
              <a:t>Review</a:t>
            </a:r>
            <a:r>
              <a:rPr/>
              <a:t> </a:t>
            </a:r>
            <a:r>
              <a:rPr/>
              <a:t>the</a:t>
            </a:r>
            <a:r>
              <a:rPr/>
              <a:t> </a:t>
            </a:r>
            <a:r>
              <a:rPr/>
              <a:t>list</a:t>
            </a:r>
            <a:r>
              <a:rPr/>
              <a:t> </a:t>
            </a:r>
            <a:r>
              <a:rPr/>
              <a:t>of</a:t>
            </a:r>
            <a:r>
              <a:rPr/>
              <a:t> </a:t>
            </a:r>
            <a:r>
              <a:rPr/>
              <a:t>secondary</a:t>
            </a:r>
            <a:r>
              <a:rPr/>
              <a:t> </a:t>
            </a:r>
            <a:r>
              <a:rPr/>
              <a:t>datasets</a:t>
            </a:r>
            <a:r>
              <a:rPr/>
              <a:t> </a:t>
            </a:r>
            <a:r>
              <a:rPr/>
              <a:t>prepared</a:t>
            </a:r>
            <a:r>
              <a:rPr/>
              <a:t> </a:t>
            </a:r>
            <a:r>
              <a:rPr/>
              <a:t>by</a:t>
            </a:r>
            <a:r>
              <a:rPr/>
              <a:t> </a:t>
            </a:r>
            <a:r>
              <a:rPr/>
              <a:t>DBHI.</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7.1</a:t>
            </a:r>
            <a:r>
              <a:rPr/>
              <a:t> </a:t>
            </a:r>
            <a:r>
              <a:rPr/>
              <a:t>identifies</a:t>
            </a:r>
            <a:r>
              <a:rPr/>
              <a:t> </a:t>
            </a:r>
            <a:r>
              <a:rPr/>
              <a:t>the</a:t>
            </a:r>
            <a:r>
              <a:rPr/>
              <a:t> </a:t>
            </a:r>
            <a:r>
              <a:rPr/>
              <a:t>five</a:t>
            </a:r>
            <a:r>
              <a:rPr/>
              <a:t> </a:t>
            </a:r>
            <a:r>
              <a:rPr/>
              <a:t>types</a:t>
            </a:r>
            <a:r>
              <a:rPr/>
              <a:t> </a:t>
            </a:r>
            <a:r>
              <a:rPr/>
              <a:t>of</a:t>
            </a:r>
            <a:r>
              <a:rPr/>
              <a:t> </a:t>
            </a:r>
            <a:r>
              <a:rPr/>
              <a:t>designs</a:t>
            </a:r>
            <a:r>
              <a:rPr/>
              <a:t> </a:t>
            </a:r>
            <a:r>
              <a:rPr/>
              <a:t>(descriptive,</a:t>
            </a:r>
            <a:r>
              <a:rPr/>
              <a:t> </a:t>
            </a:r>
            <a:r>
              <a:rPr/>
              <a:t>associational,</a:t>
            </a:r>
            <a:r>
              <a:rPr/>
              <a:t> </a:t>
            </a:r>
            <a:r>
              <a:rPr/>
              <a:t>comparative,</a:t>
            </a:r>
            <a:r>
              <a:rPr/>
              <a:t> </a:t>
            </a:r>
            <a:r>
              <a:rPr/>
              <a:t>quasi-experimental,</a:t>
            </a:r>
            <a:r>
              <a:rPr/>
              <a:t> </a:t>
            </a:r>
            <a:r>
              <a:rPr/>
              <a:t>and</a:t>
            </a:r>
            <a:r>
              <a:rPr/>
              <a:t> </a:t>
            </a:r>
            <a:r>
              <a:rPr/>
              <a:t>randomized</a:t>
            </a:r>
            <a:r>
              <a:rPr/>
              <a:t> </a:t>
            </a:r>
            <a:r>
              <a:rPr/>
              <a:t>experimental).</a:t>
            </a:r>
          </a:p>
          <a:p>
            <a:pPr lvl="0" marL="0" indent="0">
              <a:buNone/>
            </a:pPr>
          </a:p>
          <a:p>
            <a:pPr lvl="0" marL="0" indent="0">
              <a:buNone/>
            </a:pPr>
            <a:r>
              <a:rPr/>
              <a:t>These</a:t>
            </a:r>
            <a:r>
              <a:rPr/>
              <a:t> </a:t>
            </a:r>
            <a:r>
              <a:rPr/>
              <a:t>three</a:t>
            </a:r>
            <a:r>
              <a:rPr/>
              <a:t> </a:t>
            </a:r>
            <a:r>
              <a:rPr/>
              <a:t>non-experimental</a:t>
            </a:r>
            <a:r>
              <a:rPr/>
              <a:t> </a:t>
            </a:r>
            <a:r>
              <a:rPr/>
              <a:t>approaches</a:t>
            </a:r>
            <a:r>
              <a:rPr/>
              <a:t> </a:t>
            </a:r>
            <a:r>
              <a:rPr/>
              <a:t>differ</a:t>
            </a:r>
            <a:r>
              <a:rPr/>
              <a:t> </a:t>
            </a:r>
            <a:r>
              <a:rPr/>
              <a:t>the</a:t>
            </a:r>
            <a:r>
              <a:rPr/>
              <a:t> </a:t>
            </a:r>
            <a:r>
              <a:rPr/>
              <a:t>levels</a:t>
            </a:r>
            <a:r>
              <a:rPr/>
              <a:t> </a:t>
            </a:r>
            <a:r>
              <a:rPr/>
              <a:t>of</a:t>
            </a:r>
            <a:r>
              <a:rPr/>
              <a:t> </a:t>
            </a:r>
            <a:r>
              <a:rPr/>
              <a:t>the</a:t>
            </a:r>
            <a:r>
              <a:rPr/>
              <a:t> </a:t>
            </a:r>
            <a:r>
              <a:rPr/>
              <a:t>independent</a:t>
            </a:r>
            <a:r>
              <a:rPr/>
              <a:t> </a:t>
            </a:r>
            <a:r>
              <a:rPr/>
              <a:t>variable.</a:t>
            </a:r>
            <a:r>
              <a:rPr/>
              <a:t> </a:t>
            </a:r>
            <a:r>
              <a:rPr/>
              <a:t>A</a:t>
            </a:r>
            <a:r>
              <a:rPr/>
              <a:t> </a:t>
            </a:r>
            <a:r>
              <a:rPr/>
              <a:t>large</a:t>
            </a:r>
            <a:r>
              <a:rPr/>
              <a:t> </a:t>
            </a:r>
            <a:r>
              <a:rPr/>
              <a:t>number</a:t>
            </a:r>
            <a:r>
              <a:rPr/>
              <a:t> </a:t>
            </a:r>
            <a:r>
              <a:rPr/>
              <a:t>of</a:t>
            </a:r>
            <a:r>
              <a:rPr/>
              <a:t> </a:t>
            </a:r>
            <a:r>
              <a:rPr/>
              <a:t>ordered</a:t>
            </a:r>
            <a:r>
              <a:rPr/>
              <a:t> </a:t>
            </a:r>
            <a:r>
              <a:rPr/>
              <a:t>levels</a:t>
            </a:r>
            <a:r>
              <a:rPr/>
              <a:t> </a:t>
            </a:r>
            <a:r>
              <a:rPr/>
              <a:t>(equivalent</a:t>
            </a:r>
            <a:r>
              <a:rPr/>
              <a:t> </a:t>
            </a:r>
            <a:r>
              <a:rPr/>
              <a:t>to</a:t>
            </a:r>
            <a:r>
              <a:rPr/>
              <a:t> </a:t>
            </a:r>
            <a:r>
              <a:rPr/>
              <a:t>a</a:t>
            </a:r>
            <a:r>
              <a:rPr/>
              <a:t> </a:t>
            </a:r>
            <a:r>
              <a:rPr/>
              <a:t>continuous</a:t>
            </a:r>
            <a:r>
              <a:rPr/>
              <a:t> </a:t>
            </a:r>
            <a:r>
              <a:rPr/>
              <a:t>independent</a:t>
            </a:r>
            <a:r>
              <a:rPr/>
              <a:t> </a:t>
            </a:r>
            <a:r>
              <a:rPr/>
              <a:t>variable)</a:t>
            </a:r>
            <a:r>
              <a:rPr/>
              <a:t> </a:t>
            </a:r>
            <a:r>
              <a:rPr/>
              <a:t>falls</a:t>
            </a:r>
            <a:r>
              <a:rPr/>
              <a:t> </a:t>
            </a:r>
            <a:r>
              <a:rPr/>
              <a:t>in</a:t>
            </a:r>
            <a:r>
              <a:rPr/>
              <a:t> </a:t>
            </a:r>
            <a:r>
              <a:rPr/>
              <a:t>the</a:t>
            </a:r>
            <a:r>
              <a:rPr/>
              <a:t> </a:t>
            </a:r>
            <a:r>
              <a:rPr/>
              <a:t>associational</a:t>
            </a:r>
            <a:r>
              <a:rPr/>
              <a:t> </a:t>
            </a:r>
            <a:r>
              <a:rPr/>
              <a:t>research</a:t>
            </a:r>
            <a:r>
              <a:rPr/>
              <a:t> </a:t>
            </a:r>
            <a:r>
              <a:rPr/>
              <a:t>type.</a:t>
            </a:r>
          </a:p>
          <a:p>
            <a:pPr lvl="0" marL="0" indent="0">
              <a:buNone/>
            </a:pPr>
          </a:p>
          <a:p>
            <a:pPr lvl="0" marL="0" indent="0">
              <a:buNone/>
            </a:pPr>
            <a:r>
              <a:rPr/>
              <a:t>DiLorenzo</a:t>
            </a:r>
            <a:r>
              <a:rPr/>
              <a:t> </a:t>
            </a:r>
            <a:r>
              <a:rPr/>
              <a:t>compared</a:t>
            </a:r>
            <a:r>
              <a:rPr/>
              <a:t> </a:t>
            </a:r>
            <a:r>
              <a:rPr/>
              <a:t>older</a:t>
            </a:r>
            <a:r>
              <a:rPr/>
              <a:t> </a:t>
            </a:r>
            <a:r>
              <a:rPr/>
              <a:t>patients</a:t>
            </a:r>
            <a:r>
              <a:rPr/>
              <a:t> </a:t>
            </a:r>
            <a:r>
              <a:rPr/>
              <a:t>to</a:t>
            </a:r>
            <a:r>
              <a:rPr/>
              <a:t> </a:t>
            </a:r>
            <a:r>
              <a:rPr/>
              <a:t>younger</a:t>
            </a:r>
            <a:r>
              <a:rPr/>
              <a:t> </a:t>
            </a:r>
            <a:r>
              <a:rPr/>
              <a:t>patients.</a:t>
            </a:r>
          </a:p>
          <a:p>
            <a:pPr lvl="0" marL="0" indent="0">
              <a:buNone/>
            </a:pPr>
          </a:p>
          <a:p>
            <a:pPr lvl="0" marL="0" indent="0">
              <a:buNone/>
            </a:pPr>
            <a:r>
              <a:rPr/>
              <a:t>Haberer</a:t>
            </a:r>
            <a:r>
              <a:rPr/>
              <a:t> </a:t>
            </a:r>
            <a:r>
              <a:rPr/>
              <a:t>article</a:t>
            </a:r>
            <a:r>
              <a:rPr/>
              <a:t> </a:t>
            </a:r>
            <a:r>
              <a:rPr/>
              <a:t>includes</a:t>
            </a:r>
            <a:r>
              <a:rPr/>
              <a:t> </a:t>
            </a:r>
            <a:r>
              <a:rPr/>
              <a:t>both</a:t>
            </a:r>
            <a:r>
              <a:rPr/>
              <a:t> </a:t>
            </a:r>
            <a:r>
              <a:rPr/>
              <a:t>quantitative</a:t>
            </a:r>
            <a:r>
              <a:rPr/>
              <a:t> </a:t>
            </a:r>
            <a:r>
              <a:rPr/>
              <a:t>and</a:t>
            </a:r>
            <a:r>
              <a:rPr/>
              <a:t> </a:t>
            </a:r>
            <a:r>
              <a:rPr/>
              <a:t>qualitative</a:t>
            </a:r>
            <a:r>
              <a:rPr/>
              <a:t> </a:t>
            </a:r>
            <a:r>
              <a:rPr/>
              <a:t>research.</a:t>
            </a:r>
            <a:r>
              <a:rPr/>
              <a:t> </a:t>
            </a:r>
            <a:r>
              <a:rPr/>
              <a:t>Interactive</a:t>
            </a:r>
            <a:r>
              <a:rPr/>
              <a:t> </a:t>
            </a:r>
            <a:r>
              <a:rPr/>
              <a:t>voice</a:t>
            </a:r>
            <a:r>
              <a:rPr/>
              <a:t> </a:t>
            </a:r>
            <a:r>
              <a:rPr/>
              <a:t>response</a:t>
            </a:r>
            <a:r>
              <a:rPr/>
              <a:t> </a:t>
            </a:r>
            <a:r>
              <a:rPr/>
              <a:t>(IVR)</a:t>
            </a:r>
            <a:r>
              <a:rPr/>
              <a:t> </a:t>
            </a:r>
            <a:r>
              <a:rPr/>
              <a:t>versus</a:t>
            </a:r>
            <a:r>
              <a:rPr/>
              <a:t> </a:t>
            </a:r>
            <a:r>
              <a:rPr/>
              <a:t>short</a:t>
            </a:r>
            <a:r>
              <a:rPr/>
              <a:t> </a:t>
            </a:r>
            <a:r>
              <a:rPr/>
              <a:t>message</a:t>
            </a:r>
            <a:r>
              <a:rPr/>
              <a:t> </a:t>
            </a:r>
            <a:r>
              <a:rPr/>
              <a:t>service</a:t>
            </a:r>
            <a:r>
              <a:rPr/>
              <a:t> </a:t>
            </a:r>
            <a:r>
              <a:rPr/>
              <a:t>(SMS)</a:t>
            </a:r>
            <a:r>
              <a:rPr/>
              <a:t> </a:t>
            </a:r>
            <a:r>
              <a:rPr/>
              <a:t>as</a:t>
            </a:r>
            <a:r>
              <a:rPr/>
              <a:t> </a:t>
            </a:r>
            <a:r>
              <a:rPr/>
              <a:t>a</a:t>
            </a:r>
            <a:r>
              <a:rPr/>
              <a:t> </a:t>
            </a:r>
            <a:r>
              <a:rPr/>
              <a:t>way</a:t>
            </a:r>
            <a:r>
              <a:rPr/>
              <a:t> </a:t>
            </a:r>
            <a:r>
              <a:rPr/>
              <a:t>of</a:t>
            </a:r>
            <a:r>
              <a:rPr/>
              <a:t> </a:t>
            </a:r>
            <a:r>
              <a:rPr/>
              <a:t>collecting</a:t>
            </a:r>
            <a:r>
              <a:rPr/>
              <a:t> </a:t>
            </a:r>
            <a:r>
              <a:rPr/>
              <a:t>adherence.</a:t>
            </a:r>
            <a:r>
              <a:rPr/>
              <a:t> </a:t>
            </a:r>
            <a:r>
              <a:rPr/>
              <a:t>It</a:t>
            </a:r>
            <a:r>
              <a:rPr/>
              <a:t> </a:t>
            </a:r>
            <a:r>
              <a:rPr/>
              <a:t>is</a:t>
            </a:r>
            <a:r>
              <a:rPr/>
              <a:t> </a:t>
            </a:r>
            <a:r>
              <a:rPr/>
              <a:t>an</a:t>
            </a:r>
            <a:r>
              <a:rPr/>
              <a:t> </a:t>
            </a:r>
            <a:r>
              <a:rPr/>
              <a:t>HIV</a:t>
            </a:r>
            <a:r>
              <a:rPr/>
              <a:t> </a:t>
            </a:r>
            <a:r>
              <a:rPr/>
              <a:t>study</a:t>
            </a:r>
            <a:r>
              <a:rPr/>
              <a:t> </a:t>
            </a:r>
            <a:r>
              <a:rPr/>
              <a:t>where</a:t>
            </a:r>
            <a:r>
              <a:rPr/>
              <a:t> </a:t>
            </a:r>
            <a:r>
              <a:rPr/>
              <a:t>adherence</a:t>
            </a:r>
            <a:r>
              <a:rPr/>
              <a:t> </a:t>
            </a:r>
            <a:r>
              <a:rPr/>
              <a:t>is</a:t>
            </a:r>
            <a:r>
              <a:rPr/>
              <a:t> </a:t>
            </a:r>
            <a:r>
              <a:rPr/>
              <a:t>very</a:t>
            </a:r>
            <a:r>
              <a:rPr/>
              <a:t> </a:t>
            </a:r>
            <a:r>
              <a:rPr/>
              <a:t>important.</a:t>
            </a:r>
            <a:r>
              <a:rPr/>
              <a:t> </a:t>
            </a:r>
            <a:r>
              <a:rPr/>
              <a:t>Mobile</a:t>
            </a:r>
            <a:r>
              <a:rPr/>
              <a:t> </a:t>
            </a:r>
            <a:r>
              <a:rPr/>
              <a:t>technology</a:t>
            </a:r>
            <a:r>
              <a:rPr/>
              <a:t> </a:t>
            </a:r>
            <a:r>
              <a:rPr/>
              <a:t>has</a:t>
            </a:r>
            <a:r>
              <a:rPr/>
              <a:t> </a:t>
            </a:r>
            <a:r>
              <a:rPr/>
              <a:t>a</a:t>
            </a:r>
            <a:r>
              <a:rPr/>
              <a:t> </a:t>
            </a:r>
            <a:r>
              <a:rPr/>
              <a:t>lot</a:t>
            </a:r>
            <a:r>
              <a:rPr/>
              <a:t> </a:t>
            </a:r>
            <a:r>
              <a:rPr/>
              <a:t>of</a:t>
            </a:r>
            <a:r>
              <a:rPr/>
              <a:t> </a:t>
            </a:r>
            <a:r>
              <a:rPr/>
              <a:t>penetration</a:t>
            </a:r>
            <a:r>
              <a:rPr/>
              <a:t> </a:t>
            </a:r>
            <a:r>
              <a:rPr/>
              <a:t>in</a:t>
            </a:r>
            <a:r>
              <a:rPr/>
              <a:t> </a:t>
            </a:r>
            <a:r>
              <a:rPr/>
              <a:t>places</a:t>
            </a:r>
            <a:r>
              <a:rPr/>
              <a:t> </a:t>
            </a:r>
            <a:r>
              <a:rPr/>
              <a:t>like</a:t>
            </a:r>
            <a:r>
              <a:rPr/>
              <a:t> </a:t>
            </a:r>
            <a:r>
              <a:rPr/>
              <a:t>Africa.</a:t>
            </a:r>
            <a:r>
              <a:rPr/>
              <a:t> </a:t>
            </a:r>
            <a:r>
              <a:rPr/>
              <a:t>Parents</a:t>
            </a:r>
            <a:r>
              <a:rPr/>
              <a:t> </a:t>
            </a:r>
            <a:r>
              <a:rPr/>
              <a:t>that</a:t>
            </a:r>
            <a:r>
              <a:rPr/>
              <a:t> </a:t>
            </a:r>
            <a:r>
              <a:rPr/>
              <a:t>could</a:t>
            </a:r>
            <a:r>
              <a:rPr/>
              <a:t> </a:t>
            </a:r>
            <a:r>
              <a:rPr/>
              <a:t>read</a:t>
            </a:r>
            <a:r>
              <a:rPr/>
              <a:t> </a:t>
            </a:r>
            <a:r>
              <a:rPr/>
              <a:t>were</a:t>
            </a:r>
            <a:r>
              <a:rPr/>
              <a:t> </a:t>
            </a:r>
            <a:r>
              <a:rPr/>
              <a:t>randomized,</a:t>
            </a:r>
            <a:r>
              <a:rPr/>
              <a:t> </a:t>
            </a:r>
            <a:r>
              <a:rPr/>
              <a:t>but</a:t>
            </a:r>
            <a:r>
              <a:rPr/>
              <a:t> </a:t>
            </a:r>
            <a:r>
              <a:rPr/>
              <a:t>parents</a:t>
            </a:r>
            <a:r>
              <a:rPr/>
              <a:t> </a:t>
            </a:r>
            <a:r>
              <a:rPr/>
              <a:t>who</a:t>
            </a:r>
            <a:r>
              <a:rPr/>
              <a:t> </a:t>
            </a:r>
            <a:r>
              <a:rPr/>
              <a:t>could</a:t>
            </a:r>
            <a:r>
              <a:rPr/>
              <a:t> </a:t>
            </a:r>
            <a:r>
              <a:rPr/>
              <a:t>not</a:t>
            </a:r>
            <a:r>
              <a:rPr/>
              <a:t> </a:t>
            </a:r>
            <a:r>
              <a:rPr/>
              <a:t>read</a:t>
            </a:r>
            <a:r>
              <a:rPr/>
              <a:t> </a:t>
            </a:r>
            <a:r>
              <a:rPr/>
              <a:t>were</a:t>
            </a:r>
            <a:r>
              <a:rPr/>
              <a:t> </a:t>
            </a:r>
            <a:r>
              <a:rPr/>
              <a:t>assigned</a:t>
            </a:r>
            <a:r>
              <a:rPr/>
              <a:t> </a:t>
            </a:r>
            <a:r>
              <a:rPr/>
              <a:t>to</a:t>
            </a:r>
            <a:r>
              <a:rPr/>
              <a:t> </a:t>
            </a:r>
            <a:r>
              <a:rPr/>
              <a:t>IVR.</a:t>
            </a:r>
          </a:p>
          <a:p>
            <a:pPr lvl="0" marL="0" indent="0">
              <a:buNone/>
            </a:pPr>
          </a:p>
          <a:p>
            <a:pPr lvl="0" marL="0" indent="0">
              <a:buNone/>
            </a:pPr>
            <a:r>
              <a:rPr/>
              <a:t>They</a:t>
            </a:r>
            <a:r>
              <a:rPr/>
              <a:t> </a:t>
            </a:r>
            <a:r>
              <a:rPr/>
              <a:t>did</a:t>
            </a:r>
            <a:r>
              <a:rPr/>
              <a:t> </a:t>
            </a:r>
            <a:r>
              <a:rPr/>
              <a:t>qualitative</a:t>
            </a:r>
            <a:r>
              <a:rPr/>
              <a:t> </a:t>
            </a:r>
            <a:r>
              <a:rPr/>
              <a:t>interviews</a:t>
            </a:r>
            <a:r>
              <a:rPr/>
              <a:t> </a:t>
            </a:r>
            <a:r>
              <a:rPr/>
              <a:t>with</a:t>
            </a:r>
            <a:r>
              <a:rPr/>
              <a:t> </a:t>
            </a:r>
            <a:r>
              <a:rPr/>
              <a:t>all</a:t>
            </a:r>
            <a:r>
              <a:rPr/>
              <a:t> </a:t>
            </a:r>
            <a:r>
              <a:rPr/>
              <a:t>participants.</a:t>
            </a:r>
            <a:r>
              <a:rPr/>
              <a:t> </a:t>
            </a:r>
            <a:r>
              <a:rPr/>
              <a:t>The</a:t>
            </a:r>
            <a:r>
              <a:rPr/>
              <a:t> </a:t>
            </a:r>
            <a:r>
              <a:rPr/>
              <a:t>first</a:t>
            </a:r>
            <a:r>
              <a:rPr/>
              <a:t> </a:t>
            </a:r>
            <a:r>
              <a:rPr/>
              <a:t>theme</a:t>
            </a:r>
            <a:r>
              <a:rPr/>
              <a:t> </a:t>
            </a:r>
            <a:r>
              <a:rPr/>
              <a:t>was</a:t>
            </a:r>
            <a:r>
              <a:rPr/>
              <a:t> </a:t>
            </a:r>
            <a:r>
              <a:rPr/>
              <a:t>poor</a:t>
            </a:r>
            <a:r>
              <a:rPr/>
              <a:t> </a:t>
            </a:r>
            <a:r>
              <a:rPr/>
              <a:t>understanding</a:t>
            </a:r>
            <a:r>
              <a:rPr/>
              <a:t> </a:t>
            </a:r>
            <a:r>
              <a:rPr/>
              <a:t>of</a:t>
            </a:r>
            <a:r>
              <a:rPr/>
              <a:t> </a:t>
            </a:r>
            <a:r>
              <a:rPr/>
              <a:t>the</a:t>
            </a:r>
            <a:r>
              <a:rPr/>
              <a:t> </a:t>
            </a:r>
            <a:r>
              <a:rPr/>
              <a:t>responses.</a:t>
            </a:r>
            <a:r>
              <a:rPr/>
              <a:t> </a:t>
            </a:r>
            <a:r>
              <a:rPr/>
              <a:t>A</a:t>
            </a:r>
            <a:r>
              <a:rPr/>
              <a:t> </a:t>
            </a:r>
            <a:r>
              <a:rPr/>
              <a:t>second</a:t>
            </a:r>
            <a:r>
              <a:rPr/>
              <a:t> </a:t>
            </a:r>
            <a:r>
              <a:rPr/>
              <a:t>theme</a:t>
            </a:r>
            <a:r>
              <a:rPr/>
              <a:t> </a:t>
            </a:r>
            <a:r>
              <a:rPr/>
              <a:t>was</a:t>
            </a:r>
            <a:r>
              <a:rPr/>
              <a:t> </a:t>
            </a:r>
            <a:r>
              <a:rPr/>
              <a:t>challenges</a:t>
            </a:r>
            <a:r>
              <a:rPr/>
              <a:t> </a:t>
            </a:r>
            <a:r>
              <a:rPr/>
              <a:t>in</a:t>
            </a:r>
            <a:r>
              <a:rPr/>
              <a:t> </a:t>
            </a:r>
            <a:r>
              <a:rPr/>
              <a:t>training.</a:t>
            </a:r>
            <a:r>
              <a:rPr/>
              <a:t> </a:t>
            </a:r>
            <a:r>
              <a:rPr/>
              <a:t>The</a:t>
            </a:r>
            <a:r>
              <a:rPr/>
              <a:t> </a:t>
            </a:r>
            <a:r>
              <a:rPr/>
              <a:t>participants</a:t>
            </a:r>
            <a:r>
              <a:rPr/>
              <a:t> </a:t>
            </a:r>
            <a:r>
              <a:rPr/>
              <a:t>did</a:t>
            </a:r>
            <a:r>
              <a:rPr/>
              <a:t> </a:t>
            </a:r>
            <a:r>
              <a:rPr/>
              <a:t>not</a:t>
            </a:r>
            <a:r>
              <a:rPr/>
              <a:t> </a:t>
            </a:r>
            <a:r>
              <a:rPr/>
              <a:t>feel</a:t>
            </a:r>
            <a:r>
              <a:rPr/>
              <a:t> </a:t>
            </a:r>
            <a:r>
              <a:rPr/>
              <a:t>able</a:t>
            </a:r>
            <a:r>
              <a:rPr/>
              <a:t> </a:t>
            </a:r>
            <a:r>
              <a:rPr/>
              <a:t>to</a:t>
            </a:r>
            <a:r>
              <a:rPr/>
              <a:t> </a:t>
            </a:r>
            <a:r>
              <a:rPr/>
              <a:t>speak</a:t>
            </a:r>
            <a:r>
              <a:rPr/>
              <a:t> </a:t>
            </a:r>
            <a:r>
              <a:rPr/>
              <a:t>up</a:t>
            </a:r>
            <a:r>
              <a:rPr/>
              <a:t> </a:t>
            </a:r>
            <a:r>
              <a:rPr/>
              <a:t>and</a:t>
            </a:r>
            <a:r>
              <a:rPr/>
              <a:t> </a:t>
            </a:r>
            <a:r>
              <a:rPr/>
              <a:t>say</a:t>
            </a:r>
            <a:r>
              <a:rPr/>
              <a:t> </a:t>
            </a:r>
            <a:r>
              <a:rPr/>
              <a:t>that</a:t>
            </a:r>
            <a:r>
              <a:rPr/>
              <a:t> </a:t>
            </a:r>
            <a:r>
              <a:rPr/>
              <a:t>they</a:t>
            </a:r>
            <a:r>
              <a:rPr/>
              <a:t> </a:t>
            </a:r>
            <a:r>
              <a:rPr/>
              <a:t>don’t</a:t>
            </a:r>
            <a:r>
              <a:rPr/>
              <a:t> </a:t>
            </a:r>
            <a:r>
              <a:rPr/>
              <a:t>understand.</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going</a:t>
            </a:r>
            <a:r>
              <a:rPr/>
              <a:t> </a:t>
            </a:r>
            <a:r>
              <a:rPr/>
              <a:t>to</a:t>
            </a:r>
            <a:r>
              <a:rPr/>
              <a:t> </a:t>
            </a:r>
            <a:r>
              <a:rPr/>
              <a:t>depart</a:t>
            </a:r>
            <a:r>
              <a:rPr/>
              <a:t> </a:t>
            </a:r>
            <a:r>
              <a:rPr/>
              <a:t>a</a:t>
            </a:r>
            <a:r>
              <a:rPr/>
              <a:t> </a:t>
            </a:r>
            <a:r>
              <a:rPr/>
              <a:t>bit</a:t>
            </a:r>
            <a:r>
              <a:rPr/>
              <a:t> </a:t>
            </a:r>
            <a:r>
              <a:rPr/>
              <a:t>from</a:t>
            </a:r>
            <a:r>
              <a:rPr/>
              <a:t> </a:t>
            </a:r>
            <a:r>
              <a:rPr/>
              <a:t>what</a:t>
            </a:r>
            <a:r>
              <a:rPr/>
              <a:t> </a:t>
            </a:r>
            <a:r>
              <a:rPr/>
              <a:t>your</a:t>
            </a:r>
            <a:r>
              <a:rPr/>
              <a:t> </a:t>
            </a:r>
            <a:r>
              <a:rPr/>
              <a:t>book</a:t>
            </a:r>
            <a:r>
              <a:rPr/>
              <a:t> </a:t>
            </a:r>
            <a:r>
              <a:rPr/>
              <a:t>says.</a:t>
            </a:r>
            <a:r>
              <a:rPr/>
              <a:t> </a:t>
            </a:r>
            <a:r>
              <a:rPr/>
              <a:t>The</a:t>
            </a:r>
            <a:r>
              <a:rPr/>
              <a:t> </a:t>
            </a:r>
            <a:r>
              <a:rPr/>
              <a:t>first</a:t>
            </a:r>
            <a:r>
              <a:rPr/>
              <a:t> </a:t>
            </a:r>
            <a:r>
              <a:rPr/>
              <a:t>departure</a:t>
            </a:r>
            <a:r>
              <a:rPr/>
              <a:t> </a:t>
            </a:r>
            <a:r>
              <a:rPr/>
              <a:t>is</a:t>
            </a:r>
            <a:r>
              <a:rPr/>
              <a:t> </a:t>
            </a:r>
            <a:r>
              <a:rPr/>
              <a:t>that</a:t>
            </a:r>
            <a:r>
              <a:rPr/>
              <a:t> </a:t>
            </a:r>
            <a:r>
              <a:rPr/>
              <a:t>I</a:t>
            </a:r>
            <a:r>
              <a:rPr/>
              <a:t> </a:t>
            </a:r>
            <a:r>
              <a:rPr/>
              <a:t>will</a:t>
            </a:r>
            <a:r>
              <a:rPr/>
              <a:t> </a:t>
            </a:r>
            <a:r>
              <a:rPr/>
              <a:t>use</a:t>
            </a:r>
            <a:r>
              <a:rPr/>
              <a:t> </a:t>
            </a:r>
            <a:r>
              <a:rPr/>
              <a:t>the</a:t>
            </a:r>
            <a:r>
              <a:rPr/>
              <a:t> </a:t>
            </a:r>
            <a:r>
              <a:rPr/>
              <a:t>term</a:t>
            </a:r>
            <a:r>
              <a:rPr/>
              <a:t> </a:t>
            </a:r>
            <a:r>
              <a:rPr/>
              <a:t>“</a:t>
            </a:r>
            <a:r>
              <a:rPr/>
              <a:t>observational</a:t>
            </a:r>
            <a:r>
              <a:rPr/>
              <a:t>”</a:t>
            </a:r>
            <a:r>
              <a:rPr/>
              <a:t> </a:t>
            </a:r>
            <a:r>
              <a:rPr/>
              <a:t>instead</a:t>
            </a:r>
            <a:r>
              <a:rPr/>
              <a:t> </a:t>
            </a:r>
            <a:r>
              <a:rPr/>
              <a:t>of</a:t>
            </a:r>
            <a:r>
              <a:rPr/>
              <a:t> </a:t>
            </a:r>
            <a:r>
              <a:rPr/>
              <a:t>“</a:t>
            </a:r>
            <a:r>
              <a:rPr/>
              <a:t>non-experimental.</a:t>
            </a:r>
            <a:r>
              <a:rPr/>
              <a:t>”</a:t>
            </a:r>
            <a:r>
              <a:rPr/>
              <a:t> </a:t>
            </a:r>
            <a:r>
              <a:rPr/>
              <a:t>This</a:t>
            </a:r>
            <a:r>
              <a:rPr/>
              <a:t> </a:t>
            </a:r>
            <a:r>
              <a:rPr/>
              <a:t>is</a:t>
            </a:r>
            <a:r>
              <a:rPr/>
              <a:t> </a:t>
            </a:r>
            <a:r>
              <a:rPr/>
              <a:t>a</a:t>
            </a:r>
            <a:r>
              <a:rPr/>
              <a:t> </a:t>
            </a:r>
            <a:r>
              <a:rPr/>
              <a:t>bit</a:t>
            </a:r>
            <a:r>
              <a:rPr/>
              <a:t> </a:t>
            </a:r>
            <a:r>
              <a:rPr/>
              <a:t>dangerous,</a:t>
            </a:r>
            <a:r>
              <a:rPr/>
              <a:t> </a:t>
            </a:r>
            <a:r>
              <a:rPr/>
              <a:t>perhaps,</a:t>
            </a:r>
            <a:r>
              <a:rPr/>
              <a:t> </a:t>
            </a:r>
            <a:r>
              <a:rPr/>
              <a:t>because</a:t>
            </a:r>
            <a:r>
              <a:rPr/>
              <a:t> </a:t>
            </a:r>
            <a:r>
              <a:rPr/>
              <a:t>the</a:t>
            </a:r>
            <a:r>
              <a:rPr/>
              <a:t> </a:t>
            </a:r>
            <a:r>
              <a:rPr/>
              <a:t>term</a:t>
            </a:r>
            <a:r>
              <a:rPr/>
              <a:t> </a:t>
            </a:r>
            <a:r>
              <a:rPr/>
              <a:t>“</a:t>
            </a:r>
            <a:r>
              <a:rPr/>
              <a:t>observational</a:t>
            </a:r>
            <a:r>
              <a:rPr/>
              <a:t>”</a:t>
            </a:r>
            <a:r>
              <a:rPr/>
              <a:t> </a:t>
            </a:r>
            <a:r>
              <a:rPr/>
              <a:t>sometimes</a:t>
            </a:r>
            <a:r>
              <a:rPr/>
              <a:t> </a:t>
            </a:r>
            <a:r>
              <a:rPr/>
              <a:t>refers</a:t>
            </a:r>
            <a:r>
              <a:rPr/>
              <a:t> </a:t>
            </a:r>
            <a:r>
              <a:rPr/>
              <a:t>to</a:t>
            </a:r>
            <a:r>
              <a:rPr/>
              <a:t> </a:t>
            </a:r>
            <a:r>
              <a:rPr/>
              <a:t>research</a:t>
            </a:r>
            <a:r>
              <a:rPr/>
              <a:t> </a:t>
            </a:r>
            <a:r>
              <a:rPr/>
              <a:t>that</a:t>
            </a:r>
            <a:r>
              <a:rPr/>
              <a:t> </a:t>
            </a:r>
            <a:r>
              <a:rPr/>
              <a:t>involves</a:t>
            </a:r>
            <a:r>
              <a:rPr/>
              <a:t> </a:t>
            </a:r>
            <a:r>
              <a:rPr/>
              <a:t>watching</a:t>
            </a:r>
            <a:r>
              <a:rPr/>
              <a:t> </a:t>
            </a:r>
            <a:r>
              <a:rPr/>
              <a:t>what</a:t>
            </a:r>
            <a:r>
              <a:rPr/>
              <a:t> </a:t>
            </a:r>
            <a:r>
              <a:rPr/>
              <a:t>happens</a:t>
            </a:r>
            <a:r>
              <a:rPr/>
              <a:t> </a:t>
            </a:r>
            <a:r>
              <a:rPr/>
              <a:t>in</a:t>
            </a:r>
            <a:r>
              <a:rPr/>
              <a:t> </a:t>
            </a:r>
            <a:r>
              <a:rPr/>
              <a:t>public</a:t>
            </a:r>
            <a:r>
              <a:rPr/>
              <a:t> </a:t>
            </a:r>
            <a:r>
              <a:rPr/>
              <a:t>spaces.</a:t>
            </a:r>
            <a:r>
              <a:rPr/>
              <a:t> </a:t>
            </a:r>
            <a:r>
              <a:rPr/>
              <a:t>But</a:t>
            </a:r>
            <a:r>
              <a:rPr/>
              <a:t> </a:t>
            </a:r>
            <a:r>
              <a:rPr/>
              <a:t>in</a:t>
            </a:r>
            <a:r>
              <a:rPr/>
              <a:t> </a:t>
            </a:r>
            <a:r>
              <a:rPr/>
              <a:t>Medicine,</a:t>
            </a:r>
            <a:r>
              <a:rPr/>
              <a:t> </a:t>
            </a:r>
            <a:r>
              <a:rPr/>
              <a:t>at</a:t>
            </a:r>
            <a:r>
              <a:rPr/>
              <a:t> </a:t>
            </a:r>
            <a:r>
              <a:rPr/>
              <a:t>least,</a:t>
            </a:r>
            <a:r>
              <a:rPr/>
              <a:t> </a:t>
            </a:r>
            <a:r>
              <a:rPr/>
              <a:t>most</a:t>
            </a:r>
            <a:r>
              <a:rPr/>
              <a:t> </a:t>
            </a:r>
            <a:r>
              <a:rPr/>
              <a:t>people</a:t>
            </a:r>
            <a:r>
              <a:rPr/>
              <a:t> </a:t>
            </a:r>
            <a:r>
              <a:rPr/>
              <a:t>understand</a:t>
            </a:r>
            <a:r>
              <a:rPr/>
              <a:t> </a:t>
            </a:r>
            <a:r>
              <a:rPr/>
              <a:t>what</a:t>
            </a:r>
            <a:r>
              <a:rPr/>
              <a:t> </a:t>
            </a:r>
            <a:r>
              <a:rPr/>
              <a:t>I</a:t>
            </a:r>
            <a:r>
              <a:rPr/>
              <a:t> </a:t>
            </a:r>
            <a:r>
              <a:rPr/>
              <a:t>am</a:t>
            </a:r>
            <a:r>
              <a:rPr/>
              <a:t> </a:t>
            </a:r>
            <a:r>
              <a:rPr/>
              <a:t>talking</a:t>
            </a:r>
            <a:r>
              <a:rPr/>
              <a:t> </a:t>
            </a:r>
            <a:r>
              <a:rPr/>
              <a:t>about.</a:t>
            </a:r>
          </a:p>
          <a:p>
            <a:pPr lvl="0" marL="0" indent="0">
              <a:buNone/>
            </a:pPr>
          </a:p>
          <a:p>
            <a:pPr lvl="0" marL="0" indent="0">
              <a:buNone/>
            </a:pPr>
            <a:r>
              <a:rPr/>
              <a:t>A</a:t>
            </a:r>
            <a:r>
              <a:rPr/>
              <a:t> </a:t>
            </a:r>
            <a:r>
              <a:rPr/>
              <a:t>bigger</a:t>
            </a:r>
            <a:r>
              <a:rPr/>
              <a:t> </a:t>
            </a:r>
            <a:r>
              <a:rPr/>
              <a:t>departure</a:t>
            </a:r>
            <a:r>
              <a:rPr/>
              <a:t> </a:t>
            </a:r>
            <a:r>
              <a:rPr/>
              <a:t>is</a:t>
            </a:r>
            <a:r>
              <a:rPr/>
              <a:t> </a:t>
            </a:r>
            <a:r>
              <a:rPr/>
              <a:t>that</a:t>
            </a:r>
            <a:r>
              <a:rPr/>
              <a:t> </a:t>
            </a:r>
            <a:r>
              <a:rPr/>
              <a:t>I</a:t>
            </a:r>
            <a:r>
              <a:rPr/>
              <a:t> </a:t>
            </a:r>
            <a:r>
              <a:rPr/>
              <a:t>want</a:t>
            </a:r>
            <a:r>
              <a:rPr/>
              <a:t> </a:t>
            </a:r>
            <a:r>
              <a:rPr/>
              <a:t>to</a:t>
            </a:r>
            <a:r>
              <a:rPr/>
              <a:t> </a:t>
            </a:r>
            <a:r>
              <a:rPr/>
              <a:t>classify</a:t>
            </a:r>
            <a:r>
              <a:rPr/>
              <a:t> </a:t>
            </a:r>
            <a:r>
              <a:rPr/>
              <a:t>non-experimental</a:t>
            </a:r>
            <a:r>
              <a:rPr/>
              <a:t> </a:t>
            </a:r>
            <a:r>
              <a:rPr/>
              <a:t>or</a:t>
            </a:r>
            <a:r>
              <a:rPr/>
              <a:t> </a:t>
            </a:r>
            <a:r>
              <a:rPr/>
              <a:t>observational</a:t>
            </a:r>
            <a:r>
              <a:rPr/>
              <a:t> </a:t>
            </a:r>
            <a:r>
              <a:rPr/>
              <a:t>studies</a:t>
            </a:r>
            <a:r>
              <a:rPr/>
              <a:t> </a:t>
            </a:r>
            <a:r>
              <a:rPr/>
              <a:t>not</a:t>
            </a:r>
            <a:r>
              <a:rPr/>
              <a:t> </a:t>
            </a:r>
            <a:r>
              <a:rPr/>
              <a:t>be</a:t>
            </a:r>
            <a:r>
              <a:rPr/>
              <a:t> </a:t>
            </a:r>
            <a:r>
              <a:rPr/>
              <a:t>how</a:t>
            </a:r>
            <a:r>
              <a:rPr/>
              <a:t> </a:t>
            </a:r>
            <a:r>
              <a:rPr/>
              <a:t>they</a:t>
            </a:r>
            <a:r>
              <a:rPr/>
              <a:t> </a:t>
            </a:r>
            <a:r>
              <a:rPr/>
              <a:t>were</a:t>
            </a:r>
            <a:r>
              <a:rPr/>
              <a:t> </a:t>
            </a:r>
            <a:r>
              <a:rPr/>
              <a:t>analyzed</a:t>
            </a:r>
            <a:r>
              <a:rPr/>
              <a:t> </a:t>
            </a:r>
            <a:r>
              <a:rPr/>
              <a:t>(comparative,</a:t>
            </a:r>
            <a:r>
              <a:rPr/>
              <a:t> </a:t>
            </a:r>
            <a:r>
              <a:rPr/>
              <a:t>associational,</a:t>
            </a:r>
            <a:r>
              <a:rPr/>
              <a:t> </a:t>
            </a:r>
            <a:r>
              <a:rPr/>
              <a:t>and</a:t>
            </a:r>
            <a:r>
              <a:rPr/>
              <a:t> </a:t>
            </a:r>
            <a:r>
              <a:rPr/>
              <a:t>descriptive)</a:t>
            </a:r>
            <a:r>
              <a:rPr/>
              <a:t> </a:t>
            </a:r>
            <a:r>
              <a:rPr/>
              <a:t>but</a:t>
            </a:r>
            <a:r>
              <a:rPr/>
              <a:t> </a:t>
            </a:r>
            <a:r>
              <a:rPr/>
              <a:t>by</a:t>
            </a:r>
            <a:r>
              <a:rPr/>
              <a:t> </a:t>
            </a:r>
            <a:r>
              <a:rPr/>
              <a:t>how</a:t>
            </a:r>
            <a:r>
              <a:rPr/>
              <a:t> </a:t>
            </a:r>
            <a:r>
              <a:rPr/>
              <a:t>the</a:t>
            </a:r>
            <a:r>
              <a:rPr/>
              <a:t> </a:t>
            </a:r>
            <a:r>
              <a:rPr/>
              <a:t>sample</a:t>
            </a:r>
            <a:r>
              <a:rPr/>
              <a:t> </a:t>
            </a:r>
            <a:r>
              <a:rPr/>
              <a:t>was</a:t>
            </a:r>
            <a:r>
              <a:rPr/>
              <a:t> </a:t>
            </a:r>
            <a:r>
              <a:rPr/>
              <a:t>selected.</a:t>
            </a:r>
            <a:r>
              <a:rPr/>
              <a:t> </a:t>
            </a:r>
            <a:r>
              <a:rPr/>
              <a:t>There</a:t>
            </a:r>
            <a:r>
              <a:rPr/>
              <a:t> </a:t>
            </a:r>
            <a:r>
              <a:rPr/>
              <a:t>are</a:t>
            </a:r>
            <a:r>
              <a:rPr/>
              <a:t> </a:t>
            </a:r>
            <a:r>
              <a:rPr/>
              <a:t>four</a:t>
            </a:r>
            <a:r>
              <a:rPr/>
              <a:t> </a:t>
            </a:r>
            <a:r>
              <a:rPr/>
              <a:t>approaches:</a:t>
            </a:r>
            <a:r>
              <a:rPr/>
              <a:t> </a:t>
            </a:r>
            <a:r>
              <a:rPr/>
              <a:t>cohort</a:t>
            </a:r>
            <a:r>
              <a:rPr/>
              <a:t> </a:t>
            </a:r>
            <a:r>
              <a:rPr/>
              <a:t>designs,</a:t>
            </a:r>
            <a:r>
              <a:rPr/>
              <a:t> </a:t>
            </a:r>
            <a:r>
              <a:rPr/>
              <a:t>cross-sectional</a:t>
            </a:r>
            <a:r>
              <a:rPr/>
              <a:t> </a:t>
            </a:r>
            <a:r>
              <a:rPr/>
              <a:t>designs,</a:t>
            </a:r>
            <a:r>
              <a:rPr/>
              <a:t> </a:t>
            </a:r>
            <a:r>
              <a:rPr/>
              <a:t>case-control</a:t>
            </a:r>
            <a:r>
              <a:rPr/>
              <a:t> </a:t>
            </a:r>
            <a:r>
              <a:rPr/>
              <a:t>designs,</a:t>
            </a:r>
            <a:r>
              <a:rPr/>
              <a:t> </a:t>
            </a:r>
            <a:r>
              <a:rPr/>
              <a:t>and</a:t>
            </a:r>
            <a:r>
              <a:rPr/>
              <a:t> </a:t>
            </a:r>
            <a:r>
              <a:rPr/>
              <a:t>historial</a:t>
            </a:r>
            <a:r>
              <a:rPr/>
              <a:t> </a:t>
            </a:r>
            <a:r>
              <a:rPr/>
              <a:t>control</a:t>
            </a:r>
            <a:r>
              <a:rPr/>
              <a:t> </a:t>
            </a:r>
            <a:r>
              <a:rPr/>
              <a:t>designs.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Look</a:t>
            </a:r>
            <a:r>
              <a:rPr/>
              <a:t> </a:t>
            </a:r>
            <a:r>
              <a:rPr/>
              <a:t>at</a:t>
            </a:r>
            <a:r>
              <a:rPr/>
              <a:t> </a:t>
            </a:r>
            <a:r>
              <a:rPr/>
              <a:t>the</a:t>
            </a:r>
            <a:r>
              <a:rPr/>
              <a:t> </a:t>
            </a:r>
            <a:r>
              <a:rPr/>
              <a:t>very</a:t>
            </a:r>
            <a:r>
              <a:rPr/>
              <a:t> </a:t>
            </a:r>
            <a:r>
              <a:rPr/>
              <a:t>end</a:t>
            </a:r>
            <a:r>
              <a:rPr/>
              <a:t> </a:t>
            </a:r>
            <a:r>
              <a:rPr/>
              <a:t>of</a:t>
            </a:r>
            <a:r>
              <a:rPr/>
              <a:t> </a:t>
            </a:r>
            <a:r>
              <a:rPr/>
              <a:t>the</a:t>
            </a:r>
            <a:r>
              <a:rPr/>
              <a:t> </a:t>
            </a:r>
            <a:r>
              <a:rPr/>
              <a:t>introduction</a:t>
            </a:r>
            <a:r>
              <a:rPr/>
              <a:t> </a:t>
            </a:r>
            <a:r>
              <a:rPr/>
              <a:t>to</a:t>
            </a:r>
            <a:r>
              <a:rPr/>
              <a:t> </a:t>
            </a:r>
            <a:r>
              <a:rPr/>
              <a:t>get</a:t>
            </a:r>
            <a:r>
              <a:rPr/>
              <a:t> </a:t>
            </a:r>
            <a:r>
              <a:rPr/>
              <a:t>at</a:t>
            </a:r>
            <a:r>
              <a:rPr/>
              <a:t> </a:t>
            </a:r>
            <a:r>
              <a:rPr/>
              <a:t>the</a:t>
            </a:r>
            <a:r>
              <a:rPr/>
              <a:t> </a:t>
            </a:r>
            <a:r>
              <a:rPr/>
              <a:t>purpose</a:t>
            </a:r>
            <a:r>
              <a:rPr/>
              <a:t> </a:t>
            </a:r>
            <a:r>
              <a:rPr/>
              <a:t>of</a:t>
            </a:r>
            <a:r>
              <a:rPr/>
              <a:t> </a:t>
            </a:r>
            <a:r>
              <a:rPr/>
              <a:t>the</a:t>
            </a:r>
            <a:r>
              <a:rPr/>
              <a:t> </a:t>
            </a:r>
            <a:r>
              <a:rPr/>
              <a:t>research.</a:t>
            </a:r>
            <a:r>
              <a:rPr/>
              <a:t> </a:t>
            </a:r>
            <a:r>
              <a:rPr/>
              <a:t>Review</a:t>
            </a:r>
            <a:r>
              <a:rPr/>
              <a:t> </a:t>
            </a:r>
            <a:r>
              <a:rPr/>
              <a:t>the</a:t>
            </a:r>
            <a:r>
              <a:rPr/>
              <a:t> </a:t>
            </a:r>
            <a:r>
              <a:rPr/>
              <a:t>participant.</a:t>
            </a:r>
          </a:p>
          <a:p>
            <a:pPr lvl="0" marL="0" indent="0">
              <a:buNone/>
            </a:pPr>
          </a:p>
          <a:p>
            <a:pPr lvl="0" marL="0" indent="0">
              <a:buNone/>
            </a:pPr>
            <a:r>
              <a:rPr/>
              <a:t>Random</a:t>
            </a:r>
            <a:r>
              <a:rPr/>
              <a:t> </a:t>
            </a:r>
            <a:r>
              <a:rPr/>
              <a:t>selection</a:t>
            </a:r>
            <a:r>
              <a:rPr/>
              <a:t> </a:t>
            </a:r>
            <a:r>
              <a:rPr/>
              <a:t>is</a:t>
            </a:r>
            <a:r>
              <a:rPr/>
              <a:t> </a:t>
            </a:r>
            <a:r>
              <a:rPr/>
              <a:t>a</a:t>
            </a:r>
            <a:r>
              <a:rPr/>
              <a:t> </a:t>
            </a:r>
            <a:r>
              <a:rPr/>
              <a:t>better</a:t>
            </a:r>
            <a:r>
              <a:rPr/>
              <a:t> </a:t>
            </a:r>
            <a:r>
              <a:rPr/>
              <a:t>representation</a:t>
            </a:r>
            <a:r>
              <a:rPr/>
              <a:t> </a:t>
            </a:r>
            <a:r>
              <a:rPr/>
              <a:t>of</a:t>
            </a:r>
            <a:r>
              <a:rPr/>
              <a:t> </a:t>
            </a:r>
            <a:r>
              <a:rPr/>
              <a:t>the</a:t>
            </a:r>
            <a:r>
              <a:rPr/>
              <a:t> </a:t>
            </a:r>
            <a:r>
              <a:rPr/>
              <a:t>population.</a:t>
            </a:r>
            <a:r>
              <a:rPr/>
              <a:t> </a:t>
            </a:r>
            <a:r>
              <a:rPr/>
              <a:t>(External</a:t>
            </a:r>
            <a:r>
              <a:rPr/>
              <a:t> </a:t>
            </a:r>
            <a:r>
              <a:rPr/>
              <a:t>validity?)</a:t>
            </a:r>
          </a:p>
          <a:p>
            <a:pPr lvl="0" marL="0" indent="0">
              <a:buNone/>
            </a:pPr>
          </a:p>
          <a:p>
            <a:pPr lvl="0" marL="0" indent="0">
              <a:buNone/>
            </a:pPr>
            <a:r>
              <a:rPr/>
              <a:t>In</a:t>
            </a:r>
            <a:r>
              <a:rPr/>
              <a:t> </a:t>
            </a:r>
            <a:r>
              <a:rPr/>
              <a:t>any</a:t>
            </a:r>
            <a:r>
              <a:rPr/>
              <a:t> </a:t>
            </a:r>
            <a:r>
              <a:rPr/>
              <a:t>prospective</a:t>
            </a:r>
            <a:r>
              <a:rPr/>
              <a:t> </a:t>
            </a:r>
            <a:r>
              <a:rPr/>
              <a:t>study,</a:t>
            </a:r>
            <a:r>
              <a:rPr/>
              <a:t> </a:t>
            </a:r>
            <a:r>
              <a:rPr/>
              <a:t>you</a:t>
            </a:r>
            <a:r>
              <a:rPr/>
              <a:t> </a:t>
            </a:r>
            <a:r>
              <a:rPr/>
              <a:t>are</a:t>
            </a:r>
            <a:r>
              <a:rPr/>
              <a:t> </a:t>
            </a:r>
            <a:r>
              <a:rPr/>
              <a:t>only</a:t>
            </a:r>
            <a:r>
              <a:rPr/>
              <a:t> </a:t>
            </a:r>
            <a:r>
              <a:rPr/>
              <a:t>getting</a:t>
            </a:r>
            <a:r>
              <a:rPr/>
              <a:t> </a:t>
            </a:r>
            <a:r>
              <a:rPr/>
              <a:t>information</a:t>
            </a:r>
            <a:r>
              <a:rPr/>
              <a:t> </a:t>
            </a:r>
            <a:r>
              <a:rPr/>
              <a:t>for</a:t>
            </a:r>
            <a:r>
              <a:rPr/>
              <a:t> </a:t>
            </a:r>
            <a:r>
              <a:rPr/>
              <a:t>those</a:t>
            </a:r>
            <a:r>
              <a:rPr/>
              <a:t> </a:t>
            </a:r>
            <a:r>
              <a:rPr/>
              <a:t>people</a:t>
            </a:r>
            <a:r>
              <a:rPr/>
              <a:t> </a:t>
            </a:r>
            <a:r>
              <a:rPr/>
              <a:t>who</a:t>
            </a:r>
            <a:r>
              <a:rPr/>
              <a:t> </a:t>
            </a:r>
            <a:r>
              <a:rPr/>
              <a:t>are</a:t>
            </a:r>
            <a:r>
              <a:rPr/>
              <a:t> </a:t>
            </a:r>
            <a:r>
              <a:rPr/>
              <a:t>willing</a:t>
            </a:r>
            <a:r>
              <a:rPr/>
              <a:t> </a:t>
            </a:r>
            <a:r>
              <a:rPr/>
              <a:t>to</a:t>
            </a:r>
            <a:r>
              <a:rPr/>
              <a:t> </a:t>
            </a:r>
            <a:r>
              <a:rPr/>
              <a:t>be</a:t>
            </a:r>
            <a:r>
              <a:rPr/>
              <a:t> </a:t>
            </a:r>
            <a:r>
              <a:rPr/>
              <a:t>part</a:t>
            </a:r>
            <a:r>
              <a:rPr/>
              <a:t> </a:t>
            </a:r>
            <a:r>
              <a:rPr/>
              <a:t>of</a:t>
            </a:r>
            <a:r>
              <a:rPr/>
              <a:t> </a:t>
            </a:r>
            <a:r>
              <a:rPr/>
              <a:t>the</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Often</a:t>
            </a:r>
            <a:r>
              <a:rPr/>
              <a:t> </a:t>
            </a:r>
            <a:r>
              <a:rPr/>
              <a:t>your</a:t>
            </a:r>
            <a:r>
              <a:rPr/>
              <a:t> </a:t>
            </a:r>
            <a:r>
              <a:rPr/>
              <a:t>research</a:t>
            </a:r>
            <a:r>
              <a:rPr/>
              <a:t> </a:t>
            </a:r>
            <a:r>
              <a:rPr/>
              <a:t>has</a:t>
            </a:r>
            <a:r>
              <a:rPr/>
              <a:t> </a:t>
            </a:r>
            <a:r>
              <a:rPr/>
              <a:t>the</a:t>
            </a:r>
            <a:r>
              <a:rPr/>
              <a:t> </a:t>
            </a:r>
            <a:r>
              <a:rPr/>
              <a:t>elements</a:t>
            </a:r>
            <a:r>
              <a:rPr/>
              <a:t> </a:t>
            </a:r>
            <a:r>
              <a:rPr/>
              <a:t>of</a:t>
            </a:r>
            <a:r>
              <a:rPr/>
              <a:t> </a:t>
            </a:r>
            <a:r>
              <a:rPr/>
              <a:t>more</a:t>
            </a:r>
            <a:r>
              <a:rPr/>
              <a:t> </a:t>
            </a:r>
            <a:r>
              <a:rPr/>
              <a:t>than</a:t>
            </a:r>
            <a:r>
              <a:rPr/>
              <a:t> </a:t>
            </a:r>
            <a:r>
              <a:rPr/>
              <a:t>one</a:t>
            </a:r>
            <a:r>
              <a:rPr/>
              <a:t> </a:t>
            </a:r>
            <a:r>
              <a:rPr/>
              <a:t>design.</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compliance</a:t>
            </a:r>
            <a:r>
              <a:rPr/>
              <a:t> </a:t>
            </a:r>
            <a:r>
              <a:rPr/>
              <a:t>study</a:t>
            </a:r>
            <a:r>
              <a:rPr/>
              <a:t> </a:t>
            </a:r>
            <a:r>
              <a:rPr/>
              <a:t>is</a:t>
            </a:r>
            <a:r>
              <a:rPr/>
              <a:t> </a:t>
            </a:r>
            <a:r>
              <a:rPr/>
              <a:t>a</a:t>
            </a:r>
            <a:r>
              <a:rPr/>
              <a:t> </a:t>
            </a:r>
            <a:r>
              <a:rPr/>
              <a:t>good</a:t>
            </a:r>
            <a:r>
              <a:rPr/>
              <a:t> </a:t>
            </a:r>
            <a:r>
              <a:rPr/>
              <a:t>example</a:t>
            </a:r>
            <a:r>
              <a:rPr/>
              <a:t> </a:t>
            </a:r>
            <a:r>
              <a:rPr/>
              <a:t>of</a:t>
            </a:r>
            <a:r>
              <a:rPr/>
              <a:t> </a:t>
            </a:r>
            <a:r>
              <a:rPr/>
              <a:t>when</a:t>
            </a:r>
            <a:r>
              <a:rPr/>
              <a:t> </a:t>
            </a:r>
            <a:r>
              <a:rPr/>
              <a:t>you</a:t>
            </a:r>
            <a:r>
              <a:rPr/>
              <a:t> </a:t>
            </a:r>
            <a:r>
              <a:rPr/>
              <a:t>often</a:t>
            </a:r>
            <a:r>
              <a:rPr/>
              <a:t> </a:t>
            </a:r>
            <a:r>
              <a:rPr/>
              <a:t>end</a:t>
            </a:r>
            <a:r>
              <a:rPr/>
              <a:t> </a:t>
            </a:r>
            <a:r>
              <a:rPr/>
              <a:t>up</a:t>
            </a:r>
            <a:r>
              <a:rPr/>
              <a:t> </a:t>
            </a:r>
            <a:r>
              <a:rPr/>
              <a:t>with</a:t>
            </a:r>
            <a:r>
              <a:rPr/>
              <a:t> </a:t>
            </a:r>
            <a:r>
              <a:rPr/>
              <a:t>mixed</a:t>
            </a:r>
            <a:r>
              <a:rPr/>
              <a:t> </a:t>
            </a:r>
            <a:r>
              <a:rPr/>
              <a:t>methods</a:t>
            </a:r>
            <a:r>
              <a:rPr/>
              <a:t> </a:t>
            </a:r>
            <a:r>
              <a:rPr/>
              <a:t>to</a:t>
            </a:r>
            <a:r>
              <a:rPr/>
              <a:t> </a:t>
            </a:r>
            <a:r>
              <a:rPr/>
              <a:t>get</a:t>
            </a:r>
            <a:r>
              <a:rPr/>
              <a:t> </a:t>
            </a:r>
            <a:r>
              <a:rPr/>
              <a:t>more</a:t>
            </a:r>
            <a:r>
              <a:rPr/>
              <a:t> </a:t>
            </a:r>
            <a:r>
              <a:rPr/>
              <a:t>out</a:t>
            </a:r>
            <a:r>
              <a:rPr/>
              <a:t> </a:t>
            </a:r>
            <a:r>
              <a:rPr/>
              <a:t>of</a:t>
            </a:r>
          </a:p>
          <a:p>
            <a:pPr lvl="0" marL="0" indent="0">
              <a:buNone/>
            </a:pPr>
          </a:p>
          <a:p>
            <a:pPr lvl="0" marL="0" indent="0">
              <a:buNone/>
            </a:pPr>
            <a:r>
              <a:rPr/>
              <a:t>The</a:t>
            </a:r>
            <a:r>
              <a:rPr/>
              <a:t> </a:t>
            </a:r>
            <a:r>
              <a:rPr/>
              <a:t>purpose</a:t>
            </a:r>
            <a:r>
              <a:rPr/>
              <a:t> </a:t>
            </a:r>
            <a:r>
              <a:rPr/>
              <a:t>is</a:t>
            </a:r>
            <a:r>
              <a:rPr/>
              <a:t> </a:t>
            </a:r>
            <a:r>
              <a:rPr/>
              <a:t>to</a:t>
            </a:r>
            <a:r>
              <a:rPr/>
              <a:t> </a:t>
            </a:r>
            <a:r>
              <a:rPr/>
              <a:t>find</a:t>
            </a:r>
            <a:r>
              <a:rPr/>
              <a:t> </a:t>
            </a:r>
            <a:r>
              <a:rPr/>
              <a:t>associations</a:t>
            </a:r>
            <a:r>
              <a:rPr/>
              <a:t> </a:t>
            </a:r>
            <a:r>
              <a:rPr/>
              <a:t>among</a:t>
            </a:r>
            <a:r>
              <a:rPr/>
              <a:t> </a:t>
            </a:r>
            <a:r>
              <a:rPr/>
              <a:t>variables.</a:t>
            </a:r>
            <a:r>
              <a:rPr/>
              <a:t> </a:t>
            </a:r>
            <a:r>
              <a:rPr/>
              <a:t>The</a:t>
            </a:r>
            <a:r>
              <a:rPr/>
              <a:t> </a:t>
            </a:r>
            <a:r>
              <a:rPr/>
              <a:t>variables</a:t>
            </a:r>
            <a:r>
              <a:rPr/>
              <a:t> </a:t>
            </a:r>
            <a:r>
              <a:rPr/>
              <a:t>collected</a:t>
            </a:r>
            <a:r>
              <a:rPr/>
              <a:t> </a:t>
            </a:r>
            <a:r>
              <a:rPr/>
              <a:t>are</a:t>
            </a:r>
            <a:r>
              <a:rPr/>
              <a:t> </a:t>
            </a:r>
            <a:r>
              <a:rPr/>
              <a:t>typically</a:t>
            </a:r>
            <a:r>
              <a:rPr/>
              <a:t> </a:t>
            </a:r>
            <a:r>
              <a:rPr/>
              <a:t>continuous.</a:t>
            </a:r>
            <a:r>
              <a:rPr/>
              <a:t> </a:t>
            </a:r>
            <a:r>
              <a:rPr/>
              <a:t>This</a:t>
            </a:r>
            <a:r>
              <a:rPr/>
              <a:t> </a:t>
            </a:r>
            <a:r>
              <a:rPr/>
              <a:t>type</a:t>
            </a:r>
            <a:r>
              <a:rPr/>
              <a:t> </a:t>
            </a:r>
            <a:r>
              <a:rPr/>
              <a:t>of</a:t>
            </a:r>
            <a:r>
              <a:rPr/>
              <a:t> </a:t>
            </a:r>
            <a:r>
              <a:rPr/>
              <a:t>approach</a:t>
            </a:r>
            <a:r>
              <a:rPr/>
              <a:t> </a:t>
            </a:r>
            <a:r>
              <a:rPr/>
              <a:t>does</a:t>
            </a:r>
            <a:r>
              <a:rPr/>
              <a:t> </a:t>
            </a:r>
            <a:r>
              <a:rPr/>
              <a:t>not</a:t>
            </a:r>
            <a:r>
              <a:rPr/>
              <a:t> </a:t>
            </a:r>
            <a:r>
              <a:rPr/>
              <a:t>tell</a:t>
            </a:r>
            <a:r>
              <a:rPr/>
              <a:t> </a:t>
            </a:r>
            <a:r>
              <a:rPr/>
              <a:t>you</a:t>
            </a:r>
            <a:r>
              <a:rPr/>
              <a:t> </a:t>
            </a:r>
            <a:r>
              <a:rPr/>
              <a:t>about</a:t>
            </a:r>
            <a:r>
              <a:rPr/>
              <a:t> </a:t>
            </a:r>
            <a:r>
              <a:rPr/>
              <a:t>cause</a:t>
            </a:r>
            <a:r>
              <a:rPr/>
              <a:t> </a:t>
            </a:r>
            <a:r>
              <a:rPr/>
              <a:t>and</a:t>
            </a:r>
            <a:r>
              <a:rPr/>
              <a:t> </a:t>
            </a:r>
            <a:r>
              <a:rPr/>
              <a:t>effect</a:t>
            </a:r>
            <a:r>
              <a:rPr/>
              <a:t> </a:t>
            </a:r>
            <a:r>
              <a:rPr/>
              <a:t>directly.</a:t>
            </a:r>
            <a:r>
              <a:rPr/>
              <a:t> </a:t>
            </a:r>
            <a:r>
              <a:rPr/>
              <a:t>The</a:t>
            </a:r>
            <a:r>
              <a:rPr/>
              <a:t> </a:t>
            </a:r>
            <a:r>
              <a:rPr/>
              <a:t>association</a:t>
            </a:r>
            <a:r>
              <a:rPr/>
              <a:t> </a:t>
            </a:r>
            <a:r>
              <a:rPr/>
              <a:t>might</a:t>
            </a:r>
            <a:r>
              <a:rPr/>
              <a:t> </a:t>
            </a:r>
            <a:r>
              <a:rPr/>
              <a:t>allow</a:t>
            </a:r>
            <a:r>
              <a:rPr/>
              <a:t> </a:t>
            </a:r>
            <a:r>
              <a:rPr/>
              <a:t>you</a:t>
            </a:r>
            <a:r>
              <a:rPr/>
              <a:t> </a:t>
            </a:r>
            <a:r>
              <a:rPr/>
              <a:t>to</a:t>
            </a:r>
            <a:r>
              <a:rPr/>
              <a:t> </a:t>
            </a:r>
            <a:r>
              <a:rPr/>
              <a:t>predict.</a:t>
            </a:r>
            <a:r>
              <a:rPr/>
              <a:t> </a:t>
            </a:r>
            <a:r>
              <a:rPr/>
              <a:t>Continuous</a:t>
            </a:r>
            <a:r>
              <a:rPr/>
              <a:t> </a:t>
            </a:r>
            <a:r>
              <a:rPr/>
              <a:t>really</a:t>
            </a:r>
            <a:r>
              <a:rPr/>
              <a:t> </a:t>
            </a:r>
            <a:r>
              <a:rPr/>
              <a:t>means</a:t>
            </a:r>
            <a:r>
              <a:rPr/>
              <a:t> </a:t>
            </a:r>
            <a:r>
              <a:rPr/>
              <a:t>many</a:t>
            </a:r>
            <a:r>
              <a:rPr/>
              <a:t> </a:t>
            </a:r>
            <a:r>
              <a:rPr/>
              <a:t>levels.</a:t>
            </a:r>
            <a:r>
              <a:rPr/>
              <a:t> </a:t>
            </a:r>
            <a:r>
              <a:rPr/>
              <a:t>The</a:t>
            </a:r>
            <a:r>
              <a:rPr/>
              <a:t> </a:t>
            </a:r>
            <a:r>
              <a:rPr/>
              <a:t>analyses</a:t>
            </a:r>
            <a:r>
              <a:rPr/>
              <a:t> </a:t>
            </a:r>
            <a:r>
              <a:rPr/>
              <a:t>are</a:t>
            </a:r>
            <a:r>
              <a:rPr/>
              <a:t> </a:t>
            </a:r>
            <a:r>
              <a:rPr/>
              <a:t>typically</a:t>
            </a:r>
            <a:r>
              <a:rPr/>
              <a:t> </a:t>
            </a:r>
            <a:r>
              <a:rPr/>
              <a:t>correlation</a:t>
            </a:r>
            <a:r>
              <a:rPr/>
              <a:t> </a:t>
            </a:r>
            <a:r>
              <a:rPr/>
              <a:t>based</a:t>
            </a:r>
            <a:r>
              <a:rPr/>
              <a:t> </a:t>
            </a:r>
            <a:r>
              <a:rPr/>
              <a:t>or</a:t>
            </a:r>
            <a:r>
              <a:rPr/>
              <a:t> </a:t>
            </a:r>
            <a:r>
              <a:rPr/>
              <a:t>multiple</a:t>
            </a:r>
            <a:r>
              <a:rPr/>
              <a:t> </a:t>
            </a:r>
            <a:r>
              <a:rPr/>
              <a:t>regression.</a:t>
            </a:r>
          </a:p>
          <a:p>
            <a:pPr lvl="0" marL="0" indent="0">
              <a:buNone/>
            </a:pPr>
          </a:p>
          <a:p>
            <a:pPr lvl="0" marL="0" indent="0">
              <a:buNone/>
            </a:pPr>
            <a:r>
              <a:rPr/>
              <a:t>An</a:t>
            </a:r>
            <a:r>
              <a:rPr/>
              <a:t> </a:t>
            </a:r>
            <a:r>
              <a:rPr/>
              <a:t>article</a:t>
            </a:r>
            <a:r>
              <a:rPr/>
              <a:t> </a:t>
            </a:r>
            <a:r>
              <a:rPr/>
              <a:t>by</a:t>
            </a:r>
            <a:r>
              <a:rPr/>
              <a:t> </a:t>
            </a:r>
            <a:r>
              <a:rPr/>
              <a:t>Rowan</a:t>
            </a:r>
            <a:r>
              <a:rPr/>
              <a:t> </a:t>
            </a:r>
            <a:r>
              <a:rPr/>
              <a:t>illustrates</a:t>
            </a:r>
            <a:r>
              <a:rPr/>
              <a:t> </a:t>
            </a:r>
            <a:r>
              <a:rPr/>
              <a:t>this</a:t>
            </a:r>
            <a:r>
              <a:rPr/>
              <a:t> </a:t>
            </a:r>
            <a:r>
              <a:rPr/>
              <a:t>well.</a:t>
            </a:r>
            <a:r>
              <a:rPr/>
              <a:t> </a:t>
            </a:r>
            <a:r>
              <a:rPr/>
              <a:t>Clinical</a:t>
            </a:r>
            <a:r>
              <a:rPr/>
              <a:t> </a:t>
            </a:r>
            <a:r>
              <a:rPr/>
              <a:t>record</a:t>
            </a:r>
            <a:r>
              <a:rPr/>
              <a:t> </a:t>
            </a:r>
            <a:r>
              <a:rPr/>
              <a:t>review</a:t>
            </a:r>
            <a:r>
              <a:rPr/>
              <a:t> </a:t>
            </a:r>
            <a:r>
              <a:rPr/>
              <a:t>and</a:t>
            </a:r>
            <a:r>
              <a:rPr/>
              <a:t> </a:t>
            </a:r>
            <a:r>
              <a:rPr/>
              <a:t>state</a:t>
            </a:r>
            <a:r>
              <a:rPr/>
              <a:t> </a:t>
            </a:r>
            <a:r>
              <a:rPr/>
              <a:t>HIV</a:t>
            </a:r>
            <a:r>
              <a:rPr/>
              <a:t> </a:t>
            </a:r>
            <a:r>
              <a:rPr/>
              <a:t>data.</a:t>
            </a:r>
            <a:r>
              <a:rPr/>
              <a:t> </a:t>
            </a:r>
            <a:r>
              <a:rPr/>
              <a:t>Variations</a:t>
            </a:r>
            <a:r>
              <a:rPr/>
              <a:t> </a:t>
            </a:r>
            <a:r>
              <a:rPr/>
              <a:t>in</a:t>
            </a:r>
            <a:r>
              <a:rPr/>
              <a:t> </a:t>
            </a:r>
            <a:r>
              <a:rPr/>
              <a:t>the</a:t>
            </a:r>
            <a:r>
              <a:rPr/>
              <a:t> </a:t>
            </a:r>
            <a:r>
              <a:rPr/>
              <a:t>engagement</a:t>
            </a:r>
            <a:r>
              <a:rPr/>
              <a:t> </a:t>
            </a:r>
            <a:r>
              <a:rPr/>
              <a:t>in</a:t>
            </a:r>
            <a:r>
              <a:rPr/>
              <a:t> </a:t>
            </a:r>
            <a:r>
              <a:rPr/>
              <a:t>care</a:t>
            </a:r>
            <a:r>
              <a:rPr/>
              <a:t> </a:t>
            </a:r>
            <a:r>
              <a:rPr/>
              <a:t>continuum.</a:t>
            </a:r>
            <a:r>
              <a:rPr/>
              <a:t> </a:t>
            </a:r>
            <a:r>
              <a:rPr/>
              <a:t>Impact</a:t>
            </a:r>
            <a:r>
              <a:rPr/>
              <a:t> </a:t>
            </a:r>
            <a:r>
              <a:rPr/>
              <a:t>of</a:t>
            </a:r>
            <a:r>
              <a:rPr/>
              <a:t> </a:t>
            </a:r>
            <a:r>
              <a:rPr/>
              <a:t>outmigration</a:t>
            </a:r>
            <a:r>
              <a:rPr/>
              <a:t> </a:t>
            </a:r>
            <a:r>
              <a:rPr/>
              <a:t>and</a:t>
            </a:r>
            <a:r>
              <a:rPr/>
              <a:t> </a:t>
            </a:r>
            <a:r>
              <a:rPr/>
              <a:t>death.</a:t>
            </a:r>
            <a:r>
              <a:rPr/>
              <a:t> </a:t>
            </a:r>
            <a:r>
              <a:rPr/>
              <a:t>When</a:t>
            </a:r>
            <a:r>
              <a:rPr/>
              <a:t> </a:t>
            </a:r>
            <a:r>
              <a:rPr/>
              <a:t>you</a:t>
            </a:r>
            <a:r>
              <a:rPr/>
              <a:t> </a:t>
            </a:r>
            <a:r>
              <a:rPr/>
              <a:t>don’t</a:t>
            </a:r>
            <a:r>
              <a:rPr/>
              <a:t> </a:t>
            </a:r>
            <a:r>
              <a:rPr/>
              <a:t>have</a:t>
            </a:r>
            <a:r>
              <a:rPr/>
              <a:t> </a:t>
            </a:r>
            <a:r>
              <a:rPr/>
              <a:t>data</a:t>
            </a:r>
            <a:r>
              <a:rPr/>
              <a:t> </a:t>
            </a:r>
            <a:r>
              <a:rPr/>
              <a:t>is</a:t>
            </a:r>
            <a:r>
              <a:rPr/>
              <a:t> </a:t>
            </a:r>
            <a:r>
              <a:rPr/>
              <a:t>it</a:t>
            </a:r>
            <a:r>
              <a:rPr/>
              <a:t> </a:t>
            </a:r>
            <a:r>
              <a:rPr/>
              <a:t>because</a:t>
            </a:r>
            <a:r>
              <a:rPr/>
              <a:t> </a:t>
            </a:r>
            <a:r>
              <a:rPr/>
              <a:t>they</a:t>
            </a:r>
            <a:r>
              <a:rPr/>
              <a:t> </a:t>
            </a:r>
            <a:r>
              <a:rPr/>
              <a:t>are</a:t>
            </a:r>
            <a:r>
              <a:rPr/>
              <a:t> </a:t>
            </a:r>
            <a:r>
              <a:rPr/>
              <a:t>no</a:t>
            </a:r>
            <a:r>
              <a:rPr/>
              <a:t> </a:t>
            </a:r>
            <a:r>
              <a:rPr/>
              <a:t>longer</a:t>
            </a:r>
            <a:r>
              <a:rPr/>
              <a:t> </a:t>
            </a:r>
            <a:r>
              <a:rPr/>
              <a:t>engaged</a:t>
            </a:r>
            <a:r>
              <a:rPr/>
              <a:t> </a:t>
            </a:r>
            <a:r>
              <a:rPr/>
              <a:t>in</a:t>
            </a:r>
            <a:r>
              <a:rPr/>
              <a:t> </a:t>
            </a:r>
            <a:r>
              <a:rPr/>
              <a:t>care,</a:t>
            </a:r>
            <a:r>
              <a:rPr/>
              <a:t> </a:t>
            </a:r>
            <a:r>
              <a:rPr/>
              <a:t>or</a:t>
            </a:r>
            <a:r>
              <a:rPr/>
              <a:t> </a:t>
            </a:r>
            <a:r>
              <a:rPr/>
              <a:t>maybe</a:t>
            </a:r>
            <a:r>
              <a:rPr/>
              <a:t> </a:t>
            </a:r>
            <a:r>
              <a:rPr/>
              <a:t>they</a:t>
            </a:r>
            <a:r>
              <a:rPr/>
              <a:t> </a:t>
            </a:r>
            <a:r>
              <a:rPr/>
              <a:t>have</a:t>
            </a:r>
            <a:r>
              <a:rPr/>
              <a:t> </a:t>
            </a:r>
            <a:r>
              <a:rPr/>
              <a:t>moved</a:t>
            </a:r>
            <a:r>
              <a:rPr/>
              <a:t> </a:t>
            </a:r>
            <a:r>
              <a:rPr/>
              <a:t>on</a:t>
            </a:r>
            <a:r>
              <a:rPr/>
              <a:t> </a:t>
            </a:r>
            <a:r>
              <a:rPr/>
              <a:t>to</a:t>
            </a:r>
            <a:r>
              <a:rPr/>
              <a:t> </a:t>
            </a:r>
            <a:r>
              <a:rPr/>
              <a:t>a</a:t>
            </a:r>
            <a:r>
              <a:rPr/>
              <a:t> </a:t>
            </a:r>
            <a:r>
              <a:rPr/>
              <a:t>different</a:t>
            </a:r>
            <a:r>
              <a:rPr/>
              <a:t> </a:t>
            </a:r>
            <a:r>
              <a:rPr/>
              <a:t>provider.</a:t>
            </a:r>
            <a:r>
              <a:rPr/>
              <a:t> </a:t>
            </a:r>
            <a:r>
              <a:rPr/>
              <a:t>Has</a:t>
            </a:r>
            <a:r>
              <a:rPr/>
              <a:t> </a:t>
            </a:r>
            <a:r>
              <a:rPr/>
              <a:t>care</a:t>
            </a:r>
            <a:r>
              <a:rPr/>
              <a:t> </a:t>
            </a:r>
            <a:r>
              <a:rPr/>
              <a:t>improved</a:t>
            </a:r>
            <a:r>
              <a:rPr/>
              <a:t> </a:t>
            </a:r>
            <a:r>
              <a:rPr/>
              <a:t>over</a:t>
            </a:r>
            <a:r>
              <a:rPr/>
              <a:t> </a:t>
            </a:r>
            <a:r>
              <a:rPr/>
              <a:t>the</a:t>
            </a:r>
            <a:r>
              <a:rPr/>
              <a:t> </a:t>
            </a:r>
            <a:r>
              <a:rPr/>
              <a:t>last</a:t>
            </a:r>
            <a:r>
              <a:rPr/>
              <a:t> </a:t>
            </a:r>
            <a:r>
              <a:rPr/>
              <a:t>five</a:t>
            </a:r>
            <a:r>
              <a:rPr/>
              <a:t> </a:t>
            </a:r>
            <a:r>
              <a:rPr/>
              <a:t>years?</a:t>
            </a:r>
          </a:p>
          <a:p>
            <a:pPr lvl="0" marL="0" indent="0">
              <a:buNone/>
            </a:pPr>
          </a:p>
          <a:p>
            <a:pPr lvl="0" marL="0" indent="0">
              <a:buNone/>
            </a:pPr>
            <a:r>
              <a:rPr/>
              <a:t>What</a:t>
            </a:r>
            <a:r>
              <a:rPr/>
              <a:t> </a:t>
            </a:r>
            <a:r>
              <a:rPr/>
              <a:t>variables</a:t>
            </a:r>
            <a:r>
              <a:rPr/>
              <a:t> </a:t>
            </a:r>
            <a:r>
              <a:rPr/>
              <a:t>are</a:t>
            </a:r>
            <a:r>
              <a:rPr/>
              <a:t> </a:t>
            </a:r>
            <a:r>
              <a:rPr/>
              <a:t>associated</a:t>
            </a:r>
            <a:r>
              <a:rPr/>
              <a:t> </a:t>
            </a:r>
            <a:r>
              <a:rPr/>
              <a:t>with</a:t>
            </a:r>
            <a:r>
              <a:rPr/>
              <a:t> </a:t>
            </a:r>
            <a:r>
              <a:rPr/>
              <a:t>getting</a:t>
            </a:r>
            <a:r>
              <a:rPr/>
              <a:t> </a:t>
            </a:r>
            <a:r>
              <a:rPr/>
              <a:t>treatment</a:t>
            </a:r>
            <a:r>
              <a:rPr/>
              <a:t> </a:t>
            </a:r>
            <a:r>
              <a:rPr/>
              <a:t>to</a:t>
            </a:r>
            <a:r>
              <a:rPr/>
              <a:t> </a:t>
            </a:r>
            <a:r>
              <a:rPr/>
              <a:t>reduce</a:t>
            </a:r>
            <a:r>
              <a:rPr/>
              <a:t> </a:t>
            </a:r>
            <a:r>
              <a:rPr/>
              <a:t>viral</a:t>
            </a:r>
            <a:r>
              <a:rPr/>
              <a:t> </a:t>
            </a:r>
            <a:r>
              <a:rPr/>
              <a:t>loads.</a:t>
            </a:r>
            <a:r>
              <a:rPr/>
              <a:t> </a:t>
            </a:r>
            <a:r>
              <a:rPr/>
              <a:t>This</a:t>
            </a:r>
            <a:r>
              <a:rPr/>
              <a:t> </a:t>
            </a:r>
            <a:r>
              <a:rPr/>
              <a:t>paper</a:t>
            </a:r>
            <a:r>
              <a:rPr/>
              <a:t> </a:t>
            </a:r>
            <a:r>
              <a:rPr/>
              <a:t>also</a:t>
            </a:r>
            <a:r>
              <a:rPr/>
              <a:t> </a:t>
            </a:r>
            <a:r>
              <a:rPr/>
              <a:t>addresses</a:t>
            </a:r>
            <a:r>
              <a:rPr/>
              <a:t> </a:t>
            </a:r>
            <a:r>
              <a:rPr/>
              <a:t>how</a:t>
            </a:r>
            <a:r>
              <a:rPr/>
              <a:t> </a:t>
            </a:r>
            <a:r>
              <a:rPr/>
              <a:t>to</a:t>
            </a:r>
            <a:r>
              <a:rPr/>
              <a:t> </a:t>
            </a:r>
            <a:r>
              <a:rPr/>
              <a:t>handle</a:t>
            </a:r>
            <a:r>
              <a:rPr/>
              <a:t> </a:t>
            </a:r>
            <a:r>
              <a:rPr/>
              <a:t>people</a:t>
            </a:r>
            <a:r>
              <a:rPr/>
              <a:t> </a:t>
            </a:r>
            <a:r>
              <a:rPr/>
              <a:t>who</a:t>
            </a:r>
            <a:r>
              <a:rPr/>
              <a:t> </a:t>
            </a:r>
            <a:r>
              <a:rPr/>
              <a:t>you</a:t>
            </a:r>
            <a:r>
              <a:rPr/>
              <a:t> </a:t>
            </a:r>
            <a:r>
              <a:rPr/>
              <a:t>do</a:t>
            </a:r>
            <a:r>
              <a:rPr/>
              <a:t> </a:t>
            </a:r>
            <a:r>
              <a:rPr/>
              <a:t>not</a:t>
            </a:r>
            <a:r>
              <a:rPr/>
              <a:t> </a:t>
            </a:r>
            <a:r>
              <a:rPr/>
              <a:t>have</a:t>
            </a:r>
            <a:r>
              <a:rPr/>
              <a:t> </a:t>
            </a:r>
            <a:r>
              <a:rPr/>
              <a:t>complete</a:t>
            </a:r>
            <a:r>
              <a:rPr/>
              <a:t> </a:t>
            </a:r>
            <a:r>
              <a:rPr/>
              <a:t>follow-up</a:t>
            </a:r>
            <a:r>
              <a:rPr/>
              <a:t> </a:t>
            </a:r>
            <a:r>
              <a:rPr/>
              <a:t>on.</a:t>
            </a:r>
          </a:p>
          <a:p>
            <a:pPr lvl="0" marL="0" indent="0">
              <a:buNone/>
            </a:pPr>
          </a:p>
          <a:p>
            <a:pPr lvl="0" marL="0" indent="0">
              <a:buNone/>
            </a:pPr>
            <a:r>
              <a:rPr/>
              <a:t>Example</a:t>
            </a:r>
            <a:r>
              <a:rPr/>
              <a:t> </a:t>
            </a:r>
            <a:r>
              <a:rPr/>
              <a:t>of</a:t>
            </a:r>
            <a:r>
              <a:rPr/>
              <a:t> </a:t>
            </a:r>
            <a:r>
              <a:rPr/>
              <a:t>smoking</a:t>
            </a:r>
            <a:r>
              <a:rPr/>
              <a:t> </a:t>
            </a:r>
            <a:r>
              <a:rPr/>
              <a:t>cessation</a:t>
            </a:r>
            <a:r>
              <a:rPr/>
              <a:t> </a:t>
            </a:r>
            <a:r>
              <a:rPr/>
              <a:t>usually</a:t>
            </a:r>
            <a:r>
              <a:rPr/>
              <a:t> </a:t>
            </a:r>
            <a:r>
              <a:rPr/>
              <a:t>assumes</a:t>
            </a:r>
            <a:r>
              <a:rPr/>
              <a:t> </a:t>
            </a:r>
            <a:r>
              <a:rPr/>
              <a:t>that</a:t>
            </a:r>
            <a:r>
              <a:rPr/>
              <a:t> </a:t>
            </a:r>
            <a:r>
              <a:rPr/>
              <a:t>anyone</a:t>
            </a:r>
            <a:r>
              <a:rPr/>
              <a:t> </a:t>
            </a:r>
            <a:r>
              <a:rPr/>
              <a:t>who</a:t>
            </a:r>
            <a:r>
              <a:rPr/>
              <a:t> </a:t>
            </a:r>
            <a:r>
              <a:rPr/>
              <a:t>disappears</a:t>
            </a:r>
            <a:r>
              <a:rPr/>
              <a:t> </a:t>
            </a:r>
            <a:r>
              <a:rPr/>
              <a:t>is</a:t>
            </a:r>
            <a:r>
              <a:rPr/>
              <a:t> </a:t>
            </a:r>
            <a:r>
              <a:rPr/>
              <a:t>categorized</a:t>
            </a:r>
            <a:r>
              <a:rPr/>
              <a:t> </a:t>
            </a:r>
            <a:r>
              <a:rPr/>
              <a:t>as</a:t>
            </a:r>
            <a:r>
              <a:rPr/>
              <a:t> </a:t>
            </a:r>
            <a:r>
              <a:rPr/>
              <a:t>a</a:t>
            </a:r>
            <a:r>
              <a:rPr/>
              <a:t> </a:t>
            </a:r>
            <a:r>
              <a:rPr/>
              <a:t>treatment</a:t>
            </a:r>
            <a:r>
              <a:rPr/>
              <a:t> </a:t>
            </a:r>
            <a:r>
              <a:rPr/>
              <a:t>failure.</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Usually</a:t>
            </a:r>
            <a:r>
              <a:rPr/>
              <a:t> </a:t>
            </a:r>
            <a:r>
              <a:rPr/>
              <a:t>used</a:t>
            </a:r>
            <a:r>
              <a:rPr/>
              <a:t> </a:t>
            </a:r>
            <a:r>
              <a:rPr/>
              <a:t>for</a:t>
            </a:r>
            <a:r>
              <a:rPr/>
              <a:t> </a:t>
            </a:r>
            <a:r>
              <a:rPr/>
              <a:t>an</a:t>
            </a:r>
            <a:r>
              <a:rPr/>
              <a:t> </a:t>
            </a:r>
            <a:r>
              <a:rPr/>
              <a:t>exploratory.</a:t>
            </a:r>
            <a:r>
              <a:rPr/>
              <a:t> </a:t>
            </a:r>
            <a:r>
              <a:rPr/>
              <a:t>It</a:t>
            </a:r>
            <a:r>
              <a:rPr/>
              <a:t> </a:t>
            </a:r>
            <a:r>
              <a:rPr/>
              <a:t>could</a:t>
            </a:r>
            <a:r>
              <a:rPr/>
              <a:t> </a:t>
            </a:r>
            <a:r>
              <a:rPr/>
              <a:t>be</a:t>
            </a:r>
            <a:r>
              <a:rPr/>
              <a:t> </a:t>
            </a:r>
            <a:r>
              <a:rPr/>
              <a:t>characterization</a:t>
            </a:r>
            <a:r>
              <a:rPr/>
              <a:t> </a:t>
            </a:r>
            <a:r>
              <a:rPr/>
              <a:t>of</a:t>
            </a:r>
            <a:r>
              <a:rPr/>
              <a:t> </a:t>
            </a:r>
            <a:r>
              <a:rPr/>
              <a:t>surveys</a:t>
            </a:r>
            <a:r>
              <a:rPr/>
              <a:t> </a:t>
            </a:r>
            <a:r>
              <a:rPr/>
              <a:t>or</a:t>
            </a:r>
            <a:r>
              <a:rPr/>
              <a:t> </a:t>
            </a:r>
            <a:r>
              <a:rPr/>
              <a:t>polls.</a:t>
            </a:r>
            <a:r>
              <a:rPr/>
              <a:t> </a:t>
            </a:r>
            <a:r>
              <a:rPr/>
              <a:t>It</a:t>
            </a:r>
            <a:r>
              <a:rPr/>
              <a:t> </a:t>
            </a:r>
            <a:r>
              <a:rPr/>
              <a:t>might</a:t>
            </a:r>
            <a:r>
              <a:rPr/>
              <a:t> </a:t>
            </a:r>
            <a:r>
              <a:rPr/>
              <a:t>be</a:t>
            </a:r>
            <a:r>
              <a:rPr/>
              <a:t> </a:t>
            </a:r>
            <a:r>
              <a:rPr/>
              <a:t>performance</a:t>
            </a:r>
            <a:r>
              <a:rPr/>
              <a:t> </a:t>
            </a:r>
            <a:r>
              <a:rPr/>
              <a:t>reports.</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Wolfe</a:t>
            </a:r>
            <a:r>
              <a:rPr/>
              <a:t> </a:t>
            </a:r>
            <a:r>
              <a:rPr/>
              <a:t>study</a:t>
            </a:r>
            <a:r>
              <a:rPr/>
              <a:t> </a:t>
            </a:r>
            <a:r>
              <a:rPr/>
              <a:t>is</a:t>
            </a:r>
            <a:r>
              <a:rPr/>
              <a:t> </a:t>
            </a:r>
            <a:r>
              <a:rPr/>
              <a:t>a</a:t>
            </a:r>
            <a:r>
              <a:rPr/>
              <a:t> </a:t>
            </a:r>
            <a:r>
              <a:rPr/>
              <a:t>good</a:t>
            </a:r>
            <a:r>
              <a:rPr/>
              <a:t> </a:t>
            </a:r>
            <a:r>
              <a:rPr/>
              <a:t>example.</a:t>
            </a:r>
            <a:r>
              <a:rPr/>
              <a:t> </a:t>
            </a:r>
            <a:r>
              <a:rPr/>
              <a:t>This</a:t>
            </a:r>
            <a:r>
              <a:rPr/>
              <a:t> </a:t>
            </a:r>
            <a:r>
              <a:rPr/>
              <a:t>study</a:t>
            </a:r>
            <a:r>
              <a:rPr/>
              <a:t> </a:t>
            </a:r>
            <a:r>
              <a:rPr/>
              <a:t>is</a:t>
            </a:r>
            <a:r>
              <a:rPr/>
              <a:t> </a:t>
            </a:r>
            <a:r>
              <a:rPr/>
              <a:t>in</a:t>
            </a:r>
            <a:r>
              <a:rPr/>
              <a:t> </a:t>
            </a:r>
            <a:r>
              <a:rPr/>
              <a:t>Botswana.</a:t>
            </a:r>
            <a:r>
              <a:rPr/>
              <a:t> </a:t>
            </a:r>
            <a:r>
              <a:rPr/>
              <a:t>Effects</a:t>
            </a:r>
            <a:r>
              <a:rPr/>
              <a:t> </a:t>
            </a:r>
            <a:r>
              <a:rPr/>
              <a:t>of</a:t>
            </a:r>
            <a:r>
              <a:rPr/>
              <a:t> </a:t>
            </a:r>
            <a:r>
              <a:rPr/>
              <a:t>stigma</a:t>
            </a:r>
            <a:r>
              <a:rPr/>
              <a:t> </a:t>
            </a:r>
            <a:r>
              <a:rPr/>
              <a:t>and</a:t>
            </a:r>
            <a:r>
              <a:rPr/>
              <a:t> </a:t>
            </a:r>
            <a:r>
              <a:rPr/>
              <a:t>its</a:t>
            </a:r>
            <a:r>
              <a:rPr/>
              <a:t> </a:t>
            </a:r>
            <a:r>
              <a:rPr/>
              <a:t>effect</a:t>
            </a:r>
            <a:r>
              <a:rPr/>
              <a:t> </a:t>
            </a:r>
            <a:r>
              <a:rPr/>
              <a:t>on</a:t>
            </a:r>
            <a:r>
              <a:rPr/>
              <a:t> </a:t>
            </a:r>
            <a:r>
              <a:rPr/>
              <a:t>health</a:t>
            </a:r>
            <a:r>
              <a:rPr/>
              <a:t> </a:t>
            </a:r>
            <a:r>
              <a:rPr/>
              <a:t>related</a:t>
            </a:r>
            <a:r>
              <a:rPr/>
              <a:t> </a:t>
            </a:r>
            <a:r>
              <a:rPr/>
              <a:t>behaviors.</a:t>
            </a:r>
            <a:r>
              <a:rPr/>
              <a:t> </a:t>
            </a:r>
            <a:r>
              <a:rPr/>
              <a:t>Structured</a:t>
            </a:r>
            <a:r>
              <a:rPr/>
              <a:t> </a:t>
            </a:r>
            <a:r>
              <a:rPr/>
              <a:t>questions</a:t>
            </a:r>
            <a:r>
              <a:rPr/>
              <a:t> </a:t>
            </a:r>
            <a:r>
              <a:rPr/>
              <a:t>followed</a:t>
            </a:r>
            <a:r>
              <a:rPr/>
              <a:t> </a:t>
            </a:r>
            <a:r>
              <a:rPr/>
              <a:t>by</a:t>
            </a:r>
            <a:r>
              <a:rPr/>
              <a:t> </a:t>
            </a:r>
            <a:r>
              <a:rPr/>
              <a:t>open</a:t>
            </a:r>
            <a:r>
              <a:rPr/>
              <a:t> </a:t>
            </a:r>
            <a:r>
              <a:rPr/>
              <a:t>ended</a:t>
            </a:r>
            <a:r>
              <a:rPr/>
              <a:t> </a:t>
            </a:r>
            <a:r>
              <a:rPr/>
              <a:t>questions.</a:t>
            </a:r>
            <a:r>
              <a:rPr/>
              <a:t> </a:t>
            </a:r>
            <a:r>
              <a:rPr/>
              <a:t>They</a:t>
            </a:r>
            <a:r>
              <a:rPr/>
              <a:t> </a:t>
            </a:r>
            <a:r>
              <a:rPr/>
              <a:t>are</a:t>
            </a:r>
            <a:r>
              <a:rPr/>
              <a:t> </a:t>
            </a:r>
            <a:r>
              <a:rPr/>
              <a:t>reporting</a:t>
            </a:r>
            <a:r>
              <a:rPr/>
              <a:t> </a:t>
            </a:r>
            <a:r>
              <a:rPr/>
              <a:t>percentages.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don’t</a:t>
            </a:r>
            <a:r>
              <a:rPr/>
              <a:t> </a:t>
            </a:r>
            <a:r>
              <a:rPr/>
              <a:t>expect</a:t>
            </a:r>
            <a:r>
              <a:rPr/>
              <a:t> </a:t>
            </a:r>
            <a:r>
              <a:rPr/>
              <a:t>this</a:t>
            </a:r>
            <a:r>
              <a:rPr/>
              <a:t> </a:t>
            </a:r>
            <a:r>
              <a:rPr/>
              <a:t>to</a:t>
            </a:r>
            <a:r>
              <a:rPr/>
              <a:t> </a:t>
            </a:r>
            <a:r>
              <a:rPr/>
              <a:t>be</a:t>
            </a:r>
            <a:r>
              <a:rPr/>
              <a:t> </a:t>
            </a:r>
            <a:r>
              <a:rPr/>
              <a:t>your</a:t>
            </a:r>
            <a:r>
              <a:rPr/>
              <a:t> </a:t>
            </a:r>
            <a:r>
              <a:rPr/>
              <a:t>final</a:t>
            </a:r>
            <a:r>
              <a:rPr/>
              <a:t> </a:t>
            </a:r>
            <a:r>
              <a:rPr/>
              <a:t>literature</a:t>
            </a:r>
            <a:r>
              <a:rPr/>
              <a:t> </a:t>
            </a:r>
            <a:r>
              <a:rPr/>
              <a:t>review</a:t>
            </a:r>
            <a:r>
              <a:rPr/>
              <a:t> </a:t>
            </a:r>
            <a:r>
              <a:rPr/>
              <a:t>but</a:t>
            </a:r>
            <a:r>
              <a:rPr/>
              <a:t> </a:t>
            </a:r>
            <a:r>
              <a:rPr/>
              <a:t>it</a:t>
            </a:r>
            <a:r>
              <a:rPr/>
              <a:t> </a:t>
            </a:r>
            <a:r>
              <a:rPr/>
              <a:t>will</a:t>
            </a:r>
            <a:r>
              <a:rPr/>
              <a:t> </a:t>
            </a:r>
            <a:r>
              <a:rPr/>
              <a:t>help</a:t>
            </a:r>
            <a:r>
              <a:rPr/>
              <a:t> </a:t>
            </a:r>
            <a:r>
              <a:rPr/>
              <a:t>form</a:t>
            </a:r>
            <a:r>
              <a:rPr/>
              <a:t> </a:t>
            </a:r>
            <a:r>
              <a:rPr/>
              <a:t>the</a:t>
            </a:r>
            <a:r>
              <a:rPr/>
              <a:t> </a:t>
            </a:r>
            <a:r>
              <a:rPr/>
              <a:t>literature</a:t>
            </a:r>
            <a:r>
              <a:rPr/>
              <a:t> </a:t>
            </a:r>
            <a:r>
              <a:rPr/>
              <a:t>review.</a:t>
            </a:r>
            <a:r>
              <a:rPr/>
              <a:t> </a:t>
            </a:r>
            <a:r>
              <a:rPr/>
              <a:t>Looking</a:t>
            </a:r>
            <a:r>
              <a:rPr/>
              <a:t> </a:t>
            </a:r>
            <a:r>
              <a:rPr/>
              <a:t>for</a:t>
            </a:r>
            <a:r>
              <a:rPr/>
              <a:t> </a:t>
            </a:r>
            <a:r>
              <a:rPr/>
              <a:t>progress</a:t>
            </a:r>
            <a:r>
              <a:rPr/>
              <a:t> </a:t>
            </a:r>
            <a:r>
              <a:rPr/>
              <a:t>in</a:t>
            </a:r>
            <a:r>
              <a:rPr/>
              <a:t> </a:t>
            </a:r>
            <a:r>
              <a:rPr/>
              <a:t>finding</a:t>
            </a:r>
            <a:r>
              <a:rPr/>
              <a:t> </a:t>
            </a:r>
            <a:r>
              <a:rPr/>
              <a:t>relevant</a:t>
            </a:r>
            <a:r>
              <a:rPr/>
              <a:t> </a:t>
            </a:r>
            <a:r>
              <a:rPr/>
              <a:t>references.</a:t>
            </a:r>
            <a:r>
              <a:rPr/>
              <a:t> </a:t>
            </a:r>
            <a:r>
              <a:rPr/>
              <a:t>No</a:t>
            </a:r>
            <a:r>
              <a:rPr/>
              <a:t> </a:t>
            </a:r>
            <a:r>
              <a:rPr/>
              <a:t>need</a:t>
            </a:r>
            <a:r>
              <a:rPr/>
              <a:t> </a:t>
            </a:r>
            <a:r>
              <a:rPr/>
              <a:t>to</a:t>
            </a:r>
            <a:r>
              <a:rPr/>
              <a:t> </a:t>
            </a:r>
            <a:r>
              <a:rPr/>
              <a:t>turn</a:t>
            </a:r>
            <a:r>
              <a:rPr/>
              <a:t> </a:t>
            </a:r>
            <a:r>
              <a:rPr/>
              <a:t>in</a:t>
            </a:r>
            <a:r>
              <a:rPr/>
              <a:t> </a:t>
            </a:r>
            <a:r>
              <a:rPr/>
              <a:t>a</a:t>
            </a:r>
            <a:r>
              <a:rPr/>
              <a:t> </a:t>
            </a:r>
            <a:r>
              <a:rPr/>
              <a:t>reference</a:t>
            </a:r>
            <a:r>
              <a:rPr/>
              <a:t> </a:t>
            </a:r>
            <a:r>
              <a:rPr/>
              <a:t>section.</a:t>
            </a:r>
            <a:r>
              <a:rPr/>
              <a:t> </a:t>
            </a:r>
            <a:r>
              <a:rPr/>
              <a:t>Use</a:t>
            </a:r>
            <a:r>
              <a:rPr/>
              <a:t> </a:t>
            </a:r>
            <a:r>
              <a:rPr/>
              <a:t>a</a:t>
            </a:r>
            <a:r>
              <a:rPr/>
              <a:t> </a:t>
            </a:r>
            <a:r>
              <a:rPr/>
              <a:t>reference</a:t>
            </a:r>
            <a:r>
              <a:rPr/>
              <a:t> </a:t>
            </a:r>
            <a:r>
              <a:rPr/>
              <a:t>or</a:t>
            </a:r>
            <a:r>
              <a:rPr/>
              <a:t> </a:t>
            </a:r>
            <a:r>
              <a:rPr/>
              <a:t>citation</a:t>
            </a:r>
            <a:r>
              <a:rPr/>
              <a:t> </a:t>
            </a:r>
            <a:r>
              <a:rPr/>
              <a:t>style.</a:t>
            </a:r>
            <a:r>
              <a:rPr/>
              <a:t> </a:t>
            </a:r>
            <a:r>
              <a:rPr/>
              <a:t>Pick</a:t>
            </a:r>
            <a:r>
              <a:rPr/>
              <a:t> </a:t>
            </a:r>
            <a:r>
              <a:rPr/>
              <a:t>a</a:t>
            </a:r>
            <a:r>
              <a:rPr/>
              <a:t> </a:t>
            </a:r>
            <a:r>
              <a:rPr/>
              <a:t>style</a:t>
            </a:r>
            <a:r>
              <a:rPr/>
              <a:t> </a:t>
            </a:r>
            <a:r>
              <a:rPr/>
              <a:t>that</a:t>
            </a:r>
            <a:r>
              <a:rPr/>
              <a:t> </a:t>
            </a:r>
            <a:r>
              <a:rPr/>
              <a:t>is</a:t>
            </a:r>
            <a:r>
              <a:rPr/>
              <a:t> </a:t>
            </a:r>
            <a:r>
              <a:rPr/>
              <a:t>used</a:t>
            </a:r>
            <a:r>
              <a:rPr/>
              <a:t> </a:t>
            </a:r>
            <a:r>
              <a:rPr/>
              <a:t>in</a:t>
            </a:r>
            <a:r>
              <a:rPr/>
              <a:t> </a:t>
            </a:r>
            <a:r>
              <a:rPr/>
              <a:t>your</a:t>
            </a:r>
            <a:r>
              <a:rPr/>
              <a:t> </a:t>
            </a:r>
            <a:r>
              <a:rPr/>
              <a:t>field.</a:t>
            </a:r>
            <a:r>
              <a:rPr/>
              <a:t> </a:t>
            </a:r>
            <a:r>
              <a:rPr/>
              <a:t>Just</a:t>
            </a:r>
            <a:r>
              <a:rPr/>
              <a:t> </a:t>
            </a:r>
            <a:r>
              <a:rPr/>
              <a:t>be</a:t>
            </a:r>
            <a:r>
              <a:rPr/>
              <a:t> </a:t>
            </a:r>
            <a:r>
              <a:rPr/>
              <a:t>consistent.</a:t>
            </a:r>
            <a:r>
              <a:rPr/>
              <a:t> </a:t>
            </a:r>
            <a:r>
              <a:rPr/>
              <a:t>Show</a:t>
            </a:r>
            <a:r>
              <a:rPr/>
              <a:t> </a:t>
            </a:r>
            <a:r>
              <a:rPr/>
              <a:t>me</a:t>
            </a:r>
            <a:r>
              <a:rPr/>
              <a:t> </a:t>
            </a:r>
            <a:r>
              <a:rPr/>
              <a:t>evidence</a:t>
            </a:r>
            <a:r>
              <a:rPr/>
              <a:t> </a:t>
            </a:r>
            <a:r>
              <a:rPr/>
              <a:t>of</a:t>
            </a:r>
            <a:r>
              <a:rPr/>
              <a:t> </a:t>
            </a:r>
            <a:r>
              <a:rPr/>
              <a:t>the</a:t>
            </a:r>
            <a:r>
              <a:rPr/>
              <a:t> </a:t>
            </a:r>
            <a:r>
              <a:rPr/>
              <a:t>literature</a:t>
            </a:r>
            <a:r>
              <a:rPr/>
              <a:t> </a:t>
            </a:r>
            <a:r>
              <a:rPr/>
              <a:t>that</a:t>
            </a:r>
            <a:r>
              <a:rPr/>
              <a:t> </a:t>
            </a:r>
            <a:r>
              <a:rPr/>
              <a:t>is</a:t>
            </a:r>
            <a:r>
              <a:rPr/>
              <a:t> </a:t>
            </a:r>
            <a:r>
              <a:rPr/>
              <a:t>relevant.</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type</a:t>
            </a:r>
            <a:r>
              <a:rPr/>
              <a:t> </a:t>
            </a:r>
            <a:r>
              <a:rPr/>
              <a:t>of</a:t>
            </a:r>
            <a:r>
              <a:rPr/>
              <a:t> </a:t>
            </a:r>
            <a:r>
              <a:rPr/>
              <a:t>observational</a:t>
            </a:r>
            <a:r>
              <a:rPr/>
              <a:t> </a:t>
            </a:r>
            <a:r>
              <a:rPr/>
              <a:t>design</a:t>
            </a:r>
            <a:r>
              <a:rPr/>
              <a:t> </a:t>
            </a:r>
            <a:r>
              <a:rPr/>
              <a:t>is</a:t>
            </a:r>
            <a:r>
              <a:rPr/>
              <a:t> </a:t>
            </a:r>
            <a:r>
              <a:rPr/>
              <a:t>called</a:t>
            </a:r>
            <a:r>
              <a:rPr/>
              <a:t> </a:t>
            </a:r>
            <a:r>
              <a:rPr/>
              <a:t>a</a:t>
            </a:r>
            <a:r>
              <a:rPr/>
              <a:t> </a:t>
            </a:r>
            <a:r>
              <a:rPr/>
              <a:t>cohort</a:t>
            </a:r>
            <a:r>
              <a:rPr/>
              <a:t> </a:t>
            </a:r>
            <a:r>
              <a:rPr/>
              <a:t>design.</a:t>
            </a:r>
            <a:r>
              <a:rPr/>
              <a:t> </a:t>
            </a:r>
            <a:r>
              <a:rPr/>
              <a:t>You</a:t>
            </a:r>
            <a:r>
              <a:rPr/>
              <a:t> </a:t>
            </a:r>
            <a:r>
              <a:rPr/>
              <a:t>select</a:t>
            </a:r>
            <a:r>
              <a:rPr/>
              <a:t> </a:t>
            </a:r>
            <a:r>
              <a:rPr/>
              <a:t>a</a:t>
            </a:r>
            <a:r>
              <a:rPr/>
              <a:t> </a:t>
            </a:r>
            <a:r>
              <a:rPr/>
              <a:t>group</a:t>
            </a:r>
            <a:r>
              <a:rPr/>
              <a:t> </a:t>
            </a:r>
            <a:r>
              <a:rPr/>
              <a:t>of</a:t>
            </a:r>
            <a:r>
              <a:rPr/>
              <a:t> </a:t>
            </a:r>
            <a:r>
              <a:rPr/>
              <a:t>people</a:t>
            </a:r>
            <a:r>
              <a:rPr/>
              <a:t> </a:t>
            </a:r>
            <a:r>
              <a:rPr/>
              <a:t>who</a:t>
            </a:r>
            <a:r>
              <a:rPr/>
              <a:t> </a:t>
            </a:r>
            <a:r>
              <a:rPr/>
              <a:t>have</a:t>
            </a:r>
            <a:r>
              <a:rPr/>
              <a:t> </a:t>
            </a:r>
            <a:r>
              <a:rPr/>
              <a:t>a</a:t>
            </a:r>
            <a:r>
              <a:rPr/>
              <a:t> </a:t>
            </a:r>
            <a:r>
              <a:rPr/>
              <a:t>specific</a:t>
            </a:r>
            <a:r>
              <a:rPr/>
              <a:t> </a:t>
            </a:r>
            <a:r>
              <a:rPr/>
              <a:t>exposure.</a:t>
            </a:r>
            <a:r>
              <a:rPr/>
              <a:t> </a:t>
            </a:r>
            <a:r>
              <a:rPr/>
              <a:t>You</a:t>
            </a:r>
            <a:r>
              <a:rPr/>
              <a:t> </a:t>
            </a:r>
            <a:r>
              <a:rPr/>
              <a:t>compare</a:t>
            </a:r>
            <a:r>
              <a:rPr/>
              <a:t> </a:t>
            </a:r>
            <a:r>
              <a:rPr/>
              <a:t>them</a:t>
            </a:r>
            <a:r>
              <a:rPr/>
              <a:t> </a:t>
            </a:r>
            <a:r>
              <a:rPr/>
              <a:t>to</a:t>
            </a:r>
            <a:r>
              <a:rPr/>
              <a:t> </a:t>
            </a:r>
            <a:r>
              <a:rPr/>
              <a:t>another</a:t>
            </a:r>
            <a:r>
              <a:rPr/>
              <a:t> </a:t>
            </a:r>
            <a:r>
              <a:rPr/>
              <a:t>group</a:t>
            </a:r>
            <a:r>
              <a:rPr/>
              <a:t> </a:t>
            </a:r>
            <a:r>
              <a:rPr/>
              <a:t>that</a:t>
            </a:r>
            <a:r>
              <a:rPr/>
              <a:t> </a:t>
            </a:r>
            <a:r>
              <a:rPr/>
              <a:t>does</a:t>
            </a:r>
            <a:r>
              <a:rPr/>
              <a:t> </a:t>
            </a:r>
            <a:r>
              <a:rPr/>
              <a:t>not</a:t>
            </a:r>
            <a:r>
              <a:rPr/>
              <a:t> </a:t>
            </a:r>
            <a:r>
              <a:rPr/>
              <a:t>have</a:t>
            </a:r>
            <a:r>
              <a:rPr/>
              <a:t> </a:t>
            </a:r>
            <a:r>
              <a:rPr/>
              <a:t>the</a:t>
            </a:r>
            <a:r>
              <a:rPr/>
              <a:t> </a:t>
            </a:r>
            <a:r>
              <a:rPr/>
              <a:t>exposure.</a:t>
            </a:r>
          </a:p>
          <a:p>
            <a:pPr lvl="0" marL="0" indent="0">
              <a:buNone/>
            </a:pPr>
          </a:p>
          <a:p>
            <a:pPr lvl="0" marL="0" indent="0">
              <a:buNone/>
            </a:pPr>
            <a:r>
              <a:rPr/>
              <a:t>Cohort</a:t>
            </a:r>
            <a:r>
              <a:rPr/>
              <a:t> </a:t>
            </a:r>
            <a:r>
              <a:rPr/>
              <a:t>designs</a:t>
            </a:r>
            <a:r>
              <a:rPr/>
              <a:t> </a:t>
            </a:r>
            <a:r>
              <a:rPr/>
              <a:t>can</a:t>
            </a:r>
            <a:r>
              <a:rPr/>
              <a:t> </a:t>
            </a:r>
            <a:r>
              <a:rPr/>
              <a:t>be</a:t>
            </a:r>
            <a:r>
              <a:rPr/>
              <a:t> </a:t>
            </a:r>
            <a:r>
              <a:rPr/>
              <a:t>defined</a:t>
            </a:r>
            <a:r>
              <a:rPr/>
              <a:t> </a:t>
            </a:r>
            <a:r>
              <a:rPr/>
              <a:t>prospectively</a:t>
            </a:r>
            <a:r>
              <a:rPr/>
              <a:t> </a:t>
            </a:r>
            <a:r>
              <a:rPr/>
              <a:t>or</a:t>
            </a:r>
            <a:r>
              <a:rPr/>
              <a:t> </a:t>
            </a:r>
            <a:r>
              <a:rPr/>
              <a:t>retrospectively.</a:t>
            </a:r>
            <a:r>
              <a:rPr/>
              <a:t> </a:t>
            </a:r>
            <a:r>
              <a:rPr/>
              <a:t>But</a:t>
            </a:r>
            <a:r>
              <a:rPr/>
              <a:t> </a:t>
            </a:r>
            <a:r>
              <a:rPr/>
              <a:t>in</a:t>
            </a:r>
            <a:r>
              <a:rPr/>
              <a:t> </a:t>
            </a:r>
            <a:r>
              <a:rPr/>
              <a:t>a</a:t>
            </a:r>
            <a:r>
              <a:rPr/>
              <a:t> </a:t>
            </a:r>
            <a:r>
              <a:rPr/>
              <a:t>retrospective</a:t>
            </a:r>
            <a:r>
              <a:rPr/>
              <a:t> </a:t>
            </a:r>
            <a:r>
              <a:rPr/>
              <a:t>study,</a:t>
            </a:r>
            <a:r>
              <a:rPr/>
              <a:t> </a:t>
            </a:r>
            <a:r>
              <a:rPr/>
              <a:t>be</a:t>
            </a:r>
            <a:r>
              <a:rPr/>
              <a:t> </a:t>
            </a:r>
            <a:r>
              <a:rPr/>
              <a:t>sure</a:t>
            </a:r>
            <a:r>
              <a:rPr/>
              <a:t> </a:t>
            </a:r>
            <a:r>
              <a:rPr/>
              <a:t>that</a:t>
            </a:r>
            <a:r>
              <a:rPr/>
              <a:t> </a:t>
            </a:r>
            <a:r>
              <a:rPr/>
              <a:t>the</a:t>
            </a:r>
            <a:r>
              <a:rPr/>
              <a:t> </a:t>
            </a:r>
            <a:r>
              <a:rPr/>
              <a:t>outcome</a:t>
            </a:r>
            <a:r>
              <a:rPr/>
              <a:t> </a:t>
            </a:r>
            <a:r>
              <a:rPr/>
              <a:t>occurs</a:t>
            </a:r>
            <a:r>
              <a:rPr/>
              <a:t> </a:t>
            </a:r>
            <a:r>
              <a:rPr/>
              <a:t>after</a:t>
            </a:r>
            <a:r>
              <a:rPr/>
              <a:t> </a:t>
            </a:r>
            <a:r>
              <a:rPr/>
              <a:t>the</a:t>
            </a:r>
            <a:r>
              <a:rPr/>
              <a:t> </a:t>
            </a:r>
            <a:r>
              <a:rPr/>
              <a:t>exposure</a:t>
            </a:r>
            <a:r>
              <a:rPr/>
              <a:t> </a:t>
            </a:r>
            <a:r>
              <a:rPr/>
              <a:t>and</a:t>
            </a:r>
            <a:r>
              <a:rPr/>
              <a:t> </a:t>
            </a:r>
            <a:r>
              <a:rPr/>
              <a:t>not</a:t>
            </a:r>
            <a:r>
              <a:rPr/>
              <a:t> </a:t>
            </a:r>
            <a:r>
              <a:rPr/>
              <a:t>before</a:t>
            </a:r>
            <a:r>
              <a:rPr/>
              <a:t> </a:t>
            </a:r>
            <a:r>
              <a:rPr/>
              <a:t>the</a:t>
            </a:r>
            <a:r>
              <a:rPr/>
              <a:t> </a:t>
            </a:r>
            <a:r>
              <a:rPr/>
              <a:t>exposure.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talk</a:t>
            </a:r>
            <a:r>
              <a:rPr/>
              <a:t> </a:t>
            </a:r>
            <a:r>
              <a:rPr/>
              <a:t>about</a:t>
            </a:r>
            <a:r>
              <a:rPr/>
              <a:t> </a:t>
            </a:r>
            <a:r>
              <a:rPr/>
              <a:t>the</a:t>
            </a:r>
            <a:r>
              <a:rPr/>
              <a:t> </a:t>
            </a:r>
            <a:r>
              <a:rPr/>
              <a:t>disadvantages</a:t>
            </a:r>
            <a:r>
              <a:rPr/>
              <a:t> </a:t>
            </a:r>
            <a:r>
              <a:rPr/>
              <a:t>first.</a:t>
            </a:r>
          </a:p>
          <a:p>
            <a:pPr lvl="0" marL="0" indent="0">
              <a:buNone/>
            </a:pPr>
          </a:p>
          <a:p>
            <a:pPr lvl="0" marL="0" indent="0">
              <a:buNone/>
            </a:pPr>
            <a:r>
              <a:rPr/>
              <a:t>If</a:t>
            </a:r>
            <a:r>
              <a:rPr/>
              <a:t> </a:t>
            </a:r>
            <a:r>
              <a:rPr/>
              <a:t>you</a:t>
            </a:r>
            <a:r>
              <a:rPr/>
              <a:t> </a:t>
            </a:r>
            <a:r>
              <a:rPr/>
              <a:t>are</a:t>
            </a:r>
            <a:r>
              <a:rPr/>
              <a:t> </a:t>
            </a:r>
            <a:r>
              <a:rPr/>
              <a:t>examining</a:t>
            </a:r>
            <a:r>
              <a:rPr/>
              <a:t> </a:t>
            </a:r>
            <a:r>
              <a:rPr/>
              <a:t>a</a:t>
            </a:r>
            <a:r>
              <a:rPr/>
              <a:t> </a:t>
            </a:r>
            <a:r>
              <a:rPr/>
              <a:t>rare</a:t>
            </a:r>
            <a:r>
              <a:rPr/>
              <a:t> </a:t>
            </a:r>
            <a:r>
              <a:rPr/>
              <a:t>outcome,</a:t>
            </a:r>
            <a:r>
              <a:rPr/>
              <a:t> </a:t>
            </a:r>
            <a:r>
              <a:rPr/>
              <a:t>you</a:t>
            </a:r>
            <a:r>
              <a:rPr/>
              <a:t> </a:t>
            </a:r>
            <a:r>
              <a:rPr/>
              <a:t>need</a:t>
            </a:r>
            <a:r>
              <a:rPr/>
              <a:t> </a:t>
            </a:r>
            <a:r>
              <a:rPr/>
              <a:t>a</a:t>
            </a:r>
            <a:r>
              <a:rPr/>
              <a:t> </a:t>
            </a:r>
            <a:r>
              <a:rPr/>
              <a:t>pretty</a:t>
            </a:r>
            <a:r>
              <a:rPr/>
              <a:t> </a:t>
            </a:r>
            <a:r>
              <a:rPr/>
              <a:t>large</a:t>
            </a:r>
            <a:r>
              <a:rPr/>
              <a:t> </a:t>
            </a:r>
            <a:r>
              <a:rPr/>
              <a:t>sample</a:t>
            </a:r>
            <a:r>
              <a:rPr/>
              <a:t> </a:t>
            </a:r>
            <a:r>
              <a:rPr/>
              <a:t>size.</a:t>
            </a:r>
            <a:r>
              <a:rPr/>
              <a:t> </a:t>
            </a:r>
            <a:r>
              <a:rPr/>
              <a:t>The</a:t>
            </a:r>
            <a:r>
              <a:rPr/>
              <a:t> </a:t>
            </a:r>
            <a:r>
              <a:rPr/>
              <a:t>rule</a:t>
            </a:r>
            <a:r>
              <a:rPr/>
              <a:t> </a:t>
            </a:r>
            <a:r>
              <a:rPr/>
              <a:t>of</a:t>
            </a:r>
            <a:r>
              <a:rPr/>
              <a:t> </a:t>
            </a:r>
            <a:r>
              <a:rPr/>
              <a:t>thumb</a:t>
            </a:r>
            <a:r>
              <a:rPr/>
              <a:t> </a:t>
            </a:r>
            <a:r>
              <a:rPr/>
              <a:t>is</a:t>
            </a:r>
            <a:r>
              <a:rPr/>
              <a:t> </a:t>
            </a:r>
            <a:r>
              <a:rPr/>
              <a:t>that</a:t>
            </a:r>
            <a:r>
              <a:rPr/>
              <a:t> </a:t>
            </a:r>
            <a:r>
              <a:rPr/>
              <a:t>you</a:t>
            </a:r>
            <a:r>
              <a:rPr/>
              <a:t> </a:t>
            </a:r>
            <a:r>
              <a:rPr/>
              <a:t>would</a:t>
            </a:r>
            <a:r>
              <a:rPr/>
              <a:t> </a:t>
            </a:r>
            <a:r>
              <a:rPr/>
              <a:t>like</a:t>
            </a:r>
            <a:r>
              <a:rPr/>
              <a:t> </a:t>
            </a:r>
            <a:r>
              <a:rPr/>
              <a:t>to</a:t>
            </a:r>
            <a:r>
              <a:rPr/>
              <a:t> </a:t>
            </a:r>
            <a:r>
              <a:rPr/>
              <a:t>see</a:t>
            </a:r>
            <a:r>
              <a:rPr/>
              <a:t> </a:t>
            </a:r>
            <a:r>
              <a:rPr/>
              <a:t>25</a:t>
            </a:r>
            <a:r>
              <a:rPr/>
              <a:t> </a:t>
            </a:r>
            <a:r>
              <a:rPr/>
              <a:t>to</a:t>
            </a:r>
            <a:r>
              <a:rPr/>
              <a:t> </a:t>
            </a:r>
            <a:r>
              <a:rPr/>
              <a:t>50</a:t>
            </a:r>
            <a:r>
              <a:rPr/>
              <a:t> </a:t>
            </a:r>
            <a:r>
              <a:rPr/>
              <a:t>events</a:t>
            </a:r>
            <a:r>
              <a:rPr/>
              <a:t> </a:t>
            </a:r>
            <a:r>
              <a:rPr/>
              <a:t>in</a:t>
            </a:r>
            <a:r>
              <a:rPr/>
              <a:t> </a:t>
            </a:r>
            <a:r>
              <a:rPr/>
              <a:t>the</a:t>
            </a:r>
            <a:r>
              <a:rPr/>
              <a:t> </a:t>
            </a:r>
            <a:r>
              <a:rPr/>
              <a:t>exposed</a:t>
            </a:r>
            <a:r>
              <a:rPr/>
              <a:t> </a:t>
            </a:r>
            <a:r>
              <a:rPr/>
              <a:t>and</a:t>
            </a:r>
            <a:r>
              <a:rPr/>
              <a:t> </a:t>
            </a:r>
            <a:r>
              <a:rPr/>
              <a:t>unexposed</a:t>
            </a:r>
            <a:r>
              <a:rPr/>
              <a:t> </a:t>
            </a:r>
            <a:r>
              <a:rPr/>
              <a:t>groups.</a:t>
            </a:r>
            <a:r>
              <a:rPr/>
              <a:t> </a:t>
            </a:r>
            <a:r>
              <a:rPr/>
              <a:t>If</a:t>
            </a:r>
            <a:r>
              <a:rPr/>
              <a:t> </a:t>
            </a:r>
            <a:r>
              <a:rPr/>
              <a:t>an</a:t>
            </a:r>
            <a:r>
              <a:rPr/>
              <a:t> </a:t>
            </a:r>
            <a:r>
              <a:rPr/>
              <a:t>outcome</a:t>
            </a:r>
            <a:r>
              <a:rPr/>
              <a:t> </a:t>
            </a:r>
            <a:r>
              <a:rPr/>
              <a:t>occurs</a:t>
            </a:r>
            <a:r>
              <a:rPr/>
              <a:t> </a:t>
            </a:r>
            <a:r>
              <a:rPr/>
              <a:t>rarely,</a:t>
            </a:r>
            <a:r>
              <a:rPr/>
              <a:t> </a:t>
            </a:r>
            <a:r>
              <a:rPr/>
              <a:t>like</a:t>
            </a:r>
            <a:r>
              <a:rPr/>
              <a:t> </a:t>
            </a:r>
            <a:r>
              <a:rPr/>
              <a:t>0.1%</a:t>
            </a:r>
            <a:r>
              <a:rPr/>
              <a:t> </a:t>
            </a:r>
            <a:r>
              <a:rPr/>
              <a:t>of</a:t>
            </a:r>
            <a:r>
              <a:rPr/>
              <a:t> </a:t>
            </a:r>
            <a:r>
              <a:rPr/>
              <a:t>the</a:t>
            </a:r>
            <a:r>
              <a:rPr/>
              <a:t> </a:t>
            </a:r>
            <a:r>
              <a:rPr/>
              <a:t>time,</a:t>
            </a:r>
            <a:r>
              <a:rPr/>
              <a:t> </a:t>
            </a:r>
            <a:r>
              <a:rPr/>
              <a:t>then</a:t>
            </a:r>
            <a:r>
              <a:rPr/>
              <a:t> </a:t>
            </a:r>
            <a:r>
              <a:rPr/>
              <a:t>you’d</a:t>
            </a:r>
            <a:r>
              <a:rPr/>
              <a:t> </a:t>
            </a:r>
            <a:r>
              <a:rPr/>
              <a:t>need</a:t>
            </a:r>
            <a:r>
              <a:rPr/>
              <a:t> </a:t>
            </a:r>
            <a:r>
              <a:rPr/>
              <a:t>tens</a:t>
            </a:r>
            <a:r>
              <a:rPr/>
              <a:t> </a:t>
            </a:r>
            <a:r>
              <a:rPr/>
              <a:t>of</a:t>
            </a:r>
            <a:r>
              <a:rPr/>
              <a:t> </a:t>
            </a:r>
            <a:r>
              <a:rPr/>
              <a:t>thousands</a:t>
            </a:r>
            <a:r>
              <a:rPr/>
              <a:t> </a:t>
            </a:r>
            <a:r>
              <a:rPr/>
              <a:t>of</a:t>
            </a:r>
            <a:r>
              <a:rPr/>
              <a:t> </a:t>
            </a:r>
            <a:r>
              <a:rPr/>
              <a:t>patients</a:t>
            </a:r>
            <a:r>
              <a:rPr/>
              <a:t> </a:t>
            </a:r>
            <a:r>
              <a:rPr/>
              <a:t>to</a:t>
            </a:r>
            <a:r>
              <a:rPr/>
              <a:t> </a:t>
            </a:r>
            <a:r>
              <a:rPr/>
              <a:t>accumulate</a:t>
            </a:r>
            <a:r>
              <a:rPr/>
              <a:t> </a:t>
            </a:r>
            <a:r>
              <a:rPr/>
              <a:t>a</a:t>
            </a:r>
            <a:r>
              <a:rPr/>
              <a:t> </a:t>
            </a:r>
            <a:r>
              <a:rPr/>
              <a:t>sufficient</a:t>
            </a:r>
            <a:r>
              <a:rPr/>
              <a:t> </a:t>
            </a:r>
            <a:r>
              <a:rPr/>
              <a:t>number</a:t>
            </a:r>
            <a:r>
              <a:rPr/>
              <a:t> </a:t>
            </a:r>
            <a:r>
              <a:rPr/>
              <a:t>of</a:t>
            </a:r>
            <a:r>
              <a:rPr/>
              <a:t> </a:t>
            </a:r>
            <a:r>
              <a:rPr/>
              <a:t>events.</a:t>
            </a:r>
          </a:p>
          <a:p>
            <a:pPr lvl="0" marL="0" indent="0">
              <a:buNone/>
            </a:pPr>
          </a:p>
          <a:p>
            <a:pPr lvl="0" marL="0" indent="0">
              <a:buNone/>
            </a:pPr>
            <a:r>
              <a:rPr/>
              <a:t>If</a:t>
            </a:r>
            <a:r>
              <a:rPr/>
              <a:t> </a:t>
            </a:r>
            <a:r>
              <a:rPr/>
              <a:t>you</a:t>
            </a:r>
            <a:r>
              <a:rPr/>
              <a:t> </a:t>
            </a:r>
            <a:r>
              <a:rPr/>
              <a:t>are</a:t>
            </a:r>
            <a:r>
              <a:rPr/>
              <a:t> </a:t>
            </a:r>
            <a:r>
              <a:rPr/>
              <a:t>looking</a:t>
            </a:r>
            <a:r>
              <a:rPr/>
              <a:t> </a:t>
            </a:r>
            <a:r>
              <a:rPr/>
              <a:t>at</a:t>
            </a:r>
            <a:r>
              <a:rPr/>
              <a:t> </a:t>
            </a:r>
            <a:r>
              <a:rPr/>
              <a:t>an</a:t>
            </a:r>
            <a:r>
              <a:rPr/>
              <a:t> </a:t>
            </a:r>
            <a:r>
              <a:rPr/>
              <a:t>outcome</a:t>
            </a:r>
            <a:r>
              <a:rPr/>
              <a:t> </a:t>
            </a:r>
            <a:r>
              <a:rPr/>
              <a:t>that</a:t>
            </a:r>
            <a:r>
              <a:rPr/>
              <a:t> </a:t>
            </a:r>
            <a:r>
              <a:rPr/>
              <a:t>has</a:t>
            </a:r>
            <a:r>
              <a:rPr/>
              <a:t> </a:t>
            </a:r>
            <a:r>
              <a:rPr/>
              <a:t>a</a:t>
            </a:r>
            <a:r>
              <a:rPr/>
              <a:t> </a:t>
            </a:r>
            <a:r>
              <a:rPr/>
              <a:t>long</a:t>
            </a:r>
            <a:r>
              <a:rPr/>
              <a:t> </a:t>
            </a:r>
            <a:r>
              <a:rPr/>
              <a:t>latency</a:t>
            </a:r>
            <a:r>
              <a:rPr/>
              <a:t> </a:t>
            </a:r>
            <a:r>
              <a:rPr/>
              <a:t>period</a:t>
            </a:r>
            <a:r>
              <a:rPr/>
              <a:t> </a:t>
            </a:r>
            <a:r>
              <a:rPr/>
              <a:t>(such</a:t>
            </a:r>
            <a:r>
              <a:rPr/>
              <a:t> </a:t>
            </a:r>
            <a:r>
              <a:rPr/>
              <a:t>as</a:t>
            </a:r>
            <a:r>
              <a:rPr/>
              <a:t> </a:t>
            </a:r>
            <a:r>
              <a:rPr/>
              <a:t>cancer),</a:t>
            </a:r>
            <a:r>
              <a:rPr/>
              <a:t> </a:t>
            </a:r>
            <a:r>
              <a:rPr/>
              <a:t>you</a:t>
            </a:r>
            <a:r>
              <a:rPr/>
              <a:t> </a:t>
            </a:r>
            <a:r>
              <a:rPr/>
              <a:t>might</a:t>
            </a:r>
            <a:r>
              <a:rPr/>
              <a:t> </a:t>
            </a:r>
            <a:r>
              <a:rPr/>
              <a:t>need</a:t>
            </a:r>
            <a:r>
              <a:rPr/>
              <a:t> </a:t>
            </a:r>
            <a:r>
              <a:rPr/>
              <a:t>to</a:t>
            </a:r>
            <a:r>
              <a:rPr/>
              <a:t> </a:t>
            </a:r>
            <a:r>
              <a:rPr/>
              <a:t>follow</a:t>
            </a:r>
            <a:r>
              <a:rPr/>
              <a:t> </a:t>
            </a:r>
            <a:r>
              <a:rPr/>
              <a:t>your</a:t>
            </a:r>
            <a:r>
              <a:rPr/>
              <a:t> </a:t>
            </a:r>
            <a:r>
              <a:rPr/>
              <a:t>patients</a:t>
            </a:r>
            <a:r>
              <a:rPr/>
              <a:t> </a:t>
            </a:r>
            <a:r>
              <a:rPr/>
              <a:t>for</a:t>
            </a:r>
            <a:r>
              <a:rPr/>
              <a:t> </a:t>
            </a:r>
            <a:r>
              <a:rPr/>
              <a:t>several</a:t>
            </a:r>
            <a:r>
              <a:rPr/>
              <a:t> </a:t>
            </a:r>
            <a:r>
              <a:rPr/>
              <a:t>decades.</a:t>
            </a:r>
            <a:r>
              <a:rPr/>
              <a:t> </a:t>
            </a:r>
            <a:r>
              <a:rPr/>
              <a:t>Who</a:t>
            </a:r>
            <a:r>
              <a:rPr/>
              <a:t> </a:t>
            </a:r>
            <a:r>
              <a:rPr/>
              <a:t>has</a:t>
            </a:r>
            <a:r>
              <a:rPr/>
              <a:t> </a:t>
            </a:r>
            <a:r>
              <a:rPr/>
              <a:t>that</a:t>
            </a:r>
            <a:r>
              <a:rPr/>
              <a:t> </a:t>
            </a:r>
            <a:r>
              <a:rPr/>
              <a:t>sort</a:t>
            </a:r>
            <a:r>
              <a:rPr/>
              <a:t> </a:t>
            </a:r>
            <a:r>
              <a:rPr/>
              <a:t>of</a:t>
            </a:r>
            <a:r>
              <a:rPr/>
              <a:t> </a:t>
            </a:r>
            <a:r>
              <a:rPr/>
              <a:t>luxury?</a:t>
            </a:r>
            <a:r>
              <a:rPr/>
              <a:t> </a:t>
            </a:r>
            <a:r>
              <a:rPr/>
              <a:t>A</a:t>
            </a:r>
            <a:r>
              <a:rPr/>
              <a:t> </a:t>
            </a:r>
            <a:r>
              <a:rPr/>
              <a:t>retrospective</a:t>
            </a:r>
            <a:r>
              <a:rPr/>
              <a:t> </a:t>
            </a:r>
            <a:r>
              <a:rPr/>
              <a:t>cohort</a:t>
            </a:r>
            <a:r>
              <a:rPr/>
              <a:t> </a:t>
            </a:r>
            <a:r>
              <a:rPr/>
              <a:t>might</a:t>
            </a:r>
            <a:r>
              <a:rPr/>
              <a:t> </a:t>
            </a:r>
            <a:r>
              <a:rPr/>
              <a:t>work</a:t>
            </a:r>
            <a:r>
              <a:rPr/>
              <a:t> </a:t>
            </a:r>
            <a:r>
              <a:rPr/>
              <a:t>here,</a:t>
            </a:r>
            <a:r>
              <a:rPr/>
              <a:t> </a:t>
            </a:r>
            <a:r>
              <a:rPr/>
              <a:t>but</a:t>
            </a:r>
            <a:r>
              <a:rPr/>
              <a:t> </a:t>
            </a:r>
            <a:r>
              <a:rPr/>
              <a:t>you’d</a:t>
            </a:r>
            <a:r>
              <a:rPr/>
              <a:t> </a:t>
            </a:r>
            <a:r>
              <a:rPr/>
              <a:t>better</a:t>
            </a:r>
            <a:r>
              <a:rPr/>
              <a:t> </a:t>
            </a:r>
            <a:r>
              <a:rPr/>
              <a:t>have</a:t>
            </a:r>
            <a:r>
              <a:rPr/>
              <a:t> </a:t>
            </a:r>
            <a:r>
              <a:rPr/>
              <a:t>a</a:t>
            </a:r>
            <a:r>
              <a:rPr/>
              <a:t> </a:t>
            </a:r>
            <a:r>
              <a:rPr/>
              <a:t>database</a:t>
            </a:r>
            <a:r>
              <a:rPr/>
              <a:t> </a:t>
            </a:r>
            <a:r>
              <a:rPr/>
              <a:t>that</a:t>
            </a:r>
            <a:r>
              <a:rPr/>
              <a:t> </a:t>
            </a:r>
            <a:r>
              <a:rPr/>
              <a:t>includes</a:t>
            </a:r>
            <a:r>
              <a:rPr/>
              <a:t> </a:t>
            </a:r>
            <a:r>
              <a:rPr/>
              <a:t>information</a:t>
            </a:r>
            <a:r>
              <a:rPr/>
              <a:t> </a:t>
            </a:r>
            <a:r>
              <a:rPr/>
              <a:t>across</a:t>
            </a:r>
            <a:r>
              <a:rPr/>
              <a:t> </a:t>
            </a:r>
            <a:r>
              <a:rPr/>
              <a:t>a</a:t>
            </a:r>
            <a:r>
              <a:rPr/>
              <a:t> </a:t>
            </a:r>
            <a:r>
              <a:rPr/>
              <a:t>very</a:t>
            </a:r>
            <a:r>
              <a:rPr/>
              <a:t> </a:t>
            </a:r>
            <a:r>
              <a:rPr/>
              <a:t>broad</a:t>
            </a:r>
            <a:r>
              <a:rPr/>
              <a:t> </a:t>
            </a:r>
            <a:r>
              <a:rPr/>
              <a:t>time</a:t>
            </a:r>
            <a:r>
              <a:rPr/>
              <a:t> </a:t>
            </a:r>
            <a:r>
              <a:rPr/>
              <a:t>span.</a:t>
            </a:r>
          </a:p>
          <a:p>
            <a:pPr lvl="0" marL="0" indent="0">
              <a:buNone/>
            </a:pPr>
          </a:p>
          <a:p>
            <a:pPr lvl="0" marL="0" indent="0">
              <a:buNone/>
            </a:pPr>
            <a:r>
              <a:rPr/>
              <a:t>In</a:t>
            </a:r>
            <a:r>
              <a:rPr/>
              <a:t> </a:t>
            </a:r>
            <a:r>
              <a:rPr/>
              <a:t>a</a:t>
            </a:r>
            <a:r>
              <a:rPr/>
              <a:t> </a:t>
            </a:r>
            <a:r>
              <a:rPr/>
              <a:t>study</a:t>
            </a:r>
            <a:r>
              <a:rPr/>
              <a:t> </a:t>
            </a:r>
            <a:r>
              <a:rPr/>
              <a:t>where</a:t>
            </a:r>
            <a:r>
              <a:rPr/>
              <a:t> </a:t>
            </a:r>
            <a:r>
              <a:rPr/>
              <a:t>the</a:t>
            </a:r>
            <a:r>
              <a:rPr/>
              <a:t> </a:t>
            </a:r>
            <a:r>
              <a:rPr/>
              <a:t>patients</a:t>
            </a:r>
            <a:r>
              <a:rPr/>
              <a:t> </a:t>
            </a:r>
            <a:r>
              <a:rPr/>
              <a:t>and/or</a:t>
            </a:r>
            <a:r>
              <a:rPr/>
              <a:t> </a:t>
            </a:r>
            <a:r>
              <a:rPr/>
              <a:t>the</a:t>
            </a:r>
            <a:r>
              <a:rPr/>
              <a:t> </a:t>
            </a:r>
            <a:r>
              <a:rPr/>
              <a:t>doctors</a:t>
            </a:r>
            <a:r>
              <a:rPr/>
              <a:t> </a:t>
            </a:r>
            <a:r>
              <a:rPr/>
              <a:t>choose</a:t>
            </a:r>
            <a:r>
              <a:rPr/>
              <a:t> </a:t>
            </a:r>
            <a:r>
              <a:rPr/>
              <a:t>who</a:t>
            </a:r>
            <a:r>
              <a:rPr/>
              <a:t> </a:t>
            </a:r>
            <a:r>
              <a:rPr/>
              <a:t>gets</a:t>
            </a:r>
            <a:r>
              <a:rPr/>
              <a:t> </a:t>
            </a:r>
            <a:r>
              <a:rPr/>
              <a:t>what,</a:t>
            </a:r>
            <a:r>
              <a:rPr/>
              <a:t> </a:t>
            </a:r>
            <a:r>
              <a:rPr/>
              <a:t>you</a:t>
            </a:r>
            <a:r>
              <a:rPr/>
              <a:t> </a:t>
            </a:r>
            <a:r>
              <a:rPr/>
              <a:t>have</a:t>
            </a:r>
            <a:r>
              <a:rPr/>
              <a:t> </a:t>
            </a:r>
            <a:r>
              <a:rPr/>
              <a:t>an</a:t>
            </a:r>
            <a:r>
              <a:rPr/>
              <a:t> </a:t>
            </a:r>
            <a:r>
              <a:rPr/>
              <a:t>issue</a:t>
            </a:r>
            <a:r>
              <a:rPr/>
              <a:t> </a:t>
            </a:r>
            <a:r>
              <a:rPr/>
              <a:t>with</a:t>
            </a:r>
            <a:r>
              <a:rPr/>
              <a:t> </a:t>
            </a:r>
            <a:r>
              <a:rPr/>
              <a:t>selection</a:t>
            </a:r>
            <a:r>
              <a:rPr/>
              <a:t> </a:t>
            </a:r>
            <a:r>
              <a:rPr/>
              <a:t>bias.</a:t>
            </a:r>
            <a:r>
              <a:rPr/>
              <a:t> </a:t>
            </a:r>
            <a:r>
              <a:rPr/>
              <a:t>Also,</a:t>
            </a:r>
            <a:r>
              <a:rPr/>
              <a:t> </a:t>
            </a:r>
            <a:r>
              <a:rPr/>
              <a:t>you</a:t>
            </a:r>
            <a:r>
              <a:rPr/>
              <a:t> </a:t>
            </a:r>
            <a:r>
              <a:rPr/>
              <a:t>have</a:t>
            </a:r>
            <a:r>
              <a:rPr/>
              <a:t> </a:t>
            </a:r>
            <a:r>
              <a:rPr/>
              <a:t>no</a:t>
            </a:r>
            <a:r>
              <a:rPr/>
              <a:t> </a:t>
            </a:r>
            <a:r>
              <a:rPr/>
              <a:t>ability</a:t>
            </a:r>
            <a:r>
              <a:rPr/>
              <a:t> </a:t>
            </a:r>
            <a:r>
              <a:rPr/>
              <a:t>to</a:t>
            </a:r>
            <a:r>
              <a:rPr/>
              <a:t> </a:t>
            </a:r>
            <a:r>
              <a:rPr/>
              <a:t>insure</a:t>
            </a:r>
            <a:r>
              <a:rPr/>
              <a:t> </a:t>
            </a:r>
            <a:r>
              <a:rPr/>
              <a:t>covariate</a:t>
            </a:r>
            <a:r>
              <a:rPr/>
              <a:t> </a:t>
            </a:r>
            <a:r>
              <a:rPr/>
              <a:t>balance</a:t>
            </a:r>
            <a:r>
              <a:rPr/>
              <a:t> </a:t>
            </a:r>
            <a:r>
              <a:rPr/>
              <a:t>between</a:t>
            </a:r>
            <a:r>
              <a:rPr/>
              <a:t> </a:t>
            </a:r>
            <a:r>
              <a:rPr/>
              <a:t>the</a:t>
            </a:r>
            <a:r>
              <a:rPr/>
              <a:t> </a:t>
            </a:r>
            <a:r>
              <a:rPr/>
              <a:t>exposed</a:t>
            </a:r>
            <a:r>
              <a:rPr/>
              <a:t> </a:t>
            </a:r>
            <a:r>
              <a:rPr/>
              <a:t>and</a:t>
            </a:r>
            <a:r>
              <a:rPr/>
              <a:t> </a:t>
            </a:r>
            <a:r>
              <a:rPr/>
              <a:t>unexposed</a:t>
            </a:r>
            <a:r>
              <a:rPr/>
              <a:t> </a:t>
            </a:r>
            <a:r>
              <a:rPr/>
              <a:t>groups,</a:t>
            </a:r>
            <a:r>
              <a:rPr/>
              <a:t> </a:t>
            </a:r>
            <a:r>
              <a:rPr/>
              <a:t>so</a:t>
            </a:r>
            <a:r>
              <a:rPr/>
              <a:t> </a:t>
            </a:r>
            <a:r>
              <a:rPr/>
              <a:t>confounding</a:t>
            </a:r>
            <a:r>
              <a:rPr/>
              <a:t> </a:t>
            </a:r>
            <a:r>
              <a:rPr/>
              <a:t>is</a:t>
            </a:r>
            <a:r>
              <a:rPr/>
              <a:t> </a:t>
            </a:r>
            <a:r>
              <a:rPr/>
              <a:t>a</a:t>
            </a:r>
            <a:r>
              <a:rPr/>
              <a:t> </a:t>
            </a:r>
            <a:r>
              <a:rPr/>
              <a:t>serious</a:t>
            </a:r>
            <a:r>
              <a:rPr/>
              <a:t> </a:t>
            </a:r>
            <a:r>
              <a:rPr/>
              <a:t>issue.</a:t>
            </a:r>
          </a:p>
          <a:p>
            <a:pPr lvl="0" marL="0" indent="0">
              <a:buNone/>
            </a:pPr>
          </a:p>
          <a:p>
            <a:pPr lvl="0" marL="0" indent="0">
              <a:buNone/>
            </a:pPr>
            <a:r>
              <a:rPr/>
              <a:t>The</a:t>
            </a:r>
            <a:r>
              <a:rPr/>
              <a:t> </a:t>
            </a:r>
            <a:r>
              <a:rPr/>
              <a:t>cohort</a:t>
            </a:r>
            <a:r>
              <a:rPr/>
              <a:t> </a:t>
            </a:r>
            <a:r>
              <a:rPr/>
              <a:t>design</a:t>
            </a:r>
            <a:r>
              <a:rPr/>
              <a:t> </a:t>
            </a:r>
            <a:r>
              <a:rPr/>
              <a:t>can</a:t>
            </a:r>
            <a:r>
              <a:rPr/>
              <a:t> </a:t>
            </a:r>
            <a:r>
              <a:rPr/>
              <a:t>examine</a:t>
            </a:r>
            <a:r>
              <a:rPr/>
              <a:t> </a:t>
            </a:r>
            <a:r>
              <a:rPr/>
              <a:t>a</a:t>
            </a:r>
            <a:r>
              <a:rPr/>
              <a:t> </a:t>
            </a:r>
            <a:r>
              <a:rPr/>
              <a:t>variety</a:t>
            </a:r>
            <a:r>
              <a:rPr/>
              <a:t> </a:t>
            </a:r>
            <a:r>
              <a:rPr/>
              <a:t>of</a:t>
            </a:r>
            <a:r>
              <a:rPr/>
              <a:t> </a:t>
            </a:r>
            <a:r>
              <a:rPr/>
              <a:t>outcomes:</a:t>
            </a:r>
            <a:r>
              <a:rPr/>
              <a:t> </a:t>
            </a:r>
            <a:r>
              <a:rPr/>
              <a:t>mild,</a:t>
            </a:r>
            <a:r>
              <a:rPr/>
              <a:t> </a:t>
            </a:r>
            <a:r>
              <a:rPr/>
              <a:t>moderate,</a:t>
            </a:r>
            <a:r>
              <a:rPr/>
              <a:t> </a:t>
            </a:r>
            <a:r>
              <a:rPr/>
              <a:t>and</a:t>
            </a:r>
            <a:r>
              <a:rPr/>
              <a:t> </a:t>
            </a:r>
            <a:r>
              <a:rPr/>
              <a:t>severe.</a:t>
            </a:r>
          </a:p>
          <a:p>
            <a:pPr lvl="0" marL="0" indent="0">
              <a:buNone/>
            </a:pPr>
          </a:p>
          <a:p>
            <a:pPr lvl="0" marL="0" indent="0">
              <a:buNone/>
            </a:pPr>
            <a:r>
              <a:rPr/>
              <a:t>It</a:t>
            </a:r>
            <a:r>
              <a:rPr/>
              <a:t> </a:t>
            </a:r>
            <a:r>
              <a:rPr/>
              <a:t>is</a:t>
            </a:r>
            <a:r>
              <a:rPr/>
              <a:t> </a:t>
            </a:r>
            <a:r>
              <a:rPr/>
              <a:t>usually</a:t>
            </a:r>
            <a:r>
              <a:rPr/>
              <a:t> </a:t>
            </a:r>
            <a:r>
              <a:rPr/>
              <a:t>pretty</a:t>
            </a:r>
            <a:r>
              <a:rPr/>
              <a:t> </a:t>
            </a:r>
            <a:r>
              <a:rPr/>
              <a:t>easy</a:t>
            </a:r>
            <a:r>
              <a:rPr/>
              <a:t> </a:t>
            </a:r>
            <a:r>
              <a:rPr/>
              <a:t>to</a:t>
            </a:r>
            <a:r>
              <a:rPr/>
              <a:t> </a:t>
            </a:r>
            <a:r>
              <a:rPr/>
              <a:t>present</a:t>
            </a:r>
            <a:r>
              <a:rPr/>
              <a:t> </a:t>
            </a:r>
            <a:r>
              <a:rPr/>
              <a:t>the</a:t>
            </a:r>
            <a:r>
              <a:rPr/>
              <a:t> </a:t>
            </a:r>
            <a:r>
              <a:rPr/>
              <a:t>data</a:t>
            </a:r>
            <a:r>
              <a:rPr/>
              <a:t> </a:t>
            </a:r>
            <a:r>
              <a:rPr/>
              <a:t>in</a:t>
            </a:r>
            <a:r>
              <a:rPr/>
              <a:t> </a:t>
            </a:r>
            <a:r>
              <a:rPr/>
              <a:t>a</a:t>
            </a:r>
            <a:r>
              <a:rPr/>
              <a:t> </a:t>
            </a:r>
            <a:r>
              <a:rPr/>
              <a:t>cohort</a:t>
            </a:r>
            <a:r>
              <a:rPr/>
              <a:t> </a:t>
            </a:r>
            <a:r>
              <a:rPr/>
              <a:t>design.</a:t>
            </a:r>
            <a:r>
              <a:rPr/>
              <a:t> </a:t>
            </a:r>
            <a:r>
              <a:rPr/>
              <a:t>You</a:t>
            </a:r>
            <a:r>
              <a:rPr/>
              <a:t> </a:t>
            </a:r>
            <a:r>
              <a:rPr/>
              <a:t>have</a:t>
            </a:r>
            <a:r>
              <a:rPr/>
              <a:t> </a:t>
            </a:r>
            <a:r>
              <a:rPr/>
              <a:t>two</a:t>
            </a:r>
            <a:r>
              <a:rPr/>
              <a:t> </a:t>
            </a:r>
            <a:r>
              <a:rPr/>
              <a:t>groups</a:t>
            </a:r>
            <a:r>
              <a:rPr/>
              <a:t> </a:t>
            </a:r>
            <a:r>
              <a:rPr/>
              <a:t>and</a:t>
            </a:r>
            <a:r>
              <a:rPr/>
              <a:t> </a:t>
            </a:r>
            <a:r>
              <a:rPr/>
              <a:t>you</a:t>
            </a:r>
            <a:r>
              <a:rPr/>
              <a:t> </a:t>
            </a:r>
            <a:r>
              <a:rPr/>
              <a:t>follow</a:t>
            </a:r>
            <a:r>
              <a:rPr/>
              <a:t> </a:t>
            </a:r>
            <a:r>
              <a:rPr/>
              <a:t>them</a:t>
            </a:r>
            <a:r>
              <a:rPr/>
              <a:t> </a:t>
            </a:r>
            <a:r>
              <a:rPr/>
              <a:t>over</a:t>
            </a:r>
            <a:r>
              <a:rPr/>
              <a:t> </a:t>
            </a:r>
            <a:r>
              <a:rPr/>
              <a:t>time</a:t>
            </a:r>
            <a:r>
              <a:rPr/>
              <a:t> </a:t>
            </a:r>
            <a:r>
              <a:rPr/>
              <a:t>and</a:t>
            </a:r>
            <a:r>
              <a:rPr/>
              <a:t> </a:t>
            </a:r>
            <a:r>
              <a:rPr/>
              <a:t>then</a:t>
            </a:r>
            <a:r>
              <a:rPr/>
              <a:t> </a:t>
            </a:r>
            <a:r>
              <a:rPr/>
              <a:t>see</a:t>
            </a:r>
            <a:r>
              <a:rPr/>
              <a:t> </a:t>
            </a:r>
            <a:r>
              <a:rPr/>
              <a:t>what</a:t>
            </a:r>
            <a:r>
              <a:rPr/>
              <a:t> </a:t>
            </a:r>
            <a:r>
              <a:rPr/>
              <a:t>happens</a:t>
            </a:r>
            <a:r>
              <a:rPr/>
              <a:t> </a:t>
            </a:r>
            <a:r>
              <a:rPr/>
              <a:t>to</a:t>
            </a:r>
            <a:r>
              <a:rPr/>
              <a:t> </a:t>
            </a:r>
            <a:r>
              <a:rPr/>
              <a:t>them.</a:t>
            </a:r>
          </a:p>
          <a:p>
            <a:pPr lvl="0" marL="0" indent="0">
              <a:buNone/>
            </a:pPr>
          </a:p>
          <a:p>
            <a:pPr lvl="0" marL="0" indent="0">
              <a:buNone/>
            </a:pPr>
            <a:r>
              <a:rPr/>
              <a:t>It</a:t>
            </a:r>
            <a:r>
              <a:rPr/>
              <a:t> </a:t>
            </a:r>
            <a:r>
              <a:rPr/>
              <a:t>is</a:t>
            </a:r>
            <a:r>
              <a:rPr/>
              <a:t> </a:t>
            </a:r>
            <a:r>
              <a:rPr/>
              <a:t>usually</a:t>
            </a:r>
            <a:r>
              <a:rPr/>
              <a:t> </a:t>
            </a:r>
            <a:r>
              <a:rPr/>
              <a:t>(but</a:t>
            </a:r>
            <a:r>
              <a:rPr/>
              <a:t> </a:t>
            </a:r>
            <a:r>
              <a:rPr/>
              <a:t>not</a:t>
            </a:r>
            <a:r>
              <a:rPr/>
              <a:t> </a:t>
            </a:r>
            <a:r>
              <a:rPr/>
              <a:t>always)</a:t>
            </a:r>
            <a:r>
              <a:rPr/>
              <a:t> </a:t>
            </a:r>
            <a:r>
              <a:rPr/>
              <a:t>easy</a:t>
            </a:r>
            <a:r>
              <a:rPr/>
              <a:t> </a:t>
            </a:r>
            <a:r>
              <a:rPr/>
              <a:t>to</a:t>
            </a:r>
            <a:r>
              <a:rPr/>
              <a:t> </a:t>
            </a:r>
            <a:r>
              <a:rPr/>
              <a:t>define</a:t>
            </a:r>
            <a:r>
              <a:rPr/>
              <a:t> </a:t>
            </a:r>
            <a:r>
              <a:rPr/>
              <a:t>and</a:t>
            </a:r>
            <a:r>
              <a:rPr/>
              <a:t> </a:t>
            </a:r>
            <a:r>
              <a:rPr/>
              <a:t>collect</a:t>
            </a:r>
            <a:r>
              <a:rPr/>
              <a:t> </a:t>
            </a:r>
            <a:r>
              <a:rPr/>
              <a:t>data</a:t>
            </a:r>
            <a:r>
              <a:rPr/>
              <a:t> </a:t>
            </a:r>
            <a:r>
              <a:rPr/>
              <a:t>on</a:t>
            </a:r>
            <a:r>
              <a:rPr/>
              <a:t> </a:t>
            </a:r>
            <a:r>
              <a:rPr/>
              <a:t>a</a:t>
            </a:r>
            <a:r>
              <a:rPr/>
              <a:t> </a:t>
            </a:r>
            <a:r>
              <a:rPr/>
              <a:t>control</a:t>
            </a:r>
            <a:r>
              <a:rPr/>
              <a:t> </a:t>
            </a:r>
            <a:r>
              <a:rPr/>
              <a:t>group.</a:t>
            </a:r>
            <a:r>
              <a:rPr/>
              <a:t> </a:t>
            </a:r>
            <a:r>
              <a:rPr/>
              <a:t>The</a:t>
            </a:r>
            <a:r>
              <a:rPr/>
              <a:t> </a:t>
            </a:r>
            <a:r>
              <a:rPr/>
              <a:t>cohort</a:t>
            </a:r>
            <a:r>
              <a:rPr/>
              <a:t> </a:t>
            </a:r>
            <a:r>
              <a:rPr/>
              <a:t>design</a:t>
            </a:r>
            <a:r>
              <a:rPr/>
              <a:t> </a:t>
            </a:r>
            <a:r>
              <a:rPr/>
              <a:t>makes</a:t>
            </a:r>
            <a:r>
              <a:rPr/>
              <a:t> </a:t>
            </a:r>
            <a:r>
              <a:rPr/>
              <a:t>it</a:t>
            </a:r>
            <a:r>
              <a:rPr/>
              <a:t> </a:t>
            </a:r>
            <a:r>
              <a:rPr/>
              <a:t>easy</a:t>
            </a:r>
            <a:r>
              <a:rPr/>
              <a:t> </a:t>
            </a:r>
            <a:r>
              <a:rPr/>
              <a:t>to</a:t>
            </a:r>
            <a:r>
              <a:rPr/>
              <a:t> </a:t>
            </a:r>
            <a:r>
              <a:rPr/>
              <a:t>collect</a:t>
            </a:r>
            <a:r>
              <a:rPr/>
              <a:t> </a:t>
            </a:r>
            <a:r>
              <a:rPr/>
              <a:t>data</a:t>
            </a:r>
            <a:r>
              <a:rPr/>
              <a:t> </a:t>
            </a:r>
            <a:r>
              <a:rPr/>
              <a:t>at</a:t>
            </a:r>
            <a:r>
              <a:rPr/>
              <a:t> </a:t>
            </a:r>
            <a:r>
              <a:rPr/>
              <a:t>multiple</a:t>
            </a:r>
            <a:r>
              <a:rPr/>
              <a:t> </a:t>
            </a:r>
            <a:r>
              <a:rPr/>
              <a:t>time</a:t>
            </a:r>
            <a:r>
              <a:rPr/>
              <a:t> </a:t>
            </a:r>
            <a:r>
              <a:rPr/>
              <a:t>points</a:t>
            </a:r>
            <a:r>
              <a:rPr/>
              <a:t> </a:t>
            </a:r>
            <a:r>
              <a:rPr/>
              <a:t>(e.g.,</a:t>
            </a:r>
            <a:r>
              <a:rPr/>
              <a:t> </a:t>
            </a:r>
            <a:r>
              <a:rPr/>
              <a:t>a</a:t>
            </a:r>
            <a:r>
              <a:rPr/>
              <a:t> </a:t>
            </a:r>
            <a:r>
              <a:rPr/>
              <a:t>longitudinal</a:t>
            </a:r>
            <a:r>
              <a:rPr/>
              <a:t> </a:t>
            </a:r>
            <a:r>
              <a:rPr/>
              <a:t>design)</a:t>
            </a:r>
            <a:r>
              <a:rPr/>
              <a:t> </a:t>
            </a:r>
            <a:r>
              <a:rPr/>
              <a:t>to</a:t>
            </a:r>
            <a:r>
              <a:rPr/>
              <a:t> </a:t>
            </a:r>
            <a:r>
              <a:rPr/>
              <a:t>evaluate</a:t>
            </a:r>
            <a:r>
              <a:rPr/>
              <a:t> </a:t>
            </a:r>
            <a:r>
              <a:rPr/>
              <a:t>short</a:t>
            </a:r>
            <a:r>
              <a:rPr/>
              <a:t> </a:t>
            </a:r>
            <a:r>
              <a:rPr/>
              <a:t>and</a:t>
            </a:r>
            <a:r>
              <a:rPr/>
              <a:t> </a:t>
            </a:r>
            <a:r>
              <a:rPr/>
              <a:t>long</a:t>
            </a:r>
            <a:r>
              <a:rPr/>
              <a:t> </a:t>
            </a:r>
            <a:r>
              <a:rPr/>
              <a:t>term</a:t>
            </a:r>
            <a:r>
              <a:rPr/>
              <a:t> </a:t>
            </a:r>
            <a:r>
              <a:rPr/>
              <a:t>effects</a:t>
            </a:r>
            <a:r>
              <a:rPr/>
              <a:t> </a:t>
            </a:r>
            <a:r>
              <a:rPr/>
              <a:t>of</a:t>
            </a:r>
            <a:r>
              <a:rPr/>
              <a:t> </a:t>
            </a:r>
            <a:r>
              <a:rPr/>
              <a:t>an</a:t>
            </a:r>
            <a:r>
              <a:rPr/>
              <a:t> </a:t>
            </a:r>
            <a:r>
              <a:rPr/>
              <a:t>exposure.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case</a:t>
            </a:r>
            <a:r>
              <a:rPr/>
              <a:t> </a:t>
            </a:r>
            <a:r>
              <a:rPr/>
              <a:t>control</a:t>
            </a:r>
            <a:r>
              <a:rPr/>
              <a:t> </a:t>
            </a:r>
            <a:r>
              <a:rPr/>
              <a:t>design,</a:t>
            </a:r>
            <a:r>
              <a:rPr/>
              <a:t> </a:t>
            </a:r>
            <a:r>
              <a:rPr/>
              <a:t>the</a:t>
            </a:r>
            <a:r>
              <a:rPr/>
              <a:t> </a:t>
            </a:r>
            <a:r>
              <a:rPr/>
              <a:t>cases</a:t>
            </a:r>
            <a:r>
              <a:rPr/>
              <a:t> </a:t>
            </a:r>
            <a:r>
              <a:rPr/>
              <a:t>are</a:t>
            </a:r>
            <a:r>
              <a:rPr/>
              <a:t> </a:t>
            </a:r>
            <a:r>
              <a:rPr/>
              <a:t>defined</a:t>
            </a:r>
            <a:r>
              <a:rPr/>
              <a:t> </a:t>
            </a:r>
            <a:r>
              <a:rPr/>
              <a:t>by</a:t>
            </a:r>
            <a:r>
              <a:rPr/>
              <a:t> </a:t>
            </a:r>
            <a:r>
              <a:rPr/>
              <a:t>the</a:t>
            </a:r>
            <a:r>
              <a:rPr/>
              <a:t> </a:t>
            </a:r>
            <a:r>
              <a:rPr/>
              <a:t>outcome</a:t>
            </a:r>
            <a:r>
              <a:rPr/>
              <a:t> </a:t>
            </a:r>
            <a:r>
              <a:rPr/>
              <a:t>measure.</a:t>
            </a:r>
            <a:r>
              <a:rPr/>
              <a:t> </a:t>
            </a:r>
            <a:r>
              <a:rPr/>
              <a:t>Did</a:t>
            </a:r>
            <a:r>
              <a:rPr/>
              <a:t> </a:t>
            </a:r>
            <a:r>
              <a:rPr/>
              <a:t>someone</a:t>
            </a:r>
            <a:r>
              <a:rPr/>
              <a:t> </a:t>
            </a:r>
            <a:r>
              <a:rPr/>
              <a:t>have</a:t>
            </a:r>
            <a:r>
              <a:rPr/>
              <a:t> </a:t>
            </a:r>
            <a:r>
              <a:rPr/>
              <a:t>a</a:t>
            </a:r>
            <a:r>
              <a:rPr/>
              <a:t> </a:t>
            </a:r>
            <a:r>
              <a:rPr/>
              <a:t>certain</a:t>
            </a:r>
            <a:r>
              <a:rPr/>
              <a:t> </a:t>
            </a:r>
            <a:r>
              <a:rPr/>
              <a:t>disease</a:t>
            </a:r>
            <a:r>
              <a:rPr/>
              <a:t> </a:t>
            </a:r>
            <a:r>
              <a:rPr/>
              <a:t>or</a:t>
            </a:r>
            <a:r>
              <a:rPr/>
              <a:t> </a:t>
            </a:r>
            <a:r>
              <a:rPr/>
              <a:t>experience</a:t>
            </a:r>
            <a:r>
              <a:rPr/>
              <a:t> </a:t>
            </a:r>
            <a:r>
              <a:rPr/>
              <a:t>a</a:t>
            </a:r>
            <a:r>
              <a:rPr/>
              <a:t> </a:t>
            </a:r>
            <a:r>
              <a:rPr/>
              <a:t>certain</a:t>
            </a:r>
            <a:r>
              <a:rPr/>
              <a:t> </a:t>
            </a:r>
            <a:r>
              <a:rPr/>
              <a:t>bad</a:t>
            </a:r>
            <a:r>
              <a:rPr/>
              <a:t> </a:t>
            </a:r>
            <a:r>
              <a:rPr/>
              <a:t>event?</a:t>
            </a:r>
            <a:r>
              <a:rPr/>
              <a:t> </a:t>
            </a:r>
            <a:r>
              <a:rPr/>
              <a:t>This</a:t>
            </a:r>
            <a:r>
              <a:rPr/>
              <a:t> </a:t>
            </a:r>
            <a:r>
              <a:rPr/>
              <a:t>might</a:t>
            </a:r>
            <a:r>
              <a:rPr/>
              <a:t> </a:t>
            </a:r>
            <a:r>
              <a:rPr/>
              <a:t>represent</a:t>
            </a:r>
            <a:r>
              <a:rPr/>
              <a:t> </a:t>
            </a:r>
            <a:r>
              <a:rPr/>
              <a:t>a</a:t>
            </a:r>
            <a:r>
              <a:rPr/>
              <a:t> </a:t>
            </a:r>
            <a:r>
              <a:rPr/>
              <a:t>diagnosis</a:t>
            </a:r>
            <a:r>
              <a:rPr/>
              <a:t> </a:t>
            </a:r>
            <a:r>
              <a:rPr/>
              <a:t>of</a:t>
            </a:r>
            <a:r>
              <a:rPr/>
              <a:t> </a:t>
            </a:r>
            <a:r>
              <a:rPr/>
              <a:t>cancer,</a:t>
            </a:r>
            <a:r>
              <a:rPr/>
              <a:t> </a:t>
            </a:r>
            <a:r>
              <a:rPr/>
              <a:t>or</a:t>
            </a:r>
            <a:r>
              <a:rPr/>
              <a:t> </a:t>
            </a:r>
            <a:r>
              <a:rPr/>
              <a:t>a</a:t>
            </a:r>
            <a:r>
              <a:rPr/>
              <a:t> </a:t>
            </a:r>
            <a:r>
              <a:rPr/>
              <a:t>heart</a:t>
            </a:r>
            <a:r>
              <a:rPr/>
              <a:t> </a:t>
            </a:r>
            <a:r>
              <a:rPr/>
              <a:t>attack,</a:t>
            </a:r>
            <a:r>
              <a:rPr/>
              <a:t> </a:t>
            </a:r>
            <a:r>
              <a:rPr/>
              <a:t>or</a:t>
            </a:r>
            <a:r>
              <a:rPr/>
              <a:t> </a:t>
            </a:r>
            <a:r>
              <a:rPr/>
              <a:t>suicide</a:t>
            </a:r>
            <a:r>
              <a:rPr/>
              <a:t> </a:t>
            </a:r>
            <a:r>
              <a:rPr/>
              <a:t>attempt.</a:t>
            </a:r>
          </a:p>
          <a:p>
            <a:pPr lvl="0" marL="0" indent="0">
              <a:buNone/>
            </a:pPr>
          </a:p>
          <a:p>
            <a:pPr lvl="0" marL="0" indent="0">
              <a:buNone/>
            </a:pPr>
            <a:r>
              <a:rPr/>
              <a:t>Look</a:t>
            </a:r>
            <a:r>
              <a:rPr/>
              <a:t> </a:t>
            </a:r>
            <a:r>
              <a:rPr/>
              <a:t>back</a:t>
            </a:r>
            <a:r>
              <a:rPr/>
              <a:t> </a:t>
            </a:r>
            <a:r>
              <a:rPr/>
              <a:t>at</a:t>
            </a:r>
            <a:r>
              <a:rPr/>
              <a:t> </a:t>
            </a:r>
            <a:r>
              <a:rPr/>
              <a:t>the</a:t>
            </a:r>
            <a:r>
              <a:rPr/>
              <a:t> </a:t>
            </a:r>
            <a:r>
              <a:rPr/>
              <a:t>history</a:t>
            </a:r>
            <a:r>
              <a:rPr/>
              <a:t> </a:t>
            </a:r>
            <a:r>
              <a:rPr/>
              <a:t>of</a:t>
            </a:r>
            <a:r>
              <a:rPr/>
              <a:t> </a:t>
            </a:r>
            <a:r>
              <a:rPr/>
              <a:t>that</a:t>
            </a:r>
            <a:r>
              <a:rPr/>
              <a:t> </a:t>
            </a:r>
            <a:r>
              <a:rPr/>
              <a:t>patient</a:t>
            </a:r>
            <a:r>
              <a:rPr/>
              <a:t> </a:t>
            </a:r>
            <a:r>
              <a:rPr/>
              <a:t>and</a:t>
            </a:r>
            <a:r>
              <a:rPr/>
              <a:t> </a:t>
            </a:r>
            <a:r>
              <a:rPr/>
              <a:t>see</a:t>
            </a:r>
            <a:r>
              <a:rPr/>
              <a:t> </a:t>
            </a:r>
            <a:r>
              <a:rPr/>
              <a:t>there</a:t>
            </a:r>
            <a:r>
              <a:rPr/>
              <a:t> </a:t>
            </a:r>
            <a:r>
              <a:rPr/>
              <a:t>is</a:t>
            </a:r>
            <a:r>
              <a:rPr/>
              <a:t> </a:t>
            </a:r>
            <a:r>
              <a:rPr/>
              <a:t>a</a:t>
            </a:r>
            <a:r>
              <a:rPr/>
              <a:t> </a:t>
            </a:r>
            <a:r>
              <a:rPr/>
              <a:t>common</a:t>
            </a:r>
            <a:r>
              <a:rPr/>
              <a:t> </a:t>
            </a:r>
            <a:r>
              <a:rPr/>
              <a:t>history</a:t>
            </a:r>
            <a:r>
              <a:rPr/>
              <a:t> </a:t>
            </a:r>
            <a:r>
              <a:rPr/>
              <a:t>that</a:t>
            </a:r>
            <a:r>
              <a:rPr/>
              <a:t> </a:t>
            </a:r>
            <a:r>
              <a:rPr/>
              <a:t>might</a:t>
            </a:r>
            <a:r>
              <a:rPr/>
              <a:t> </a:t>
            </a:r>
            <a:r>
              <a:rPr/>
              <a:t>identify</a:t>
            </a:r>
            <a:r>
              <a:rPr/>
              <a:t> </a:t>
            </a:r>
            <a:r>
              <a:rPr/>
              <a:t>risk</a:t>
            </a:r>
            <a:r>
              <a:rPr/>
              <a:t> </a:t>
            </a:r>
            <a:r>
              <a:rPr/>
              <a:t>factors</a:t>
            </a:r>
            <a:r>
              <a:rPr/>
              <a:t> </a:t>
            </a:r>
            <a:r>
              <a:rPr/>
              <a:t>that</a:t>
            </a:r>
            <a:r>
              <a:rPr/>
              <a:t> </a:t>
            </a:r>
            <a:r>
              <a:rPr/>
              <a:t>explain</a:t>
            </a:r>
            <a:r>
              <a:rPr/>
              <a:t> </a:t>
            </a:r>
            <a:r>
              <a:rPr/>
              <a:t>the</a:t>
            </a:r>
            <a:r>
              <a:rPr/>
              <a:t> </a:t>
            </a:r>
            <a:r>
              <a:rPr/>
              <a:t>event.</a:t>
            </a:r>
            <a:r>
              <a:rPr/>
              <a:t> </a:t>
            </a:r>
            <a:r>
              <a:rPr/>
              <a:t>You</a:t>
            </a:r>
            <a:r>
              <a:rPr/>
              <a:t> </a:t>
            </a:r>
            <a:r>
              <a:rPr/>
              <a:t>need</a:t>
            </a:r>
            <a:r>
              <a:rPr/>
              <a:t> </a:t>
            </a:r>
            <a:r>
              <a:rPr/>
              <a:t>a</a:t>
            </a:r>
            <a:r>
              <a:rPr/>
              <a:t> </a:t>
            </a:r>
            <a:r>
              <a:rPr/>
              <a:t>comparison</a:t>
            </a:r>
            <a:r>
              <a:rPr/>
              <a:t> </a:t>
            </a:r>
            <a:r>
              <a:rPr/>
              <a:t>group,</a:t>
            </a:r>
            <a:r>
              <a:rPr/>
              <a:t> </a:t>
            </a:r>
            <a:r>
              <a:rPr/>
              <a:t>though,</a:t>
            </a:r>
            <a:r>
              <a:rPr/>
              <a:t> </a:t>
            </a:r>
            <a:r>
              <a:rPr/>
              <a:t>to</a:t>
            </a:r>
            <a:r>
              <a:rPr/>
              <a:t> </a:t>
            </a:r>
            <a:r>
              <a:rPr/>
              <a:t>see</a:t>
            </a:r>
            <a:r>
              <a:rPr/>
              <a:t> </a:t>
            </a:r>
            <a:r>
              <a:rPr/>
              <a:t>if</a:t>
            </a:r>
            <a:r>
              <a:rPr/>
              <a:t> </a:t>
            </a:r>
            <a:r>
              <a:rPr/>
              <a:t>what</a:t>
            </a:r>
            <a:r>
              <a:rPr/>
              <a:t> </a:t>
            </a:r>
            <a:r>
              <a:rPr/>
              <a:t>is</a:t>
            </a:r>
            <a:r>
              <a:rPr/>
              <a:t> </a:t>
            </a:r>
            <a:r>
              <a:rPr/>
              <a:t>common</a:t>
            </a:r>
            <a:r>
              <a:rPr/>
              <a:t> </a:t>
            </a:r>
            <a:r>
              <a:rPr/>
              <a:t>in</a:t>
            </a:r>
            <a:r>
              <a:rPr/>
              <a:t> </a:t>
            </a:r>
            <a:r>
              <a:rPr/>
              <a:t>your</a:t>
            </a:r>
            <a:r>
              <a:rPr/>
              <a:t> </a:t>
            </a:r>
            <a:r>
              <a:rPr/>
              <a:t>cases</a:t>
            </a:r>
            <a:r>
              <a:rPr/>
              <a:t> </a:t>
            </a:r>
            <a:r>
              <a:rPr/>
              <a:t>is</a:t>
            </a:r>
            <a:r>
              <a:rPr/>
              <a:t> </a:t>
            </a:r>
            <a:r>
              <a:rPr/>
              <a:t>or</a:t>
            </a:r>
            <a:r>
              <a:rPr/>
              <a:t> </a:t>
            </a:r>
            <a:r>
              <a:rPr/>
              <a:t>is</a:t>
            </a:r>
            <a:r>
              <a:rPr/>
              <a:t> </a:t>
            </a:r>
            <a:r>
              <a:rPr/>
              <a:t>not</a:t>
            </a:r>
            <a:r>
              <a:rPr/>
              <a:t> </a:t>
            </a:r>
            <a:r>
              <a:rPr/>
              <a:t>common</a:t>
            </a:r>
            <a:r>
              <a:rPr/>
              <a:t> </a:t>
            </a:r>
            <a:r>
              <a:rPr/>
              <a:t>in</a:t>
            </a:r>
            <a:r>
              <a:rPr/>
              <a:t> </a:t>
            </a:r>
            <a:r>
              <a:rPr/>
              <a:t>your</a:t>
            </a:r>
            <a:r>
              <a:rPr/>
              <a:t> </a:t>
            </a:r>
            <a:r>
              <a:rPr/>
              <a:t>controls.</a:t>
            </a:r>
            <a:r>
              <a:rPr/>
              <a:t> </a:t>
            </a:r>
            <a:r>
              <a:rPr/>
              <a:t>A</a:t>
            </a:r>
            <a:r>
              <a:rPr/>
              <a:t> </a:t>
            </a:r>
            <a:r>
              <a:rPr/>
              <a:t>psychologist</a:t>
            </a:r>
            <a:r>
              <a:rPr/>
              <a:t> </a:t>
            </a:r>
            <a:r>
              <a:rPr/>
              <a:t>who</a:t>
            </a:r>
            <a:r>
              <a:rPr/>
              <a:t> </a:t>
            </a:r>
            <a:r>
              <a:rPr/>
              <a:t>was</a:t>
            </a:r>
            <a:r>
              <a:rPr/>
              <a:t> </a:t>
            </a:r>
            <a:r>
              <a:rPr/>
              <a:t>noting</a:t>
            </a:r>
            <a:r>
              <a:rPr/>
              <a:t> </a:t>
            </a:r>
            <a:r>
              <a:rPr/>
              <a:t>the</a:t>
            </a:r>
            <a:r>
              <a:rPr/>
              <a:t> </a:t>
            </a:r>
            <a:r>
              <a:rPr/>
              <a:t>problem</a:t>
            </a:r>
            <a:r>
              <a:rPr/>
              <a:t> </a:t>
            </a:r>
            <a:r>
              <a:rPr/>
              <a:t>with</a:t>
            </a:r>
            <a:r>
              <a:rPr/>
              <a:t> </a:t>
            </a:r>
            <a:r>
              <a:rPr/>
              <a:t>many</a:t>
            </a:r>
            <a:r>
              <a:rPr/>
              <a:t> </a:t>
            </a:r>
            <a:r>
              <a:rPr/>
              <a:t>research</a:t>
            </a:r>
            <a:r>
              <a:rPr/>
              <a:t> </a:t>
            </a:r>
            <a:r>
              <a:rPr/>
              <a:t>studies</a:t>
            </a:r>
            <a:r>
              <a:rPr/>
              <a:t> </a:t>
            </a:r>
            <a:r>
              <a:rPr/>
              <a:t>involving</a:t>
            </a:r>
            <a:r>
              <a:rPr/>
              <a:t> </a:t>
            </a:r>
            <a:r>
              <a:rPr/>
              <a:t>sexual</a:t>
            </a:r>
            <a:r>
              <a:rPr/>
              <a:t> </a:t>
            </a:r>
            <a:r>
              <a:rPr/>
              <a:t>abuse</a:t>
            </a:r>
            <a:r>
              <a:rPr/>
              <a:t> </a:t>
            </a:r>
            <a:r>
              <a:rPr/>
              <a:t>noted</a:t>
            </a:r>
            <a:r>
              <a:rPr/>
              <a:t> </a:t>
            </a:r>
            <a:r>
              <a:rPr/>
              <a:t>with</a:t>
            </a:r>
            <a:r>
              <a:rPr/>
              <a:t> </a:t>
            </a:r>
            <a:r>
              <a:rPr/>
              <a:t>a</a:t>
            </a:r>
            <a:r>
              <a:rPr/>
              <a:t> </a:t>
            </a:r>
            <a:r>
              <a:rPr/>
              <a:t>bit</a:t>
            </a:r>
            <a:r>
              <a:rPr/>
              <a:t> </a:t>
            </a:r>
            <a:r>
              <a:rPr/>
              <a:t>of</a:t>
            </a:r>
            <a:r>
              <a:rPr/>
              <a:t> </a:t>
            </a:r>
            <a:r>
              <a:rPr/>
              <a:t>sarcasm</a:t>
            </a:r>
            <a:r>
              <a:rPr/>
              <a:t> </a:t>
            </a:r>
            <a:r>
              <a:rPr/>
              <a:t>that</a:t>
            </a:r>
            <a:r>
              <a:rPr/>
              <a:t> </a:t>
            </a:r>
            <a:r>
              <a:rPr/>
              <a:t>95%</a:t>
            </a:r>
            <a:r>
              <a:rPr/>
              <a:t> </a:t>
            </a:r>
            <a:r>
              <a:rPr/>
              <a:t>of</a:t>
            </a:r>
            <a:r>
              <a:rPr/>
              <a:t> </a:t>
            </a:r>
            <a:r>
              <a:rPr/>
              <a:t>all</a:t>
            </a:r>
            <a:r>
              <a:rPr/>
              <a:t> </a:t>
            </a:r>
            <a:r>
              <a:rPr/>
              <a:t>sexual</a:t>
            </a:r>
            <a:r>
              <a:rPr/>
              <a:t> </a:t>
            </a:r>
            <a:r>
              <a:rPr/>
              <a:t>abusers</a:t>
            </a:r>
            <a:r>
              <a:rPr/>
              <a:t> </a:t>
            </a:r>
            <a:r>
              <a:rPr/>
              <a:t>have</a:t>
            </a:r>
            <a:r>
              <a:rPr/>
              <a:t> </a:t>
            </a:r>
            <a:r>
              <a:rPr/>
              <a:t>milk</a:t>
            </a:r>
            <a:r>
              <a:rPr/>
              <a:t> </a:t>
            </a:r>
            <a:r>
              <a:rPr/>
              <a:t>in</a:t>
            </a:r>
            <a:r>
              <a:rPr/>
              <a:t> </a:t>
            </a:r>
            <a:r>
              <a:rPr/>
              <a:t>their</a:t>
            </a:r>
            <a:r>
              <a:rPr/>
              <a:t> </a:t>
            </a:r>
            <a:r>
              <a:rPr/>
              <a:t>refrigerators.</a:t>
            </a:r>
          </a:p>
          <a:p>
            <a:pPr lvl="0" marL="0" indent="0">
              <a:buNone/>
            </a:pPr>
          </a:p>
          <a:p>
            <a:pPr lvl="0" marL="0" indent="0">
              <a:buNone/>
            </a:pPr>
            <a:r>
              <a:rPr/>
              <a:t>In</a:t>
            </a:r>
            <a:r>
              <a:rPr/>
              <a:t> </a:t>
            </a:r>
            <a:r>
              <a:rPr/>
              <a:t>a</a:t>
            </a:r>
            <a:r>
              <a:rPr/>
              <a:t> </a:t>
            </a:r>
            <a:r>
              <a:rPr/>
              <a:t>case</a:t>
            </a:r>
            <a:r>
              <a:rPr/>
              <a:t> </a:t>
            </a:r>
            <a:r>
              <a:rPr/>
              <a:t>control</a:t>
            </a:r>
            <a:r>
              <a:rPr/>
              <a:t> </a:t>
            </a:r>
            <a:r>
              <a:rPr/>
              <a:t>design,</a:t>
            </a:r>
            <a:r>
              <a:rPr/>
              <a:t> </a:t>
            </a:r>
            <a:r>
              <a:rPr/>
              <a:t>the</a:t>
            </a:r>
            <a:r>
              <a:rPr/>
              <a:t> </a:t>
            </a:r>
            <a:r>
              <a:rPr/>
              <a:t>comparison</a:t>
            </a:r>
            <a:r>
              <a:rPr/>
              <a:t> </a:t>
            </a:r>
            <a:r>
              <a:rPr/>
              <a:t>group</a:t>
            </a:r>
            <a:r>
              <a:rPr/>
              <a:t> </a:t>
            </a:r>
            <a:r>
              <a:rPr/>
              <a:t>is</a:t>
            </a:r>
            <a:r>
              <a:rPr/>
              <a:t> </a:t>
            </a:r>
            <a:r>
              <a:rPr/>
              <a:t>people</a:t>
            </a:r>
            <a:r>
              <a:rPr/>
              <a:t> </a:t>
            </a:r>
            <a:r>
              <a:rPr/>
              <a:t>who</a:t>
            </a:r>
            <a:r>
              <a:rPr/>
              <a:t> </a:t>
            </a:r>
            <a:r>
              <a:rPr/>
              <a:t>did</a:t>
            </a:r>
            <a:r>
              <a:rPr/>
              <a:t> </a:t>
            </a:r>
            <a:r>
              <a:rPr/>
              <a:t>not</a:t>
            </a:r>
            <a:r>
              <a:rPr/>
              <a:t> </a:t>
            </a:r>
            <a:r>
              <a:rPr/>
              <a:t>experience</a:t>
            </a:r>
            <a:r>
              <a:rPr/>
              <a:t> </a:t>
            </a:r>
            <a:r>
              <a:rPr/>
              <a:t>the</a:t>
            </a:r>
            <a:r>
              <a:rPr/>
              <a:t> </a:t>
            </a:r>
            <a:r>
              <a:rPr/>
              <a:t>outcome.</a:t>
            </a:r>
            <a:r>
              <a:rPr/>
              <a:t> </a:t>
            </a:r>
            <a:r>
              <a:rPr/>
              <a:t>You</a:t>
            </a:r>
            <a:r>
              <a:rPr/>
              <a:t> </a:t>
            </a:r>
            <a:r>
              <a:rPr/>
              <a:t>compare</a:t>
            </a:r>
            <a:r>
              <a:rPr/>
              <a:t> </a:t>
            </a:r>
            <a:r>
              <a:rPr/>
              <a:t>the</a:t>
            </a:r>
            <a:r>
              <a:rPr/>
              <a:t> </a:t>
            </a:r>
            <a:r>
              <a:rPr/>
              <a:t>cancer</a:t>
            </a:r>
            <a:r>
              <a:rPr/>
              <a:t> </a:t>
            </a:r>
            <a:r>
              <a:rPr/>
              <a:t>patients</a:t>
            </a:r>
            <a:r>
              <a:rPr/>
              <a:t> </a:t>
            </a:r>
            <a:r>
              <a:rPr/>
              <a:t>to</a:t>
            </a:r>
            <a:r>
              <a:rPr/>
              <a:t> </a:t>
            </a:r>
            <a:r>
              <a:rPr/>
              <a:t>patients</a:t>
            </a:r>
            <a:r>
              <a:rPr/>
              <a:t> </a:t>
            </a:r>
            <a:r>
              <a:rPr/>
              <a:t>who</a:t>
            </a:r>
            <a:r>
              <a:rPr/>
              <a:t> </a:t>
            </a:r>
            <a:r>
              <a:rPr/>
              <a:t>did</a:t>
            </a:r>
            <a:r>
              <a:rPr/>
              <a:t> </a:t>
            </a:r>
            <a:r>
              <a:rPr/>
              <a:t>not</a:t>
            </a:r>
            <a:r>
              <a:rPr/>
              <a:t> </a:t>
            </a:r>
            <a:r>
              <a:rPr/>
              <a:t>have</a:t>
            </a:r>
            <a:r>
              <a:rPr/>
              <a:t> </a:t>
            </a:r>
            <a:r>
              <a:rPr/>
              <a:t>cancer.</a:t>
            </a:r>
            <a:r>
              <a:rPr/>
              <a:t> </a:t>
            </a:r>
            <a:r>
              <a:rPr/>
              <a:t>You</a:t>
            </a:r>
            <a:r>
              <a:rPr/>
              <a:t> </a:t>
            </a:r>
            <a:r>
              <a:rPr/>
              <a:t>compare</a:t>
            </a:r>
            <a:r>
              <a:rPr/>
              <a:t> </a:t>
            </a:r>
            <a:r>
              <a:rPr/>
              <a:t>heart</a:t>
            </a:r>
            <a:r>
              <a:rPr/>
              <a:t> </a:t>
            </a:r>
            <a:r>
              <a:rPr/>
              <a:t>attack</a:t>
            </a:r>
            <a:r>
              <a:rPr/>
              <a:t> </a:t>
            </a:r>
            <a:r>
              <a:rPr/>
              <a:t>patients</a:t>
            </a:r>
            <a:r>
              <a:rPr/>
              <a:t> </a:t>
            </a:r>
            <a:r>
              <a:rPr/>
              <a:t>to</a:t>
            </a:r>
            <a:r>
              <a:rPr/>
              <a:t> </a:t>
            </a:r>
            <a:r>
              <a:rPr/>
              <a:t>patients</a:t>
            </a:r>
            <a:r>
              <a:rPr/>
              <a:t> </a:t>
            </a:r>
            <a:r>
              <a:rPr/>
              <a:t>who</a:t>
            </a:r>
            <a:r>
              <a:rPr/>
              <a:t> </a:t>
            </a:r>
            <a:r>
              <a:rPr/>
              <a:t>did</a:t>
            </a:r>
            <a:r>
              <a:rPr/>
              <a:t> </a:t>
            </a:r>
            <a:r>
              <a:rPr/>
              <a:t>not</a:t>
            </a:r>
            <a:r>
              <a:rPr/>
              <a:t> </a:t>
            </a:r>
            <a:r>
              <a:rPr/>
              <a:t>have</a:t>
            </a:r>
            <a:r>
              <a:rPr/>
              <a:t> </a:t>
            </a:r>
            <a:r>
              <a:rPr/>
              <a:t>heart</a:t>
            </a:r>
            <a:r>
              <a:rPr/>
              <a:t> </a:t>
            </a:r>
            <a:r>
              <a:rPr/>
              <a:t>attacks.</a:t>
            </a:r>
            <a:r>
              <a:rPr/>
              <a:t> </a:t>
            </a:r>
            <a:r>
              <a:rPr/>
              <a:t>You</a:t>
            </a:r>
            <a:r>
              <a:rPr/>
              <a:t> </a:t>
            </a:r>
            <a:r>
              <a:rPr/>
              <a:t>compare</a:t>
            </a:r>
            <a:r>
              <a:rPr/>
              <a:t> </a:t>
            </a:r>
            <a:r>
              <a:rPr/>
              <a:t>suicide</a:t>
            </a:r>
            <a:r>
              <a:rPr/>
              <a:t> </a:t>
            </a:r>
            <a:r>
              <a:rPr/>
              <a:t>attempts</a:t>
            </a:r>
            <a:r>
              <a:rPr/>
              <a:t> </a:t>
            </a:r>
            <a:r>
              <a:rPr/>
              <a:t>to</a:t>
            </a:r>
            <a:r>
              <a:rPr/>
              <a:t> </a:t>
            </a:r>
            <a:r>
              <a:rPr/>
              <a:t>people</a:t>
            </a:r>
            <a:r>
              <a:rPr/>
              <a:t> </a:t>
            </a:r>
            <a:r>
              <a:rPr/>
              <a:t>who</a:t>
            </a:r>
            <a:r>
              <a:rPr/>
              <a:t> </a:t>
            </a:r>
            <a:r>
              <a:rPr/>
              <a:t>did</a:t>
            </a:r>
            <a:r>
              <a:rPr/>
              <a:t> </a:t>
            </a:r>
            <a:r>
              <a:rPr/>
              <a:t>not</a:t>
            </a:r>
            <a:r>
              <a:rPr/>
              <a:t> </a:t>
            </a:r>
            <a:r>
              <a:rPr/>
              <a:t>try</a:t>
            </a:r>
            <a:r>
              <a:rPr/>
              <a:t> </a:t>
            </a:r>
            <a:r>
              <a:rPr/>
              <a:t>to</a:t>
            </a:r>
            <a:r>
              <a:rPr/>
              <a:t> </a:t>
            </a:r>
            <a:r>
              <a:rPr/>
              <a:t>kill</a:t>
            </a:r>
            <a:r>
              <a:rPr/>
              <a:t> </a:t>
            </a:r>
            <a:r>
              <a:rPr/>
              <a:t>themselves.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biggest</a:t>
            </a:r>
            <a:r>
              <a:rPr/>
              <a:t> </a:t>
            </a:r>
            <a:r>
              <a:rPr/>
              <a:t>complaint</a:t>
            </a:r>
            <a:r>
              <a:rPr/>
              <a:t> </a:t>
            </a:r>
            <a:r>
              <a:rPr/>
              <a:t>about</a:t>
            </a:r>
            <a:r>
              <a:rPr/>
              <a:t> </a:t>
            </a:r>
            <a:r>
              <a:rPr/>
              <a:t>the</a:t>
            </a:r>
            <a:r>
              <a:rPr/>
              <a:t> </a:t>
            </a:r>
            <a:r>
              <a:rPr/>
              <a:t>case-control</a:t>
            </a:r>
            <a:r>
              <a:rPr/>
              <a:t> </a:t>
            </a:r>
            <a:r>
              <a:rPr/>
              <a:t>design</a:t>
            </a:r>
            <a:r>
              <a:rPr/>
              <a:t> </a:t>
            </a:r>
            <a:r>
              <a:rPr/>
              <a:t>it</a:t>
            </a:r>
            <a:r>
              <a:rPr/>
              <a:t> </a:t>
            </a:r>
            <a:r>
              <a:rPr/>
              <a:t>just</a:t>
            </a:r>
            <a:r>
              <a:rPr/>
              <a:t> </a:t>
            </a:r>
            <a:r>
              <a:rPr/>
              <a:t>doesn’t</a:t>
            </a:r>
            <a:r>
              <a:rPr/>
              <a:t> </a:t>
            </a:r>
            <a:r>
              <a:rPr/>
              <a:t>feel</a:t>
            </a:r>
            <a:r>
              <a:rPr/>
              <a:t> </a:t>
            </a:r>
            <a:r>
              <a:rPr/>
              <a:t>right.</a:t>
            </a:r>
            <a:r>
              <a:rPr/>
              <a:t> </a:t>
            </a:r>
            <a:r>
              <a:rPr/>
              <a:t>The</a:t>
            </a:r>
            <a:r>
              <a:rPr/>
              <a:t> </a:t>
            </a:r>
            <a:r>
              <a:rPr/>
              <a:t>case-control</a:t>
            </a:r>
            <a:r>
              <a:rPr/>
              <a:t> </a:t>
            </a:r>
            <a:r>
              <a:rPr/>
              <a:t>design</a:t>
            </a:r>
            <a:r>
              <a:rPr/>
              <a:t> </a:t>
            </a:r>
            <a:r>
              <a:rPr/>
              <a:t>is,</a:t>
            </a:r>
            <a:r>
              <a:rPr/>
              <a:t> </a:t>
            </a:r>
            <a:r>
              <a:rPr/>
              <a:t>to</a:t>
            </a:r>
            <a:r>
              <a:rPr/>
              <a:t> </a:t>
            </a:r>
            <a:r>
              <a:rPr/>
              <a:t>most</a:t>
            </a:r>
            <a:r>
              <a:rPr/>
              <a:t> </a:t>
            </a:r>
            <a:r>
              <a:rPr/>
              <a:t>people</a:t>
            </a:r>
            <a:r>
              <a:rPr/>
              <a:t> </a:t>
            </a:r>
            <a:r>
              <a:rPr/>
              <a:t>(including</a:t>
            </a:r>
            <a:r>
              <a:rPr/>
              <a:t> </a:t>
            </a:r>
            <a:r>
              <a:rPr/>
              <a:t>me),</a:t>
            </a:r>
            <a:r>
              <a:rPr/>
              <a:t> </a:t>
            </a:r>
            <a:r>
              <a:rPr/>
              <a:t>very</a:t>
            </a:r>
            <a:r>
              <a:rPr/>
              <a:t> </a:t>
            </a:r>
            <a:r>
              <a:rPr/>
              <a:t>counter-intuitive</a:t>
            </a:r>
            <a:r>
              <a:rPr/>
              <a:t> </a:t>
            </a:r>
            <a:r>
              <a:rPr/>
              <a:t>nature.</a:t>
            </a:r>
            <a:r>
              <a:rPr/>
              <a:t> </a:t>
            </a:r>
            <a:r>
              <a:rPr/>
              <a:t>You’re</a:t>
            </a:r>
            <a:r>
              <a:rPr/>
              <a:t> </a:t>
            </a:r>
            <a:r>
              <a:rPr/>
              <a:t>selecting</a:t>
            </a:r>
            <a:r>
              <a:rPr/>
              <a:t> </a:t>
            </a:r>
            <a:r>
              <a:rPr/>
              <a:t>people</a:t>
            </a:r>
            <a:r>
              <a:rPr/>
              <a:t> </a:t>
            </a:r>
            <a:r>
              <a:rPr/>
              <a:t>on</a:t>
            </a:r>
            <a:r>
              <a:rPr/>
              <a:t> </a:t>
            </a:r>
            <a:r>
              <a:rPr/>
              <a:t>an</a:t>
            </a:r>
            <a:r>
              <a:rPr/>
              <a:t> </a:t>
            </a:r>
            <a:r>
              <a:rPr/>
              <a:t>outcome</a:t>
            </a:r>
            <a:r>
              <a:rPr/>
              <a:t> </a:t>
            </a:r>
            <a:r>
              <a:rPr/>
              <a:t>and</a:t>
            </a:r>
            <a:r>
              <a:rPr/>
              <a:t> </a:t>
            </a:r>
            <a:r>
              <a:rPr/>
              <a:t>then</a:t>
            </a:r>
            <a:r>
              <a:rPr/>
              <a:t> </a:t>
            </a:r>
            <a:r>
              <a:rPr/>
              <a:t>seeing</a:t>
            </a:r>
            <a:r>
              <a:rPr/>
              <a:t> </a:t>
            </a:r>
            <a:r>
              <a:rPr/>
              <a:t>what</a:t>
            </a:r>
            <a:r>
              <a:rPr/>
              <a:t> </a:t>
            </a:r>
            <a:r>
              <a:rPr/>
              <a:t>influences</a:t>
            </a:r>
            <a:r>
              <a:rPr/>
              <a:t> </a:t>
            </a:r>
            <a:r>
              <a:rPr/>
              <a:t>that</a:t>
            </a:r>
            <a:r>
              <a:rPr/>
              <a:t> </a:t>
            </a:r>
            <a:r>
              <a:rPr/>
              <a:t>outcome.</a:t>
            </a:r>
            <a:r>
              <a:rPr/>
              <a:t> </a:t>
            </a:r>
            <a:r>
              <a:rPr/>
              <a:t>There’s</a:t>
            </a:r>
            <a:r>
              <a:rPr/>
              <a:t> </a:t>
            </a:r>
            <a:r>
              <a:rPr/>
              <a:t>no</a:t>
            </a:r>
            <a:r>
              <a:rPr/>
              <a:t> </a:t>
            </a:r>
            <a:r>
              <a:rPr/>
              <a:t>sampling</a:t>
            </a:r>
            <a:r>
              <a:rPr/>
              <a:t> </a:t>
            </a:r>
            <a:r>
              <a:rPr/>
              <a:t>going</a:t>
            </a:r>
            <a:r>
              <a:rPr/>
              <a:t> </a:t>
            </a:r>
            <a:r>
              <a:rPr/>
              <a:t>on</a:t>
            </a:r>
            <a:r>
              <a:rPr/>
              <a:t> </a:t>
            </a:r>
            <a:r>
              <a:rPr/>
              <a:t>here,</a:t>
            </a:r>
            <a:r>
              <a:rPr/>
              <a:t> </a:t>
            </a:r>
            <a:r>
              <a:rPr/>
              <a:t>so</a:t>
            </a:r>
            <a:r>
              <a:rPr/>
              <a:t> </a:t>
            </a:r>
            <a:r>
              <a:rPr/>
              <a:t>it</a:t>
            </a:r>
            <a:r>
              <a:rPr/>
              <a:t> </a:t>
            </a:r>
            <a:r>
              <a:rPr/>
              <a:t>almost</a:t>
            </a:r>
            <a:r>
              <a:rPr/>
              <a:t> </a:t>
            </a:r>
            <a:r>
              <a:rPr/>
              <a:t>seems</a:t>
            </a:r>
            <a:r>
              <a:rPr/>
              <a:t> </a:t>
            </a:r>
            <a:r>
              <a:rPr/>
              <a:t>like</a:t>
            </a:r>
            <a:r>
              <a:rPr/>
              <a:t> </a:t>
            </a:r>
            <a:r>
              <a:rPr/>
              <a:t>cheating.</a:t>
            </a:r>
            <a:r>
              <a:rPr/>
              <a:t> </a:t>
            </a:r>
            <a:r>
              <a:rPr/>
              <a:t>It’s</a:t>
            </a:r>
            <a:r>
              <a:rPr/>
              <a:t> </a:t>
            </a:r>
            <a:r>
              <a:rPr/>
              <a:t>not</a:t>
            </a:r>
            <a:r>
              <a:rPr/>
              <a:t> </a:t>
            </a:r>
            <a:r>
              <a:rPr/>
              <a:t>cheating,</a:t>
            </a:r>
            <a:r>
              <a:rPr/>
              <a:t> </a:t>
            </a:r>
            <a:r>
              <a:rPr/>
              <a:t>and</a:t>
            </a:r>
            <a:r>
              <a:rPr/>
              <a:t> </a:t>
            </a:r>
            <a:r>
              <a:rPr/>
              <a:t>the</a:t>
            </a:r>
            <a:r>
              <a:rPr/>
              <a:t> </a:t>
            </a:r>
            <a:r>
              <a:rPr/>
              <a:t>theoretical</a:t>
            </a:r>
            <a:r>
              <a:rPr/>
              <a:t> </a:t>
            </a:r>
            <a:r>
              <a:rPr/>
              <a:t>foundation</a:t>
            </a:r>
            <a:r>
              <a:rPr/>
              <a:t> </a:t>
            </a:r>
            <a:r>
              <a:rPr/>
              <a:t>for</a:t>
            </a:r>
            <a:r>
              <a:rPr/>
              <a:t> </a:t>
            </a:r>
            <a:r>
              <a:rPr/>
              <a:t>the</a:t>
            </a:r>
            <a:r>
              <a:rPr/>
              <a:t> </a:t>
            </a:r>
            <a:r>
              <a:rPr/>
              <a:t>case-control</a:t>
            </a:r>
            <a:r>
              <a:rPr/>
              <a:t> </a:t>
            </a:r>
            <a:r>
              <a:rPr/>
              <a:t>design</a:t>
            </a:r>
            <a:r>
              <a:rPr/>
              <a:t> </a:t>
            </a:r>
            <a:r>
              <a:rPr/>
              <a:t>was</a:t>
            </a:r>
            <a:r>
              <a:rPr/>
              <a:t> </a:t>
            </a:r>
            <a:r>
              <a:rPr/>
              <a:t>established</a:t>
            </a:r>
            <a:r>
              <a:rPr/>
              <a:t> </a:t>
            </a:r>
            <a:r>
              <a:rPr/>
              <a:t>in</a:t>
            </a:r>
            <a:r>
              <a:rPr/>
              <a:t> </a:t>
            </a:r>
            <a:r>
              <a:rPr/>
              <a:t>the</a:t>
            </a:r>
            <a:r>
              <a:rPr/>
              <a:t> </a:t>
            </a:r>
            <a:r>
              <a:rPr/>
              <a:t>1950s.</a:t>
            </a:r>
          </a:p>
          <a:p>
            <a:pPr lvl="0" marL="0" indent="0">
              <a:buNone/>
            </a:pPr>
          </a:p>
          <a:p>
            <a:pPr lvl="0" marL="0" indent="0">
              <a:buNone/>
            </a:pPr>
            <a:r>
              <a:rPr/>
              <a:t>The</a:t>
            </a:r>
            <a:r>
              <a:rPr/>
              <a:t> </a:t>
            </a:r>
            <a:r>
              <a:rPr/>
              <a:t>other</a:t>
            </a:r>
            <a:r>
              <a:rPr/>
              <a:t> </a:t>
            </a:r>
            <a:r>
              <a:rPr/>
              <a:t>big,</a:t>
            </a:r>
            <a:r>
              <a:rPr/>
              <a:t> </a:t>
            </a:r>
            <a:r>
              <a:rPr/>
              <a:t>big</a:t>
            </a:r>
            <a:r>
              <a:rPr/>
              <a:t> </a:t>
            </a:r>
            <a:r>
              <a:rPr/>
              <a:t>problem</a:t>
            </a:r>
            <a:r>
              <a:rPr/>
              <a:t> </a:t>
            </a:r>
            <a:r>
              <a:rPr/>
              <a:t>for</a:t>
            </a:r>
            <a:r>
              <a:rPr/>
              <a:t> </a:t>
            </a:r>
            <a:r>
              <a:rPr/>
              <a:t>the</a:t>
            </a:r>
            <a:r>
              <a:rPr/>
              <a:t> </a:t>
            </a:r>
            <a:r>
              <a:rPr/>
              <a:t>case</a:t>
            </a:r>
            <a:r>
              <a:rPr/>
              <a:t> </a:t>
            </a:r>
            <a:r>
              <a:rPr/>
              <a:t>control</a:t>
            </a:r>
            <a:r>
              <a:rPr/>
              <a:t> </a:t>
            </a:r>
            <a:r>
              <a:rPr/>
              <a:t>study</a:t>
            </a:r>
            <a:r>
              <a:rPr/>
              <a:t> </a:t>
            </a:r>
            <a:r>
              <a:rPr/>
              <a:t>is</a:t>
            </a:r>
            <a:r>
              <a:rPr/>
              <a:t> </a:t>
            </a:r>
            <a:r>
              <a:rPr/>
              <a:t>finding</a:t>
            </a:r>
            <a:r>
              <a:rPr/>
              <a:t> </a:t>
            </a:r>
            <a:r>
              <a:rPr/>
              <a:t>good</a:t>
            </a:r>
            <a:r>
              <a:rPr/>
              <a:t> </a:t>
            </a:r>
            <a:r>
              <a:rPr/>
              <a:t>controls.</a:t>
            </a:r>
            <a:r>
              <a:rPr/>
              <a:t> </a:t>
            </a:r>
            <a:r>
              <a:rPr/>
              <a:t>You</a:t>
            </a:r>
            <a:r>
              <a:rPr/>
              <a:t> </a:t>
            </a:r>
            <a:r>
              <a:rPr/>
              <a:t>want</a:t>
            </a:r>
            <a:r>
              <a:rPr/>
              <a:t> </a:t>
            </a:r>
            <a:r>
              <a:rPr/>
              <a:t>to</a:t>
            </a:r>
            <a:r>
              <a:rPr/>
              <a:t> </a:t>
            </a:r>
            <a:r>
              <a:rPr/>
              <a:t>find</a:t>
            </a:r>
            <a:r>
              <a:rPr/>
              <a:t> </a:t>
            </a:r>
            <a:r>
              <a:rPr/>
              <a:t>someone</a:t>
            </a:r>
            <a:r>
              <a:rPr/>
              <a:t> </a:t>
            </a:r>
            <a:r>
              <a:rPr/>
              <a:t>just</a:t>
            </a:r>
            <a:r>
              <a:rPr/>
              <a:t> </a:t>
            </a:r>
            <a:r>
              <a:rPr/>
              <a:t>like</a:t>
            </a:r>
            <a:r>
              <a:rPr/>
              <a:t> </a:t>
            </a:r>
            <a:r>
              <a:rPr/>
              <a:t>your</a:t>
            </a:r>
            <a:r>
              <a:rPr/>
              <a:t> </a:t>
            </a:r>
            <a:r>
              <a:rPr/>
              <a:t>lung</a:t>
            </a:r>
            <a:r>
              <a:rPr/>
              <a:t> </a:t>
            </a:r>
            <a:r>
              <a:rPr/>
              <a:t>cancer</a:t>
            </a:r>
            <a:r>
              <a:rPr/>
              <a:t> </a:t>
            </a:r>
            <a:r>
              <a:rPr/>
              <a:t>cases</a:t>
            </a:r>
            <a:r>
              <a:rPr/>
              <a:t> </a:t>
            </a:r>
            <a:r>
              <a:rPr/>
              <a:t>in</a:t>
            </a:r>
            <a:r>
              <a:rPr/>
              <a:t> </a:t>
            </a:r>
            <a:r>
              <a:rPr/>
              <a:t>everything</a:t>
            </a:r>
            <a:r>
              <a:rPr/>
              <a:t> </a:t>
            </a:r>
            <a:r>
              <a:rPr/>
              <a:t>except</a:t>
            </a:r>
            <a:r>
              <a:rPr/>
              <a:t> </a:t>
            </a:r>
            <a:r>
              <a:rPr/>
              <a:t>the</a:t>
            </a:r>
            <a:r>
              <a:rPr/>
              <a:t> </a:t>
            </a:r>
            <a:r>
              <a:rPr/>
              <a:t>lung</a:t>
            </a:r>
            <a:r>
              <a:rPr/>
              <a:t> </a:t>
            </a:r>
            <a:r>
              <a:rPr/>
              <a:t>cancer.</a:t>
            </a:r>
            <a:r>
              <a:rPr/>
              <a:t> </a:t>
            </a:r>
            <a:r>
              <a:rPr/>
              <a:t>Or</a:t>
            </a:r>
            <a:r>
              <a:rPr/>
              <a:t> </a:t>
            </a:r>
            <a:r>
              <a:rPr/>
              <a:t>someone</a:t>
            </a:r>
            <a:r>
              <a:rPr/>
              <a:t> </a:t>
            </a:r>
            <a:r>
              <a:rPr/>
              <a:t>just</a:t>
            </a:r>
            <a:r>
              <a:rPr/>
              <a:t> </a:t>
            </a:r>
            <a:r>
              <a:rPr/>
              <a:t>like</a:t>
            </a:r>
            <a:r>
              <a:rPr/>
              <a:t> </a:t>
            </a:r>
            <a:r>
              <a:rPr/>
              <a:t>a</a:t>
            </a:r>
            <a:r>
              <a:rPr/>
              <a:t> </a:t>
            </a:r>
            <a:r>
              <a:rPr/>
              <a:t>heart</a:t>
            </a:r>
            <a:r>
              <a:rPr/>
              <a:t> </a:t>
            </a:r>
            <a:r>
              <a:rPr/>
              <a:t>attack</a:t>
            </a:r>
            <a:r>
              <a:rPr/>
              <a:t> </a:t>
            </a:r>
            <a:r>
              <a:rPr/>
              <a:t>patient</a:t>
            </a:r>
            <a:r>
              <a:rPr/>
              <a:t> </a:t>
            </a:r>
            <a:r>
              <a:rPr/>
              <a:t>minus</a:t>
            </a:r>
            <a:r>
              <a:rPr/>
              <a:t> </a:t>
            </a:r>
            <a:r>
              <a:rPr/>
              <a:t>the</a:t>
            </a:r>
            <a:r>
              <a:rPr/>
              <a:t> </a:t>
            </a:r>
            <a:r>
              <a:rPr/>
              <a:t>heart</a:t>
            </a:r>
            <a:r>
              <a:rPr/>
              <a:t> </a:t>
            </a:r>
            <a:r>
              <a:rPr/>
              <a:t>attack.</a:t>
            </a:r>
            <a:r>
              <a:rPr/>
              <a:t> </a:t>
            </a:r>
            <a:r>
              <a:rPr/>
              <a:t>Or</a:t>
            </a:r>
            <a:r>
              <a:rPr/>
              <a:t> </a:t>
            </a:r>
            <a:r>
              <a:rPr/>
              <a:t>someone</a:t>
            </a:r>
            <a:r>
              <a:rPr/>
              <a:t> </a:t>
            </a:r>
            <a:r>
              <a:rPr/>
              <a:t>just</a:t>
            </a:r>
            <a:r>
              <a:rPr/>
              <a:t> </a:t>
            </a:r>
            <a:r>
              <a:rPr/>
              <a:t>like</a:t>
            </a:r>
            <a:r>
              <a:rPr/>
              <a:t> </a:t>
            </a:r>
            <a:r>
              <a:rPr/>
              <a:t>the</a:t>
            </a:r>
            <a:r>
              <a:rPr/>
              <a:t> </a:t>
            </a:r>
            <a:r>
              <a:rPr/>
              <a:t>suicide</a:t>
            </a:r>
            <a:r>
              <a:rPr/>
              <a:t> </a:t>
            </a:r>
            <a:r>
              <a:rPr/>
              <a:t>attempt</a:t>
            </a:r>
            <a:r>
              <a:rPr/>
              <a:t> </a:t>
            </a:r>
            <a:r>
              <a:rPr/>
              <a:t>without</a:t>
            </a:r>
            <a:r>
              <a:rPr/>
              <a:t> </a:t>
            </a:r>
            <a:r>
              <a:rPr/>
              <a:t>the</a:t>
            </a:r>
            <a:r>
              <a:rPr/>
              <a:t> </a:t>
            </a:r>
            <a:r>
              <a:rPr/>
              <a:t>attempt.</a:t>
            </a:r>
          </a:p>
          <a:p>
            <a:pPr lvl="0" marL="0" indent="0">
              <a:buNone/>
            </a:pPr>
          </a:p>
          <a:p>
            <a:pPr lvl="0" marL="0" indent="0">
              <a:buNone/>
            </a:pPr>
            <a:r>
              <a:rPr/>
              <a:t>There</a:t>
            </a:r>
            <a:r>
              <a:rPr/>
              <a:t> </a:t>
            </a:r>
            <a:r>
              <a:rPr/>
              <a:t>is</a:t>
            </a:r>
            <a:r>
              <a:rPr/>
              <a:t> </a:t>
            </a:r>
            <a:r>
              <a:rPr/>
              <a:t>no</a:t>
            </a:r>
            <a:r>
              <a:rPr/>
              <a:t> </a:t>
            </a:r>
            <a:r>
              <a:rPr/>
              <a:t>selection</a:t>
            </a:r>
            <a:r>
              <a:rPr/>
              <a:t> </a:t>
            </a:r>
            <a:r>
              <a:rPr/>
              <a:t>bias</a:t>
            </a:r>
            <a:r>
              <a:rPr/>
              <a:t> </a:t>
            </a:r>
            <a:r>
              <a:rPr/>
              <a:t>in</a:t>
            </a:r>
            <a:r>
              <a:rPr/>
              <a:t> </a:t>
            </a:r>
            <a:r>
              <a:rPr/>
              <a:t>a</a:t>
            </a:r>
            <a:r>
              <a:rPr/>
              <a:t> </a:t>
            </a:r>
            <a:r>
              <a:rPr/>
              <a:t>case-control</a:t>
            </a:r>
            <a:r>
              <a:rPr/>
              <a:t> </a:t>
            </a:r>
            <a:r>
              <a:rPr/>
              <a:t>study.</a:t>
            </a:r>
            <a:r>
              <a:rPr/>
              <a:t> </a:t>
            </a:r>
            <a:r>
              <a:rPr/>
              <a:t>Nobody</a:t>
            </a:r>
            <a:r>
              <a:rPr/>
              <a:t> </a:t>
            </a:r>
            <a:r>
              <a:rPr/>
              <a:t>elects</a:t>
            </a:r>
            <a:r>
              <a:rPr/>
              <a:t> </a:t>
            </a:r>
            <a:r>
              <a:rPr/>
              <a:t>to</a:t>
            </a:r>
            <a:r>
              <a:rPr/>
              <a:t> </a:t>
            </a:r>
            <a:r>
              <a:rPr/>
              <a:t>be</a:t>
            </a:r>
            <a:r>
              <a:rPr/>
              <a:t> </a:t>
            </a:r>
            <a:r>
              <a:rPr/>
              <a:t>a</a:t>
            </a:r>
            <a:r>
              <a:rPr/>
              <a:t> </a:t>
            </a:r>
            <a:r>
              <a:rPr/>
              <a:t>cancer</a:t>
            </a:r>
            <a:r>
              <a:rPr/>
              <a:t> </a:t>
            </a:r>
            <a:r>
              <a:rPr/>
              <a:t>patient,</a:t>
            </a:r>
            <a:r>
              <a:rPr/>
              <a:t> </a:t>
            </a:r>
            <a:r>
              <a:rPr/>
              <a:t>for</a:t>
            </a:r>
            <a:r>
              <a:rPr/>
              <a:t> </a:t>
            </a:r>
            <a:r>
              <a:rPr/>
              <a:t>example.</a:t>
            </a:r>
            <a:r>
              <a:rPr/>
              <a:t> </a:t>
            </a:r>
            <a:r>
              <a:rPr/>
              <a:t>But</a:t>
            </a:r>
            <a:r>
              <a:rPr/>
              <a:t> </a:t>
            </a:r>
            <a:r>
              <a:rPr/>
              <a:t>confounding</a:t>
            </a:r>
            <a:r>
              <a:rPr/>
              <a:t> </a:t>
            </a:r>
            <a:r>
              <a:rPr/>
              <a:t>is</a:t>
            </a:r>
            <a:r>
              <a:rPr/>
              <a:t> </a:t>
            </a:r>
            <a:r>
              <a:rPr/>
              <a:t>a</a:t>
            </a:r>
            <a:r>
              <a:rPr/>
              <a:t> </a:t>
            </a:r>
            <a:r>
              <a:rPr/>
              <a:t>huge</a:t>
            </a:r>
            <a:r>
              <a:rPr/>
              <a:t> </a:t>
            </a:r>
            <a:r>
              <a:rPr/>
              <a:t>issue.</a:t>
            </a:r>
            <a:r>
              <a:rPr/>
              <a:t> </a:t>
            </a:r>
            <a:r>
              <a:rPr/>
              <a:t>Suppose</a:t>
            </a:r>
            <a:r>
              <a:rPr/>
              <a:t> </a:t>
            </a:r>
            <a:r>
              <a:rPr/>
              <a:t>your</a:t>
            </a:r>
            <a:r>
              <a:rPr/>
              <a:t> </a:t>
            </a:r>
            <a:r>
              <a:rPr/>
              <a:t>cases</a:t>
            </a:r>
            <a:r>
              <a:rPr/>
              <a:t> </a:t>
            </a:r>
            <a:r>
              <a:rPr/>
              <a:t>for</a:t>
            </a:r>
            <a:r>
              <a:rPr/>
              <a:t> </a:t>
            </a:r>
            <a:r>
              <a:rPr/>
              <a:t>a</a:t>
            </a:r>
            <a:r>
              <a:rPr/>
              <a:t> </a:t>
            </a:r>
            <a:r>
              <a:rPr/>
              <a:t>cancer</a:t>
            </a:r>
            <a:r>
              <a:rPr/>
              <a:t> </a:t>
            </a:r>
            <a:r>
              <a:rPr/>
              <a:t>patient</a:t>
            </a:r>
            <a:r>
              <a:rPr/>
              <a:t> </a:t>
            </a:r>
            <a:r>
              <a:rPr/>
              <a:t>are</a:t>
            </a:r>
            <a:r>
              <a:rPr/>
              <a:t> </a:t>
            </a:r>
            <a:r>
              <a:rPr/>
              <a:t>people</a:t>
            </a:r>
            <a:r>
              <a:rPr/>
              <a:t> </a:t>
            </a:r>
            <a:r>
              <a:rPr/>
              <a:t>who</a:t>
            </a:r>
            <a:r>
              <a:rPr/>
              <a:t> </a:t>
            </a:r>
            <a:r>
              <a:rPr/>
              <a:t>show</a:t>
            </a:r>
            <a:r>
              <a:rPr/>
              <a:t> </a:t>
            </a:r>
            <a:r>
              <a:rPr/>
              <a:t>up</a:t>
            </a:r>
            <a:r>
              <a:rPr/>
              <a:t> </a:t>
            </a:r>
            <a:r>
              <a:rPr/>
              <a:t>at</a:t>
            </a:r>
            <a:r>
              <a:rPr/>
              <a:t> </a:t>
            </a:r>
            <a:r>
              <a:rPr/>
              <a:t>the</a:t>
            </a:r>
            <a:r>
              <a:rPr/>
              <a:t> </a:t>
            </a:r>
            <a:r>
              <a:rPr/>
              <a:t>same</a:t>
            </a:r>
            <a:r>
              <a:rPr/>
              <a:t> </a:t>
            </a:r>
            <a:r>
              <a:rPr/>
              <a:t>hospital</a:t>
            </a:r>
            <a:r>
              <a:rPr/>
              <a:t> </a:t>
            </a:r>
            <a:r>
              <a:rPr/>
              <a:t>with</a:t>
            </a:r>
            <a:r>
              <a:rPr/>
              <a:t> </a:t>
            </a:r>
            <a:r>
              <a:rPr/>
              <a:t>a</a:t>
            </a:r>
            <a:r>
              <a:rPr/>
              <a:t> </a:t>
            </a:r>
            <a:r>
              <a:rPr/>
              <a:t>broken</a:t>
            </a:r>
            <a:r>
              <a:rPr/>
              <a:t> </a:t>
            </a:r>
            <a:r>
              <a:rPr/>
              <a:t>arm.</a:t>
            </a:r>
            <a:r>
              <a:rPr/>
              <a:t> </a:t>
            </a:r>
            <a:r>
              <a:rPr/>
              <a:t>People</a:t>
            </a:r>
            <a:r>
              <a:rPr/>
              <a:t> </a:t>
            </a:r>
            <a:r>
              <a:rPr/>
              <a:t>with</a:t>
            </a:r>
            <a:r>
              <a:rPr/>
              <a:t> </a:t>
            </a:r>
            <a:r>
              <a:rPr/>
              <a:t>a</a:t>
            </a:r>
            <a:r>
              <a:rPr/>
              <a:t> </a:t>
            </a:r>
            <a:r>
              <a:rPr/>
              <a:t>fracture</a:t>
            </a:r>
            <a:r>
              <a:rPr/>
              <a:t> </a:t>
            </a:r>
            <a:r>
              <a:rPr/>
              <a:t>are</a:t>
            </a:r>
            <a:r>
              <a:rPr/>
              <a:t> </a:t>
            </a:r>
            <a:r>
              <a:rPr/>
              <a:t>almost</a:t>
            </a:r>
            <a:r>
              <a:rPr/>
              <a:t> </a:t>
            </a:r>
            <a:r>
              <a:rPr/>
              <a:t>certainly</a:t>
            </a:r>
            <a:r>
              <a:rPr/>
              <a:t> </a:t>
            </a:r>
            <a:r>
              <a:rPr/>
              <a:t>a</a:t>
            </a:r>
            <a:r>
              <a:rPr/>
              <a:t> </a:t>
            </a:r>
            <a:r>
              <a:rPr/>
              <a:t>different</a:t>
            </a:r>
            <a:r>
              <a:rPr/>
              <a:t> </a:t>
            </a:r>
            <a:r>
              <a:rPr/>
              <a:t>age,</a:t>
            </a:r>
            <a:r>
              <a:rPr/>
              <a:t> </a:t>
            </a:r>
            <a:r>
              <a:rPr/>
              <a:t>have</a:t>
            </a:r>
            <a:r>
              <a:rPr/>
              <a:t> </a:t>
            </a:r>
            <a:r>
              <a:rPr/>
              <a:t>a</a:t>
            </a:r>
            <a:r>
              <a:rPr/>
              <a:t> </a:t>
            </a:r>
            <a:r>
              <a:rPr/>
              <a:t>different</a:t>
            </a:r>
            <a:r>
              <a:rPr/>
              <a:t> </a:t>
            </a:r>
            <a:r>
              <a:rPr/>
              <a:t>set</a:t>
            </a:r>
            <a:r>
              <a:rPr/>
              <a:t> </a:t>
            </a:r>
            <a:r>
              <a:rPr/>
              <a:t>of</a:t>
            </a:r>
            <a:r>
              <a:rPr/>
              <a:t> </a:t>
            </a:r>
            <a:r>
              <a:rPr/>
              <a:t>activities,</a:t>
            </a:r>
            <a:r>
              <a:rPr/>
              <a:t> </a:t>
            </a:r>
            <a:r>
              <a:rPr/>
              <a:t>and</a:t>
            </a:r>
            <a:r>
              <a:rPr/>
              <a:t> </a:t>
            </a:r>
            <a:r>
              <a:rPr/>
              <a:t>so</a:t>
            </a:r>
            <a:r>
              <a:rPr/>
              <a:t> </a:t>
            </a:r>
            <a:r>
              <a:rPr/>
              <a:t>forth.</a:t>
            </a:r>
            <a:r>
              <a:rPr/>
              <a:t> </a:t>
            </a:r>
            <a:r>
              <a:rPr/>
              <a:t>Any</a:t>
            </a:r>
            <a:r>
              <a:rPr/>
              <a:t> </a:t>
            </a:r>
            <a:r>
              <a:rPr/>
              <a:t>of</a:t>
            </a:r>
            <a:r>
              <a:rPr/>
              <a:t> </a:t>
            </a:r>
            <a:r>
              <a:rPr/>
              <a:t>these</a:t>
            </a:r>
            <a:r>
              <a:rPr/>
              <a:t> </a:t>
            </a:r>
            <a:r>
              <a:rPr/>
              <a:t>might</a:t>
            </a:r>
            <a:r>
              <a:rPr/>
              <a:t> </a:t>
            </a:r>
            <a:r>
              <a:rPr/>
              <a:t>be</a:t>
            </a:r>
            <a:r>
              <a:rPr/>
              <a:t> </a:t>
            </a:r>
            <a:r>
              <a:rPr/>
              <a:t>an</a:t>
            </a:r>
            <a:r>
              <a:rPr/>
              <a:t> </a:t>
            </a:r>
            <a:r>
              <a:rPr/>
              <a:t>alternative</a:t>
            </a:r>
            <a:r>
              <a:rPr/>
              <a:t> </a:t>
            </a:r>
            <a:r>
              <a:rPr/>
              <a:t>explanation</a:t>
            </a:r>
            <a:r>
              <a:rPr/>
              <a:t> </a:t>
            </a:r>
            <a:r>
              <a:rPr/>
              <a:t>for</a:t>
            </a:r>
            <a:r>
              <a:rPr/>
              <a:t> </a:t>
            </a:r>
            <a:r>
              <a:rPr/>
              <a:t>why</a:t>
            </a:r>
            <a:r>
              <a:rPr/>
              <a:t> </a:t>
            </a:r>
            <a:r>
              <a:rPr/>
              <a:t>the</a:t>
            </a:r>
            <a:r>
              <a:rPr/>
              <a:t> </a:t>
            </a:r>
            <a:r>
              <a:rPr/>
              <a:t>risk</a:t>
            </a:r>
            <a:r>
              <a:rPr/>
              <a:t> </a:t>
            </a:r>
            <a:r>
              <a:rPr/>
              <a:t>factor</a:t>
            </a:r>
            <a:r>
              <a:rPr/>
              <a:t> </a:t>
            </a:r>
            <a:r>
              <a:rPr/>
              <a:t>is</a:t>
            </a:r>
            <a:r>
              <a:rPr/>
              <a:t> </a:t>
            </a:r>
            <a:r>
              <a:rPr/>
              <a:t>more</a:t>
            </a:r>
            <a:r>
              <a:rPr/>
              <a:t> </a:t>
            </a:r>
            <a:r>
              <a:rPr/>
              <a:t>commonly</a:t>
            </a:r>
            <a:r>
              <a:rPr/>
              <a:t> </a:t>
            </a:r>
            <a:r>
              <a:rPr/>
              <a:t>seen</a:t>
            </a:r>
            <a:r>
              <a:rPr/>
              <a:t> </a:t>
            </a:r>
            <a:r>
              <a:rPr/>
              <a:t>in</a:t>
            </a:r>
            <a:r>
              <a:rPr/>
              <a:t> </a:t>
            </a:r>
            <a:r>
              <a:rPr/>
              <a:t>the</a:t>
            </a:r>
            <a:r>
              <a:rPr/>
              <a:t> </a:t>
            </a:r>
            <a:r>
              <a:rPr/>
              <a:t>cases</a:t>
            </a:r>
            <a:r>
              <a:rPr/>
              <a:t> </a:t>
            </a:r>
            <a:r>
              <a:rPr/>
              <a:t>than</a:t>
            </a:r>
            <a:r>
              <a:rPr/>
              <a:t> </a:t>
            </a:r>
            <a:r>
              <a:rPr/>
              <a:t>in</a:t>
            </a:r>
            <a:r>
              <a:rPr/>
              <a:t> </a:t>
            </a:r>
            <a:r>
              <a:rPr/>
              <a:t>the</a:t>
            </a:r>
            <a:r>
              <a:rPr/>
              <a:t> </a:t>
            </a:r>
            <a:r>
              <a:rPr/>
              <a:t>controls.</a:t>
            </a:r>
          </a:p>
          <a:p>
            <a:pPr lvl="0" marL="0" indent="0">
              <a:buNone/>
            </a:pPr>
          </a:p>
          <a:p>
            <a:pPr lvl="0" marL="0" indent="0">
              <a:buNone/>
            </a:pPr>
            <a:r>
              <a:rPr/>
              <a:t>A</a:t>
            </a:r>
            <a:r>
              <a:rPr/>
              <a:t> </a:t>
            </a:r>
            <a:r>
              <a:rPr/>
              <a:t>lot</a:t>
            </a:r>
            <a:r>
              <a:rPr/>
              <a:t> </a:t>
            </a:r>
            <a:r>
              <a:rPr/>
              <a:t>of</a:t>
            </a:r>
            <a:r>
              <a:rPr/>
              <a:t> </a:t>
            </a:r>
            <a:r>
              <a:rPr/>
              <a:t>people</a:t>
            </a:r>
            <a:r>
              <a:rPr/>
              <a:t> </a:t>
            </a:r>
            <a:r>
              <a:rPr/>
              <a:t>sneer</a:t>
            </a:r>
            <a:r>
              <a:rPr/>
              <a:t> </a:t>
            </a:r>
            <a:r>
              <a:rPr/>
              <a:t>at</a:t>
            </a:r>
            <a:r>
              <a:rPr/>
              <a:t> </a:t>
            </a:r>
            <a:r>
              <a:rPr/>
              <a:t>the</a:t>
            </a:r>
            <a:r>
              <a:rPr/>
              <a:t> </a:t>
            </a:r>
            <a:r>
              <a:rPr/>
              <a:t>case-control</a:t>
            </a:r>
            <a:r>
              <a:rPr/>
              <a:t> </a:t>
            </a:r>
            <a:r>
              <a:rPr/>
              <a:t>design</a:t>
            </a:r>
            <a:r>
              <a:rPr/>
              <a:t> </a:t>
            </a:r>
            <a:r>
              <a:rPr/>
              <a:t>as</a:t>
            </a:r>
            <a:r>
              <a:rPr/>
              <a:t> </a:t>
            </a:r>
            <a:r>
              <a:rPr/>
              <a:t>the</a:t>
            </a:r>
            <a:r>
              <a:rPr/>
              <a:t> </a:t>
            </a:r>
            <a:r>
              <a:rPr/>
              <a:t>weakest</a:t>
            </a:r>
            <a:r>
              <a:rPr/>
              <a:t> </a:t>
            </a:r>
            <a:r>
              <a:rPr/>
              <a:t>type</a:t>
            </a:r>
            <a:r>
              <a:rPr/>
              <a:t> </a:t>
            </a:r>
            <a:r>
              <a:rPr/>
              <a:t>of</a:t>
            </a:r>
            <a:r>
              <a:rPr/>
              <a:t> </a:t>
            </a:r>
            <a:r>
              <a:rPr/>
              <a:t>observational</a:t>
            </a:r>
            <a:r>
              <a:rPr/>
              <a:t> </a:t>
            </a:r>
            <a:r>
              <a:rPr/>
              <a:t>study,</a:t>
            </a:r>
            <a:r>
              <a:rPr/>
              <a:t> </a:t>
            </a:r>
            <a:r>
              <a:rPr/>
              <a:t>and</a:t>
            </a:r>
            <a:r>
              <a:rPr/>
              <a:t> </a:t>
            </a:r>
            <a:r>
              <a:rPr/>
              <a:t>while</a:t>
            </a:r>
            <a:r>
              <a:rPr/>
              <a:t> </a:t>
            </a:r>
            <a:r>
              <a:rPr/>
              <a:t>it</a:t>
            </a:r>
            <a:r>
              <a:rPr/>
              <a:t> </a:t>
            </a:r>
            <a:r>
              <a:rPr/>
              <a:t>does</a:t>
            </a:r>
            <a:r>
              <a:rPr/>
              <a:t> </a:t>
            </a:r>
            <a:r>
              <a:rPr/>
              <a:t>have</a:t>
            </a:r>
            <a:r>
              <a:rPr/>
              <a:t> </a:t>
            </a:r>
            <a:r>
              <a:rPr/>
              <a:t>significant</a:t>
            </a:r>
            <a:r>
              <a:rPr/>
              <a:t> </a:t>
            </a:r>
            <a:r>
              <a:rPr/>
              <a:t>problems,</a:t>
            </a:r>
            <a:r>
              <a:rPr/>
              <a:t> </a:t>
            </a:r>
            <a:r>
              <a:rPr/>
              <a:t>the</a:t>
            </a:r>
            <a:r>
              <a:rPr/>
              <a:t> </a:t>
            </a:r>
            <a:r>
              <a:rPr/>
              <a:t>humble</a:t>
            </a:r>
            <a:r>
              <a:rPr/>
              <a:t> </a:t>
            </a:r>
            <a:r>
              <a:rPr/>
              <a:t>case-control</a:t>
            </a:r>
            <a:r>
              <a:rPr/>
              <a:t> </a:t>
            </a:r>
            <a:r>
              <a:rPr/>
              <a:t>design</a:t>
            </a:r>
            <a:r>
              <a:rPr/>
              <a:t> </a:t>
            </a:r>
            <a:r>
              <a:rPr/>
              <a:t>has</a:t>
            </a:r>
            <a:r>
              <a:rPr/>
              <a:t> </a:t>
            </a:r>
            <a:r>
              <a:rPr/>
              <a:t>significant</a:t>
            </a:r>
            <a:r>
              <a:rPr/>
              <a:t> </a:t>
            </a:r>
            <a:r>
              <a:rPr/>
              <a:t>advantages</a:t>
            </a:r>
            <a:r>
              <a:rPr/>
              <a:t> </a:t>
            </a:r>
            <a:r>
              <a:rPr/>
              <a:t>over</a:t>
            </a:r>
            <a:r>
              <a:rPr/>
              <a:t> </a:t>
            </a:r>
            <a:r>
              <a:rPr/>
              <a:t>many</a:t>
            </a:r>
            <a:r>
              <a:rPr/>
              <a:t> </a:t>
            </a:r>
            <a:r>
              <a:rPr/>
              <a:t>other</a:t>
            </a:r>
            <a:r>
              <a:rPr/>
              <a:t> </a:t>
            </a:r>
            <a:r>
              <a:rPr/>
              <a:t>types</a:t>
            </a:r>
            <a:r>
              <a:rPr/>
              <a:t> </a:t>
            </a:r>
            <a:r>
              <a:rPr/>
              <a:t>of</a:t>
            </a:r>
            <a:r>
              <a:rPr/>
              <a:t> </a:t>
            </a:r>
            <a:r>
              <a:rPr/>
              <a:t>research.</a:t>
            </a:r>
          </a:p>
          <a:p>
            <a:pPr lvl="0" marL="0" indent="0">
              <a:buNone/>
            </a:pPr>
          </a:p>
          <a:p>
            <a:pPr lvl="0" marL="0" indent="0">
              <a:buNone/>
            </a:pPr>
            <a:r>
              <a:rPr/>
              <a:t>The</a:t>
            </a:r>
            <a:r>
              <a:rPr/>
              <a:t> </a:t>
            </a:r>
            <a:r>
              <a:rPr/>
              <a:t>case-control</a:t>
            </a:r>
            <a:r>
              <a:rPr/>
              <a:t> </a:t>
            </a:r>
            <a:r>
              <a:rPr/>
              <a:t>design</a:t>
            </a:r>
            <a:r>
              <a:rPr/>
              <a:t> </a:t>
            </a:r>
            <a:r>
              <a:rPr/>
              <a:t>is</a:t>
            </a:r>
            <a:r>
              <a:rPr/>
              <a:t> </a:t>
            </a:r>
            <a:r>
              <a:rPr/>
              <a:t>great</a:t>
            </a:r>
            <a:r>
              <a:rPr/>
              <a:t> </a:t>
            </a:r>
            <a:r>
              <a:rPr/>
              <a:t>if</a:t>
            </a:r>
            <a:r>
              <a:rPr/>
              <a:t> </a:t>
            </a:r>
            <a:r>
              <a:rPr/>
              <a:t>you</a:t>
            </a:r>
            <a:r>
              <a:rPr/>
              <a:t> </a:t>
            </a:r>
            <a:r>
              <a:rPr/>
              <a:t>want</a:t>
            </a:r>
            <a:r>
              <a:rPr/>
              <a:t> </a:t>
            </a:r>
            <a:r>
              <a:rPr/>
              <a:t>to</a:t>
            </a:r>
            <a:r>
              <a:rPr/>
              <a:t> </a:t>
            </a:r>
            <a:r>
              <a:rPr/>
              <a:t>examine</a:t>
            </a:r>
            <a:r>
              <a:rPr/>
              <a:t> </a:t>
            </a:r>
            <a:r>
              <a:rPr/>
              <a:t>a</a:t>
            </a:r>
            <a:r>
              <a:rPr/>
              <a:t> </a:t>
            </a:r>
            <a:r>
              <a:rPr/>
              <a:t>broad</a:t>
            </a:r>
            <a:r>
              <a:rPr/>
              <a:t> </a:t>
            </a:r>
            <a:r>
              <a:rPr/>
              <a:t>range</a:t>
            </a:r>
            <a:r>
              <a:rPr/>
              <a:t> </a:t>
            </a:r>
            <a:r>
              <a:rPr/>
              <a:t>of</a:t>
            </a:r>
            <a:r>
              <a:rPr/>
              <a:t> </a:t>
            </a:r>
            <a:r>
              <a:rPr/>
              <a:t>risk</a:t>
            </a:r>
            <a:r>
              <a:rPr/>
              <a:t> </a:t>
            </a:r>
            <a:r>
              <a:rPr/>
              <a:t>factors.</a:t>
            </a:r>
            <a:r>
              <a:rPr/>
              <a:t> </a:t>
            </a:r>
            <a:r>
              <a:rPr/>
              <a:t>You’re</a:t>
            </a:r>
            <a:r>
              <a:rPr/>
              <a:t> </a:t>
            </a:r>
            <a:r>
              <a:rPr/>
              <a:t>at</a:t>
            </a:r>
            <a:r>
              <a:rPr/>
              <a:t> </a:t>
            </a:r>
            <a:r>
              <a:rPr/>
              <a:t>a</a:t>
            </a:r>
            <a:r>
              <a:rPr/>
              <a:t> </a:t>
            </a:r>
            <a:r>
              <a:rPr/>
              <a:t>picnic</a:t>
            </a:r>
            <a:r>
              <a:rPr/>
              <a:t> </a:t>
            </a:r>
            <a:r>
              <a:rPr/>
              <a:t>and</a:t>
            </a:r>
            <a:r>
              <a:rPr/>
              <a:t> </a:t>
            </a:r>
            <a:r>
              <a:rPr/>
              <a:t>half</a:t>
            </a:r>
            <a:r>
              <a:rPr/>
              <a:t> </a:t>
            </a:r>
            <a:r>
              <a:rPr/>
              <a:t>of</a:t>
            </a:r>
            <a:r>
              <a:rPr/>
              <a:t> </a:t>
            </a:r>
            <a:r>
              <a:rPr/>
              <a:t>the</a:t>
            </a:r>
            <a:r>
              <a:rPr/>
              <a:t> </a:t>
            </a:r>
            <a:r>
              <a:rPr/>
              <a:t>people</a:t>
            </a:r>
            <a:r>
              <a:rPr/>
              <a:t> </a:t>
            </a:r>
            <a:r>
              <a:rPr/>
              <a:t>come</a:t>
            </a:r>
            <a:r>
              <a:rPr/>
              <a:t> </a:t>
            </a:r>
            <a:r>
              <a:rPr/>
              <a:t>down</a:t>
            </a:r>
            <a:r>
              <a:rPr/>
              <a:t> </a:t>
            </a:r>
            <a:r>
              <a:rPr/>
              <a:t>with</a:t>
            </a:r>
            <a:r>
              <a:rPr/>
              <a:t> </a:t>
            </a:r>
            <a:r>
              <a:rPr/>
              <a:t>food</a:t>
            </a:r>
            <a:r>
              <a:rPr/>
              <a:t> </a:t>
            </a:r>
            <a:r>
              <a:rPr/>
              <a:t>poisoning</a:t>
            </a:r>
            <a:r>
              <a:rPr/>
              <a:t> </a:t>
            </a:r>
            <a:r>
              <a:rPr/>
              <a:t>caused</a:t>
            </a:r>
            <a:r>
              <a:rPr/>
              <a:t> </a:t>
            </a:r>
            <a:r>
              <a:rPr/>
              <a:t>by</a:t>
            </a:r>
            <a:r>
              <a:rPr/>
              <a:t> </a:t>
            </a:r>
            <a:r>
              <a:rPr/>
              <a:t>listeria.</a:t>
            </a:r>
            <a:r>
              <a:rPr/>
              <a:t> </a:t>
            </a:r>
            <a:r>
              <a:rPr/>
              <a:t>Was</a:t>
            </a:r>
            <a:r>
              <a:rPr/>
              <a:t> </a:t>
            </a:r>
            <a:r>
              <a:rPr/>
              <a:t>it</a:t>
            </a:r>
            <a:r>
              <a:rPr/>
              <a:t> </a:t>
            </a:r>
            <a:r>
              <a:rPr/>
              <a:t>the</a:t>
            </a:r>
            <a:r>
              <a:rPr/>
              <a:t> </a:t>
            </a:r>
            <a:r>
              <a:rPr/>
              <a:t>potato</a:t>
            </a:r>
            <a:r>
              <a:rPr/>
              <a:t> </a:t>
            </a:r>
            <a:r>
              <a:rPr/>
              <a:t>salad?</a:t>
            </a:r>
            <a:r>
              <a:rPr/>
              <a:t> </a:t>
            </a:r>
            <a:r>
              <a:rPr/>
              <a:t>The</a:t>
            </a:r>
            <a:r>
              <a:rPr/>
              <a:t> </a:t>
            </a:r>
            <a:r>
              <a:rPr/>
              <a:t>baked</a:t>
            </a:r>
            <a:r>
              <a:rPr/>
              <a:t> </a:t>
            </a:r>
            <a:r>
              <a:rPr/>
              <a:t>beans?</a:t>
            </a:r>
            <a:r>
              <a:rPr/>
              <a:t> </a:t>
            </a:r>
            <a:r>
              <a:rPr/>
              <a:t>The</a:t>
            </a:r>
            <a:r>
              <a:rPr/>
              <a:t> </a:t>
            </a:r>
            <a:r>
              <a:rPr/>
              <a:t>apple</a:t>
            </a:r>
            <a:r>
              <a:rPr/>
              <a:t> </a:t>
            </a:r>
            <a:r>
              <a:rPr/>
              <a:t>streudel?</a:t>
            </a:r>
            <a:r>
              <a:rPr/>
              <a:t> </a:t>
            </a:r>
            <a:r>
              <a:rPr/>
              <a:t>At</a:t>
            </a:r>
            <a:r>
              <a:rPr/>
              <a:t> </a:t>
            </a:r>
            <a:r>
              <a:rPr/>
              <a:t>a</a:t>
            </a:r>
            <a:r>
              <a:rPr/>
              <a:t> </a:t>
            </a:r>
            <a:r>
              <a:rPr/>
              <a:t>big</a:t>
            </a:r>
            <a:r>
              <a:rPr/>
              <a:t> </a:t>
            </a:r>
            <a:r>
              <a:rPr/>
              <a:t>picnic,</a:t>
            </a:r>
            <a:r>
              <a:rPr/>
              <a:t> </a:t>
            </a:r>
            <a:r>
              <a:rPr/>
              <a:t>there</a:t>
            </a:r>
            <a:r>
              <a:rPr/>
              <a:t> </a:t>
            </a:r>
            <a:r>
              <a:rPr/>
              <a:t>might</a:t>
            </a:r>
            <a:r>
              <a:rPr/>
              <a:t> </a:t>
            </a:r>
            <a:r>
              <a:rPr/>
              <a:t>be</a:t>
            </a:r>
            <a:r>
              <a:rPr/>
              <a:t> </a:t>
            </a:r>
            <a:r>
              <a:rPr/>
              <a:t>hundreds</a:t>
            </a:r>
            <a:r>
              <a:rPr/>
              <a:t> </a:t>
            </a:r>
            <a:r>
              <a:rPr/>
              <a:t>of</a:t>
            </a:r>
            <a:r>
              <a:rPr/>
              <a:t> </a:t>
            </a:r>
            <a:r>
              <a:rPr/>
              <a:t>foods</a:t>
            </a:r>
            <a:r>
              <a:rPr/>
              <a:t> </a:t>
            </a:r>
            <a:r>
              <a:rPr/>
              <a:t>that</a:t>
            </a:r>
            <a:r>
              <a:rPr/>
              <a:t> </a:t>
            </a:r>
            <a:r>
              <a:rPr/>
              <a:t>could</a:t>
            </a:r>
            <a:r>
              <a:rPr/>
              <a:t> </a:t>
            </a:r>
            <a:r>
              <a:rPr/>
              <a:t>have</a:t>
            </a:r>
            <a:r>
              <a:rPr/>
              <a:t> </a:t>
            </a:r>
            <a:r>
              <a:rPr/>
              <a:t>caused</a:t>
            </a:r>
            <a:r>
              <a:rPr/>
              <a:t> </a:t>
            </a:r>
            <a:r>
              <a:rPr/>
              <a:t>the</a:t>
            </a:r>
            <a:r>
              <a:rPr/>
              <a:t> </a:t>
            </a:r>
            <a:r>
              <a:rPr/>
              <a:t>listeria</a:t>
            </a:r>
            <a:r>
              <a:rPr/>
              <a:t> </a:t>
            </a:r>
            <a:r>
              <a:rPr/>
              <a:t>outbreak.</a:t>
            </a:r>
          </a:p>
          <a:p>
            <a:pPr lvl="0" marL="0" indent="0">
              <a:buNone/>
            </a:pPr>
          </a:p>
          <a:p>
            <a:pPr lvl="0" marL="0" indent="0">
              <a:buNone/>
            </a:pPr>
            <a:r>
              <a:rPr/>
              <a:t>That</a:t>
            </a:r>
            <a:r>
              <a:rPr/>
              <a:t> </a:t>
            </a:r>
            <a:r>
              <a:rPr/>
              <a:t>okay,</a:t>
            </a:r>
            <a:r>
              <a:rPr/>
              <a:t> </a:t>
            </a:r>
            <a:r>
              <a:rPr/>
              <a:t>though.</a:t>
            </a:r>
            <a:r>
              <a:rPr/>
              <a:t> </a:t>
            </a:r>
            <a:r>
              <a:rPr/>
              <a:t>Just</a:t>
            </a:r>
            <a:r>
              <a:rPr/>
              <a:t> </a:t>
            </a:r>
            <a:r>
              <a:rPr/>
              <a:t>find</a:t>
            </a:r>
            <a:r>
              <a:rPr/>
              <a:t> </a:t>
            </a:r>
            <a:r>
              <a:rPr/>
              <a:t>out</a:t>
            </a:r>
            <a:r>
              <a:rPr/>
              <a:t> </a:t>
            </a:r>
            <a:r>
              <a:rPr/>
              <a:t>what</a:t>
            </a:r>
            <a:r>
              <a:rPr/>
              <a:t> </a:t>
            </a:r>
            <a:r>
              <a:rPr/>
              <a:t>everyone</a:t>
            </a:r>
            <a:r>
              <a:rPr/>
              <a:t> </a:t>
            </a:r>
            <a:r>
              <a:rPr/>
              <a:t>ate</a:t>
            </a:r>
            <a:r>
              <a:rPr/>
              <a:t> </a:t>
            </a:r>
            <a:r>
              <a:rPr/>
              <a:t>and</a:t>
            </a:r>
            <a:r>
              <a:rPr/>
              <a:t> </a:t>
            </a:r>
            <a:r>
              <a:rPr/>
              <a:t>if</a:t>
            </a:r>
            <a:r>
              <a:rPr/>
              <a:t> </a:t>
            </a:r>
            <a:r>
              <a:rPr/>
              <a:t>there</a:t>
            </a:r>
            <a:r>
              <a:rPr/>
              <a:t> </a:t>
            </a:r>
            <a:r>
              <a:rPr/>
              <a:t>is</a:t>
            </a:r>
            <a:r>
              <a:rPr/>
              <a:t> </a:t>
            </a:r>
            <a:r>
              <a:rPr/>
              <a:t>a</a:t>
            </a:r>
            <a:r>
              <a:rPr/>
              <a:t> </a:t>
            </a:r>
            <a:r>
              <a:rPr/>
              <a:t>food</a:t>
            </a:r>
            <a:r>
              <a:rPr/>
              <a:t> </a:t>
            </a:r>
            <a:r>
              <a:rPr/>
              <a:t>that</a:t>
            </a:r>
            <a:r>
              <a:rPr/>
              <a:t> </a:t>
            </a:r>
            <a:r>
              <a:rPr/>
              <a:t>almost</a:t>
            </a:r>
            <a:r>
              <a:rPr/>
              <a:t> </a:t>
            </a:r>
            <a:r>
              <a:rPr/>
              <a:t>everyone</a:t>
            </a:r>
            <a:r>
              <a:rPr/>
              <a:t> </a:t>
            </a:r>
            <a:r>
              <a:rPr/>
              <a:t>with</a:t>
            </a:r>
            <a:r>
              <a:rPr/>
              <a:t> </a:t>
            </a:r>
            <a:r>
              <a:rPr/>
              <a:t>listeria</a:t>
            </a:r>
            <a:r>
              <a:rPr/>
              <a:t> </a:t>
            </a:r>
            <a:r>
              <a:rPr/>
              <a:t>had</a:t>
            </a:r>
            <a:r>
              <a:rPr/>
              <a:t> </a:t>
            </a:r>
            <a:r>
              <a:rPr/>
              <a:t>and</a:t>
            </a:r>
            <a:r>
              <a:rPr/>
              <a:t> </a:t>
            </a:r>
            <a:r>
              <a:rPr/>
              <a:t>that</a:t>
            </a:r>
            <a:r>
              <a:rPr/>
              <a:t> </a:t>
            </a:r>
            <a:r>
              <a:rPr/>
              <a:t>almost</a:t>
            </a:r>
            <a:r>
              <a:rPr/>
              <a:t> </a:t>
            </a:r>
            <a:r>
              <a:rPr/>
              <a:t>no</a:t>
            </a:r>
            <a:r>
              <a:rPr/>
              <a:t> </a:t>
            </a:r>
            <a:r>
              <a:rPr/>
              <a:t>one</a:t>
            </a:r>
            <a:r>
              <a:rPr/>
              <a:t> </a:t>
            </a:r>
            <a:r>
              <a:rPr/>
              <a:t>in</a:t>
            </a:r>
            <a:r>
              <a:rPr/>
              <a:t> </a:t>
            </a:r>
            <a:r>
              <a:rPr/>
              <a:t>the</a:t>
            </a:r>
            <a:r>
              <a:rPr/>
              <a:t> </a:t>
            </a:r>
            <a:r>
              <a:rPr/>
              <a:t>healthy</a:t>
            </a:r>
            <a:r>
              <a:rPr/>
              <a:t> </a:t>
            </a:r>
            <a:r>
              <a:rPr/>
              <a:t>control</a:t>
            </a:r>
            <a:r>
              <a:rPr/>
              <a:t> </a:t>
            </a:r>
            <a:r>
              <a:rPr/>
              <a:t>group</a:t>
            </a:r>
            <a:r>
              <a:rPr/>
              <a:t> </a:t>
            </a:r>
            <a:r>
              <a:rPr/>
              <a:t>had,</a:t>
            </a:r>
            <a:r>
              <a:rPr/>
              <a:t> </a:t>
            </a:r>
            <a:r>
              <a:rPr/>
              <a:t>there’s</a:t>
            </a:r>
            <a:r>
              <a:rPr/>
              <a:t> </a:t>
            </a:r>
            <a:r>
              <a:rPr/>
              <a:t>your</a:t>
            </a:r>
            <a:r>
              <a:rPr/>
              <a:t> </a:t>
            </a:r>
            <a:r>
              <a:rPr/>
              <a:t>culprit.</a:t>
            </a:r>
          </a:p>
          <a:p>
            <a:pPr lvl="0" marL="0" indent="0">
              <a:buNone/>
            </a:pPr>
          </a:p>
          <a:p>
            <a:pPr lvl="0" marL="0" indent="0">
              <a:buNone/>
            </a:pPr>
            <a:r>
              <a:rPr/>
              <a:t>The</a:t>
            </a:r>
            <a:r>
              <a:rPr/>
              <a:t> </a:t>
            </a:r>
            <a:r>
              <a:rPr/>
              <a:t>case</a:t>
            </a:r>
            <a:r>
              <a:rPr/>
              <a:t> </a:t>
            </a:r>
            <a:r>
              <a:rPr/>
              <a:t>control</a:t>
            </a:r>
            <a:r>
              <a:rPr/>
              <a:t> </a:t>
            </a:r>
            <a:r>
              <a:rPr/>
              <a:t>design</a:t>
            </a:r>
            <a:r>
              <a:rPr/>
              <a:t> </a:t>
            </a:r>
            <a:r>
              <a:rPr/>
              <a:t>is</a:t>
            </a:r>
            <a:r>
              <a:rPr/>
              <a:t> </a:t>
            </a:r>
            <a:r>
              <a:rPr/>
              <a:t>very</a:t>
            </a:r>
            <a:r>
              <a:rPr/>
              <a:t> </a:t>
            </a:r>
            <a:r>
              <a:rPr/>
              <a:t>efficient</a:t>
            </a:r>
            <a:r>
              <a:rPr/>
              <a:t> </a:t>
            </a:r>
            <a:r>
              <a:rPr/>
              <a:t>for</a:t>
            </a:r>
            <a:r>
              <a:rPr/>
              <a:t> </a:t>
            </a:r>
            <a:r>
              <a:rPr/>
              <a:t>studying</a:t>
            </a:r>
            <a:r>
              <a:rPr/>
              <a:t> </a:t>
            </a:r>
            <a:r>
              <a:rPr/>
              <a:t>rare</a:t>
            </a:r>
            <a:r>
              <a:rPr/>
              <a:t> </a:t>
            </a:r>
            <a:r>
              <a:rPr/>
              <a:t>diseases.</a:t>
            </a:r>
            <a:r>
              <a:rPr/>
              <a:t> </a:t>
            </a:r>
            <a:r>
              <a:rPr/>
              <a:t>You</a:t>
            </a:r>
            <a:r>
              <a:rPr/>
              <a:t> </a:t>
            </a:r>
            <a:r>
              <a:rPr/>
              <a:t>put</a:t>
            </a:r>
            <a:r>
              <a:rPr/>
              <a:t> </a:t>
            </a:r>
            <a:r>
              <a:rPr/>
              <a:t>out</a:t>
            </a:r>
            <a:r>
              <a:rPr/>
              <a:t> </a:t>
            </a:r>
            <a:r>
              <a:rPr/>
              <a:t>the</a:t>
            </a:r>
            <a:r>
              <a:rPr/>
              <a:t> </a:t>
            </a:r>
            <a:r>
              <a:rPr/>
              <a:t>word</a:t>
            </a:r>
            <a:r>
              <a:rPr/>
              <a:t> </a:t>
            </a:r>
            <a:r>
              <a:rPr/>
              <a:t>in</a:t>
            </a:r>
            <a:r>
              <a:rPr/>
              <a:t> </a:t>
            </a:r>
            <a:r>
              <a:rPr/>
              <a:t>the</a:t>
            </a:r>
            <a:r>
              <a:rPr/>
              <a:t> </a:t>
            </a:r>
            <a:r>
              <a:rPr/>
              <a:t>community</a:t>
            </a:r>
            <a:r>
              <a:rPr/>
              <a:t> </a:t>
            </a:r>
            <a:r>
              <a:rPr/>
              <a:t>(</a:t>
            </a:r>
            <a:r>
              <a:rPr/>
              <a:t>“</a:t>
            </a:r>
            <a:r>
              <a:rPr/>
              <a:t>Calling</a:t>
            </a:r>
            <a:r>
              <a:rPr/>
              <a:t> </a:t>
            </a:r>
            <a:r>
              <a:rPr/>
              <a:t>all</a:t>
            </a:r>
            <a:r>
              <a:rPr/>
              <a:t> </a:t>
            </a:r>
            <a:r>
              <a:rPr/>
              <a:t>cases.</a:t>
            </a:r>
            <a:r>
              <a:rPr/>
              <a:t> </a:t>
            </a:r>
            <a:r>
              <a:rPr/>
              <a:t>Calling</a:t>
            </a:r>
            <a:r>
              <a:rPr/>
              <a:t> </a:t>
            </a:r>
            <a:r>
              <a:rPr/>
              <a:t>all</a:t>
            </a:r>
            <a:r>
              <a:rPr/>
              <a:t> </a:t>
            </a:r>
            <a:r>
              <a:rPr/>
              <a:t>cases.</a:t>
            </a:r>
            <a:r>
              <a:rPr/>
              <a:t>”</a:t>
            </a:r>
            <a:r>
              <a:rPr/>
              <a:t>)</a:t>
            </a:r>
            <a:r>
              <a:rPr/>
              <a:t> </a:t>
            </a:r>
            <a:r>
              <a:rPr/>
              <a:t>and</a:t>
            </a:r>
            <a:r>
              <a:rPr/>
              <a:t> </a:t>
            </a:r>
            <a:r>
              <a:rPr/>
              <a:t>get</a:t>
            </a:r>
            <a:r>
              <a:rPr/>
              <a:t> </a:t>
            </a:r>
            <a:r>
              <a:rPr/>
              <a:t>everyone</a:t>
            </a:r>
            <a:r>
              <a:rPr/>
              <a:t> </a:t>
            </a:r>
            <a:r>
              <a:rPr/>
              <a:t>in</a:t>
            </a:r>
            <a:r>
              <a:rPr/>
              <a:t> </a:t>
            </a:r>
            <a:r>
              <a:rPr/>
              <a:t>for</a:t>
            </a:r>
            <a:r>
              <a:rPr/>
              <a:t> </a:t>
            </a:r>
            <a:r>
              <a:rPr/>
              <a:t>an</a:t>
            </a:r>
            <a:r>
              <a:rPr/>
              <a:t> </a:t>
            </a:r>
            <a:r>
              <a:rPr/>
              <a:t>interview.</a:t>
            </a:r>
          </a:p>
          <a:p>
            <a:pPr lvl="0" marL="0" indent="0">
              <a:buNone/>
            </a:pPr>
          </a:p>
          <a:p>
            <a:pPr lvl="0" marL="0" indent="0">
              <a:buNone/>
            </a:pPr>
            <a:r>
              <a:rPr/>
              <a:t>It’s</a:t>
            </a:r>
            <a:r>
              <a:rPr/>
              <a:t> </a:t>
            </a:r>
            <a:r>
              <a:rPr/>
              <a:t>also</a:t>
            </a:r>
            <a:r>
              <a:rPr/>
              <a:t> </a:t>
            </a:r>
            <a:r>
              <a:rPr/>
              <a:t>a</a:t>
            </a:r>
            <a:r>
              <a:rPr/>
              <a:t> </a:t>
            </a:r>
            <a:r>
              <a:rPr/>
              <a:t>great</a:t>
            </a:r>
            <a:r>
              <a:rPr/>
              <a:t> </a:t>
            </a:r>
            <a:r>
              <a:rPr/>
              <a:t>starting</a:t>
            </a:r>
            <a:r>
              <a:rPr/>
              <a:t> </a:t>
            </a:r>
            <a:r>
              <a:rPr/>
              <a:t>point.</a:t>
            </a:r>
            <a:r>
              <a:rPr/>
              <a:t> </a:t>
            </a:r>
            <a:r>
              <a:rPr/>
              <a:t>There</a:t>
            </a:r>
            <a:r>
              <a:rPr/>
              <a:t> </a:t>
            </a:r>
            <a:r>
              <a:rPr/>
              <a:t>is</a:t>
            </a:r>
            <a:r>
              <a:rPr/>
              <a:t> </a:t>
            </a:r>
            <a:r>
              <a:rPr/>
              <a:t>something</a:t>
            </a:r>
            <a:r>
              <a:rPr/>
              <a:t> </a:t>
            </a:r>
            <a:r>
              <a:rPr/>
              <a:t>weird</a:t>
            </a:r>
            <a:r>
              <a:rPr/>
              <a:t> </a:t>
            </a:r>
            <a:r>
              <a:rPr/>
              <a:t>happening</a:t>
            </a:r>
            <a:r>
              <a:rPr/>
              <a:t> </a:t>
            </a:r>
            <a:r>
              <a:rPr/>
              <a:t>out</a:t>
            </a:r>
            <a:r>
              <a:rPr/>
              <a:t> </a:t>
            </a:r>
            <a:r>
              <a:rPr/>
              <a:t>there</a:t>
            </a:r>
            <a:r>
              <a:rPr/>
              <a:t> </a:t>
            </a:r>
            <a:r>
              <a:rPr/>
              <a:t>and</a:t>
            </a:r>
            <a:r>
              <a:rPr/>
              <a:t> </a:t>
            </a:r>
            <a:r>
              <a:rPr/>
              <a:t>we</a:t>
            </a:r>
            <a:r>
              <a:rPr/>
              <a:t> </a:t>
            </a:r>
            <a:r>
              <a:rPr/>
              <a:t>don’t</a:t>
            </a:r>
            <a:r>
              <a:rPr/>
              <a:t> </a:t>
            </a:r>
            <a:r>
              <a:rPr/>
              <a:t>know</a:t>
            </a:r>
            <a:r>
              <a:rPr/>
              <a:t> </a:t>
            </a:r>
            <a:r>
              <a:rPr/>
              <a:t>what</a:t>
            </a:r>
            <a:r>
              <a:rPr/>
              <a:t> </a:t>
            </a:r>
            <a:r>
              <a:rPr/>
              <a:t>is</a:t>
            </a:r>
            <a:r>
              <a:rPr/>
              <a:t> </a:t>
            </a:r>
            <a:r>
              <a:rPr/>
              <a:t>causing</a:t>
            </a:r>
            <a:r>
              <a:rPr/>
              <a:t> </a:t>
            </a:r>
            <a:r>
              <a:rPr/>
              <a:t>it.</a:t>
            </a:r>
            <a:r>
              <a:rPr/>
              <a:t> </a:t>
            </a:r>
            <a:r>
              <a:rPr/>
              <a:t>The</a:t>
            </a:r>
            <a:r>
              <a:rPr/>
              <a:t> </a:t>
            </a:r>
            <a:r>
              <a:rPr/>
              <a:t>very</a:t>
            </a:r>
            <a:r>
              <a:rPr/>
              <a:t> </a:t>
            </a:r>
            <a:r>
              <a:rPr/>
              <a:t>first</a:t>
            </a:r>
            <a:r>
              <a:rPr/>
              <a:t> </a:t>
            </a:r>
            <a:r>
              <a:rPr/>
              <a:t>studies</a:t>
            </a:r>
            <a:r>
              <a:rPr/>
              <a:t> </a:t>
            </a:r>
            <a:r>
              <a:rPr/>
              <a:t>of</a:t>
            </a:r>
            <a:r>
              <a:rPr/>
              <a:t> </a:t>
            </a:r>
            <a:r>
              <a:rPr/>
              <a:t>AIDS,</a:t>
            </a:r>
            <a:r>
              <a:rPr/>
              <a:t> </a:t>
            </a:r>
            <a:r>
              <a:rPr/>
              <a:t>back</a:t>
            </a:r>
            <a:r>
              <a:rPr/>
              <a:t> </a:t>
            </a:r>
            <a:r>
              <a:rPr/>
              <a:t>when</a:t>
            </a:r>
            <a:r>
              <a:rPr/>
              <a:t> </a:t>
            </a:r>
            <a:r>
              <a:rPr/>
              <a:t>we</a:t>
            </a:r>
            <a:r>
              <a:rPr/>
              <a:t> </a:t>
            </a:r>
            <a:r>
              <a:rPr/>
              <a:t>didn’t</a:t>
            </a:r>
            <a:r>
              <a:rPr/>
              <a:t> </a:t>
            </a:r>
            <a:r>
              <a:rPr/>
              <a:t>know</a:t>
            </a:r>
            <a:r>
              <a:rPr/>
              <a:t> </a:t>
            </a:r>
            <a:r>
              <a:rPr/>
              <a:t>a</a:t>
            </a:r>
            <a:r>
              <a:rPr/>
              <a:t> </a:t>
            </a:r>
            <a:r>
              <a:rPr/>
              <a:t>lot</a:t>
            </a:r>
            <a:r>
              <a:rPr/>
              <a:t> </a:t>
            </a:r>
            <a:r>
              <a:rPr/>
              <a:t>about</a:t>
            </a:r>
            <a:r>
              <a:rPr/>
              <a:t> </a:t>
            </a:r>
            <a:r>
              <a:rPr/>
              <a:t>the</a:t>
            </a:r>
            <a:r>
              <a:rPr/>
              <a:t> </a:t>
            </a:r>
            <a:r>
              <a:rPr/>
              <a:t>disease,</a:t>
            </a:r>
            <a:r>
              <a:rPr/>
              <a:t> </a:t>
            </a:r>
            <a:r>
              <a:rPr/>
              <a:t>were</a:t>
            </a:r>
            <a:r>
              <a:rPr/>
              <a:t> </a:t>
            </a:r>
            <a:r>
              <a:rPr/>
              <a:t>case</a:t>
            </a:r>
            <a:r>
              <a:rPr/>
              <a:t> </a:t>
            </a:r>
            <a:r>
              <a:rPr/>
              <a:t>control</a:t>
            </a:r>
            <a:r>
              <a:rPr/>
              <a:t> </a:t>
            </a:r>
            <a:r>
              <a:rPr/>
              <a:t>studies.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ncbi.nlm.nih.gov/pmc/articles/PMC1898525/pdf/procrsmed00196-0010.pdf" TargetMode="External" /><Relationship Id="rId4" Type="http://schemas.openxmlformats.org/officeDocument/2006/relationships/hyperlink" Target="https://ajph.aphapublications.org/doi/full/10.2105/AJPH.2004.043059" TargetMode="External" /><Relationship Id="rId5" Type="http://schemas.openxmlformats.org/officeDocument/2006/relationships/hyperlink" Target="http://ajph.aphapublications.org/doi/pdf/10.2105/AJPH.2004.043059" TargetMode="External" /><Relationship Id="rId6" Type="http://schemas.openxmlformats.org/officeDocument/2006/relationships/hyperlink" Target="https://www.nejm.org/doi/full/10.1056/NEJM199905063401809" TargetMode="External" /><Relationship Id="rId7" Type="http://schemas.openxmlformats.org/officeDocument/2006/relationships/hyperlink" Target="https://www.nejm.org/doi/pdf/10.1056/NEJM199905063401809" TargetMode="External" /><Relationship Id="rId8" Type="http://schemas.openxmlformats.org/officeDocument/2006/relationships/hyperlink" Target="https://www.gwern.net/docs/statistics/causality/2013-prasad.pdf" TargetMode="External" /><Relationship Id="rId9" Type="http://schemas.openxmlformats.org/officeDocument/2006/relationships/hyperlink" Target="https://www.youtube.com/watch?v=GUpd2HJHUt8" TargetMode="External" /><Relationship Id="rId10" Type="http://schemas.openxmlformats.org/officeDocument/2006/relationships/hyperlink" Target="http://www.biomedcentral.com/1471-2288/11/65" TargetMode="External" /><Relationship Id="rId11" Type="http://schemas.openxmlformats.org/officeDocument/2006/relationships/hyperlink" Target="https://bmcmedresmethodol.biomedcentral.com/track/pdf/10.1186/1471-2288-11-65" TargetMode="External" /><Relationship Id="rId12" Type="http://schemas.openxmlformats.org/officeDocument/2006/relationships/hyperlink" Target="https://www.ncbi.nlm.nih.gov/pmc/articles/PMC1800999/" TargetMode="External" /><Relationship Id="rId13" Type="http://schemas.openxmlformats.org/officeDocument/2006/relationships/hyperlink" Target="https://www.ncbi.nlm.nih.gov/pmc/articles/PMC1800999/pdf/bmj-334-7589-ac-00349.pdf" TargetMode="External" /><Relationship Id="rId14" Type="http://schemas.openxmlformats.org/officeDocument/2006/relationships/hyperlink" Target="https://www.ncbi.nlm.nih.gov/pmc/articles/PMC2350940/pdf/bmj00541-0043.pdf" TargetMode="External" /><Relationship Id="rId15" Type="http://schemas.openxmlformats.org/officeDocument/2006/relationships/hyperlink" Target="http://www.pmean.com/07/TwoControlGroups.html" TargetMode="External" /><Relationship Id="rId16" Type="http://schemas.openxmlformats.org/officeDocument/2006/relationships/hyperlink" Target="https://doi.org/10.1016/j.annepidem.2007.01.005" TargetMode="External" /><Relationship Id="rId17" Type="http://schemas.openxmlformats.org/officeDocument/2006/relationships/hyperlink" Target="https://www.sciencedirect.com/science/article/pii/S1047279707000075/pdfft" TargetMode="External" /><Relationship Id="rId18" Type="http://schemas.openxmlformats.org/officeDocument/2006/relationships/hyperlink" Target="https://www.jhsph.edu/departments/biostatistics/about-us/history/jerome-cornfield.html"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 Id="rId3" Type="http://schemas.openxmlformats.org/officeDocument/2006/relationships/image" Target="../media/image7.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6368985/" TargetMode="External" /><Relationship Id="rId3" Type="http://schemas.openxmlformats.org/officeDocument/2006/relationships/hyperlink" Target="https://www.ncbi.nlm.nih.gov/pmc/articles/PMC6368985/pdf/ijo-31-019.pdf" TargetMode="External" /><Relationship Id="rId4" Type="http://schemas.openxmlformats.org/officeDocument/2006/relationships/hyperlink" Target="doi:10.1136/bmjopen-2017-019570" TargetMode="External" /><Relationship Id="rId5" Type="http://schemas.openxmlformats.org/officeDocument/2006/relationships/hyperlink" Target="https://www.ncbi.nlm.nih.gov/pmc/articles/PMC6340011/" TargetMode="External" /><Relationship Id="rId6" Type="http://schemas.openxmlformats.org/officeDocument/2006/relationships/hyperlink" Target="https://www.ncbi.nlm.nih.gov/pmc/articles/PMC6340011/pdf/bmjopen-2017-019570.pdf" TargetMode="External" /><Relationship Id="rId7" Type="http://schemas.openxmlformats.org/officeDocument/2006/relationships/hyperlink" Target="https://www.ncbi.nlm.nih.gov/pmc/articles/PMC6347982/" TargetMode="External" /><Relationship Id="rId8" Type="http://schemas.openxmlformats.org/officeDocument/2006/relationships/hyperlink" Target="https://www.ncbi.nlm.nih.gov/pmc/articles/PMC6347982/pdf/GHFBB-11-S020.pdf" TargetMode="External" /><Relationship Id="rId9" Type="http://schemas.openxmlformats.org/officeDocument/2006/relationships/hyperlink" Target="doi:10.3389/fneur.2019.00035" TargetMode="External" /><Relationship Id="rId10" Type="http://schemas.openxmlformats.org/officeDocument/2006/relationships/hyperlink" Target="https://www.ncbi.nlm.nih.gov/pmc/articles/PMC6362632/" TargetMode="External" /><Relationship Id="rId11" Type="http://schemas.openxmlformats.org/officeDocument/2006/relationships/hyperlink" Target="https://www.ncbi.nlm.nih.gov/pmc/articles/PMC6362632/pdf/fneur-10-00035.pdf" TargetMode="External" /><Relationship Id="rId12" Type="http://schemas.openxmlformats.org/officeDocument/2006/relationships/hyperlink" Target="doi:10.1136/bmjopen-2018-024696" TargetMode="External" /><Relationship Id="rId13" Type="http://schemas.openxmlformats.org/officeDocument/2006/relationships/hyperlink" Target="https://www.ncbi.nlm.nih.gov/pmc/articles/PMC6340460/" TargetMode="External" /><Relationship Id="rId14" Type="http://schemas.openxmlformats.org/officeDocument/2006/relationships/hyperlink" Target="https://www.ncbi.nlm.nih.gov/pmc/articles/PMC6340460/pdf/bmjopen-2018-024696.pdf" TargetMode="External" /><Relationship Id="rId15" Type="http://schemas.openxmlformats.org/officeDocument/2006/relationships/hyperlink" Target="doi:10.1136/bmjopen-2018-024180" TargetMode="External" /><Relationship Id="rId16" Type="http://schemas.openxmlformats.org/officeDocument/2006/relationships/hyperlink" Target="https://www.ncbi.nlm.nih.gov/pmc/articles/PMC6347861/" TargetMode="External" /><Relationship Id="rId17" Type="http://schemas.openxmlformats.org/officeDocument/2006/relationships/hyperlink" Target="https://www.ncbi.nlm.nih.gov/pmc/articles/PMC6347861/pdf/bmjopen-2018-024180.pdf" TargetMode="External" /><Relationship Id="rId18" Type="http://schemas.openxmlformats.org/officeDocument/2006/relationships/hyperlink" Target="doi:10.1136/bmjopen-2018-023882" TargetMode="External" /><Relationship Id="rId19" Type="http://schemas.openxmlformats.org/officeDocument/2006/relationships/hyperlink" Target="https://www.ncbi.nlm.nih.gov/pmc/articles/PMC6340417/" TargetMode="External" /><Relationship Id="rId20" Type="http://schemas.openxmlformats.org/officeDocument/2006/relationships/hyperlink" Target="https://www.ncbi.nlm.nih.gov/pmc/articles/PMC6340417/pdf/bmjopen-2018-023882.pdf" TargetMode="External" /><Relationship Id="rId21" Type="http://schemas.openxmlformats.org/officeDocument/2006/relationships/hyperlink" Target="https://www.ncbi.nlm.nih.gov/pmc/articles/PMC6364334/" TargetMode="External" /><Relationship Id="rId22" Type="http://schemas.openxmlformats.org/officeDocument/2006/relationships/hyperlink" Target="https://www.ncbi.nlm.nih.gov/pmc/articles/PMC6337931/" TargetMode="External" /><Relationship Id="rId23" Type="http://schemas.openxmlformats.org/officeDocument/2006/relationships/hyperlink" Target="doi:10.1136/bmjopen-2018-026163" TargetMode="External" /><Relationship Id="rId24" Type="http://schemas.openxmlformats.org/officeDocument/2006/relationships/hyperlink" Target="https://www.ncbi.nlm.nih.gov/pmc/articles/PMC6340416/" TargetMode="External" /><Relationship Id="rId25" Type="http://schemas.openxmlformats.org/officeDocument/2006/relationships/hyperlink" Target="https://www.ncbi.nlm.nih.gov/pmc/articles/PMC6340416/pdf/bmjopen-2018-026163.pdf" TargetMode="External" /><Relationship Id="rId26" Type="http://schemas.openxmlformats.org/officeDocument/2006/relationships/hyperlink" Target="https://www.ncbi.nlm.nih.gov/pmc/articles/PMC6347345/" TargetMode="External" /><Relationship Id="rId27" Type="http://schemas.openxmlformats.org/officeDocument/2006/relationships/hyperlink" Target="https://www.ncbi.nlm.nih.gov/pmc/articles/PMC6347345/pdf/ns-1836070-035.pdf" TargetMode="External" /><Relationship Id="rId28" Type="http://schemas.openxmlformats.org/officeDocument/2006/relationships/hyperlink" Target="doi:10.7717/peerj.4372" TargetMode="External" /><Relationship Id="rId29" Type="http://schemas.openxmlformats.org/officeDocument/2006/relationships/hyperlink" Target="https://www.ncbi.nlm.nih.gov/pmc/articles/PMC5808312/" TargetMode="External" /><Relationship Id="rId30" Type="http://schemas.openxmlformats.org/officeDocument/2006/relationships/hyperlink" Target="https://www.ncbi.nlm.nih.gov/pmc/articles/PMC5808312/pdf/peerj-06-4372.pdf" TargetMode="External" /><Relationship Id="rId31" Type="http://schemas.openxmlformats.org/officeDocument/2006/relationships/hyperlink" Target="https://www.ncbi.nlm.nih.gov/pmc/articles/PMC6325752/" TargetMode="External" /><Relationship Id="rId32" Type="http://schemas.openxmlformats.org/officeDocument/2006/relationships/hyperlink" Target="https://www.ncbi.nlm.nih.gov/pmc/articles/PMC6325752/pdf/ansu-269-370.pdf" TargetMode="Externa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6</a:t>
            </a:r>
            <a:r>
              <a:rPr/>
              <a:t> </a:t>
            </a:r>
            <a:r>
              <a:rPr/>
              <a:t>-</a:t>
            </a:r>
            <a:r>
              <a:rPr/>
              <a:t> </a:t>
            </a:r>
            <a:r>
              <a:rPr/>
              <a:t>Non-experimental</a:t>
            </a:r>
            <a:r>
              <a:rPr/>
              <a:t> </a:t>
            </a:r>
            <a:r>
              <a:rPr/>
              <a:t>studies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control</a:t>
            </a:r>
            <a:r>
              <a:rPr/>
              <a:t> </a:t>
            </a:r>
            <a:r>
              <a:rPr/>
              <a:t>designs</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Cases defined by outcome</a:t>
            </a:r>
          </a:p>
          <a:p>
            <a:pPr lvl="1"/>
            <a:r>
              <a:rPr/>
              <a:t>Comparison to controls without the outcome</a:t>
            </a:r>
          </a:p>
          <a:p>
            <a:pPr lvl="1"/>
            <a:r>
              <a:rPr/>
              <a:t>Always retrospective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control</a:t>
            </a:r>
            <a:r>
              <a:rPr/>
              <a:t> </a:t>
            </a:r>
            <a:r>
              <a:rPr/>
              <a:t>designs</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Disadvantages</a:t>
            </a:r>
          </a:p>
          <a:p>
            <a:pPr lvl="2"/>
            <a:r>
              <a:rPr/>
              <a:t>Counter-intuitive appearance</a:t>
            </a:r>
          </a:p>
          <a:p>
            <a:pPr lvl="2"/>
            <a:r>
              <a:rPr/>
              <a:t>Difficulty in identifying good controls</a:t>
            </a:r>
          </a:p>
          <a:p>
            <a:pPr lvl="2"/>
            <a:r>
              <a:rPr/>
              <a:t>Confounding</a:t>
            </a:r>
          </a:p>
          <a:p>
            <a:pPr lvl="1"/>
            <a:r>
              <a:rPr/>
              <a:t>Advantages</a:t>
            </a:r>
          </a:p>
          <a:p>
            <a:pPr lvl="2"/>
            <a:r>
              <a:rPr/>
              <a:t>Can examine multiple risk factors</a:t>
            </a:r>
          </a:p>
          <a:p>
            <a:pPr lvl="2"/>
            <a:r>
              <a:rPr/>
              <a:t>Efficient for rare diseases</a:t>
            </a:r>
          </a:p>
          <a:p>
            <a:pPr lvl="2"/>
            <a:r>
              <a:rPr/>
              <a:t>Great starting point for mysterious outcomes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control</a:t>
            </a:r>
            <a:r>
              <a:rPr/>
              <a:t> </a:t>
            </a:r>
            <a:r>
              <a:rPr/>
              <a:t>designs</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Selecting controls</a:t>
            </a:r>
          </a:p>
          <a:p>
            <a:pPr lvl="2"/>
            <a:r>
              <a:rPr/>
              <a:t>Hospital/clinic based</a:t>
            </a:r>
          </a:p>
          <a:p>
            <a:pPr lvl="2"/>
            <a:r>
              <a:rPr/>
              <a:t>Community</a:t>
            </a:r>
          </a:p>
          <a:p>
            <a:pPr lvl="2"/>
            <a:r>
              <a:rPr/>
              <a:t>Relative/friends</a:t>
            </a:r>
          </a:p>
          <a:p>
            <a:pPr lvl="2"/>
            <a:r>
              <a:rPr/>
              <a:t>Within the same cohort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Cross-sectional</a:t>
            </a:r>
            <a:r>
              <a:rPr/>
              <a:t> </a:t>
            </a:r>
            <a:r>
              <a:rPr/>
              <a:t>designs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Single group</a:t>
            </a:r>
          </a:p>
          <a:p>
            <a:pPr lvl="2"/>
            <a:r>
              <a:rPr/>
              <a:t>No selection by exposure</a:t>
            </a:r>
          </a:p>
          <a:p>
            <a:pPr lvl="2"/>
            <a:r>
              <a:rPr/>
              <a:t>No selection by outcome</a:t>
            </a:r>
          </a:p>
          <a:p>
            <a:pPr lvl="1"/>
            <a:r>
              <a:rPr/>
              <a:t>Can be prospective or retrospective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Cross-sectional</a:t>
            </a:r>
            <a:r>
              <a:rPr/>
              <a:t> </a:t>
            </a:r>
            <a:r>
              <a:rPr/>
              <a:t>designs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Disadvantages</a:t>
            </a:r>
          </a:p>
          <a:p>
            <a:pPr lvl="2"/>
            <a:r>
              <a:rPr/>
              <a:t>Confusion about temporal ordering</a:t>
            </a:r>
          </a:p>
          <a:p>
            <a:pPr lvl="2"/>
            <a:r>
              <a:rPr/>
              <a:t>Selection bias, confounding</a:t>
            </a:r>
          </a:p>
          <a:p>
            <a:pPr lvl="1"/>
            <a:r>
              <a:rPr/>
              <a:t>Advantages</a:t>
            </a:r>
          </a:p>
          <a:p>
            <a:pPr lvl="2"/>
            <a:r>
              <a:rPr/>
              <a:t>Examine multiple risk factors, multiple outcomes</a:t>
            </a:r>
          </a:p>
          <a:p>
            <a:pPr lvl="2"/>
            <a:r>
              <a:rPr/>
              <a:t>Realistic setting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Historical</a:t>
            </a:r>
            <a:r>
              <a:rPr/>
              <a:t> </a:t>
            </a:r>
            <a:r>
              <a:rPr/>
              <a:t>control</a:t>
            </a:r>
            <a:r>
              <a:rPr/>
              <a:t> </a:t>
            </a:r>
            <a:r>
              <a:rPr/>
              <a:t>designs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Controls separated by time</a:t>
            </a:r>
          </a:p>
          <a:p>
            <a:pPr lvl="2"/>
            <a:r>
              <a:rPr/>
              <a:t>Similar to the single group, pre-post measurement</a:t>
            </a:r>
          </a:p>
          <a:p>
            <a:pPr lvl="1"/>
            <a:r>
              <a:rPr/>
              <a:t>Sometimes separated by space</a:t>
            </a:r>
          </a:p>
          <a:p>
            <a:pPr lvl="2"/>
            <a:r>
              <a:rPr/>
              <a:t>Similar to the two group, post measurement only</a:t>
            </a:r>
          </a:p>
          <a:p>
            <a:pPr lvl="1"/>
            <a:r>
              <a:rPr/>
              <a:t>Often separated by both space and time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Historical</a:t>
            </a:r>
            <a:r>
              <a:rPr/>
              <a:t> </a:t>
            </a:r>
            <a:r>
              <a:rPr/>
              <a:t>control</a:t>
            </a:r>
            <a:r>
              <a:rPr/>
              <a:t> </a:t>
            </a:r>
            <a:r>
              <a:rPr/>
              <a:t>designs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Disadvantages</a:t>
            </a:r>
          </a:p>
          <a:p>
            <a:pPr lvl="2"/>
            <a:r>
              <a:rPr/>
              <a:t>Confounding</a:t>
            </a:r>
          </a:p>
          <a:p>
            <a:pPr lvl="1"/>
            <a:r>
              <a:rPr/>
              <a:t>Advantages</a:t>
            </a:r>
          </a:p>
          <a:p>
            <a:pPr lvl="2"/>
            <a:r>
              <a:rPr/>
              <a:t>Cheap and easy</a:t>
            </a:r>
          </a:p>
          <a:p>
            <a:pPr lvl="1"/>
            <a:r>
              <a:rPr/>
              <a:t>Settings with 100% morbidity or mortality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between</a:t>
            </a:r>
            <a:r>
              <a:rPr/>
              <a:t> </a:t>
            </a:r>
            <a:r>
              <a:rPr/>
              <a:t>designs</a:t>
            </a:r>
            <a:r>
              <a:rPr/>
              <a:t> </a:t>
            </a:r>
            <a:r>
              <a:rPr/>
              <a:t>(1</a:t>
            </a:r>
            <a:r>
              <a:rPr/>
              <a:t> </a:t>
            </a:r>
            <a:r>
              <a:rPr/>
              <a:t>of</a:t>
            </a:r>
            <a:r>
              <a:rPr/>
              <a:t> </a:t>
            </a:r>
            <a:r>
              <a:rPr/>
              <a:t>6)</a:t>
            </a:r>
          </a:p>
        </p:txBody>
      </p:sp>
      <p:sp>
        <p:nvSpPr>
          <p:cNvPr id="3" name="Content Placeholder 2"/>
          <p:cNvSpPr>
            <a:spLocks noGrp="1"/>
          </p:cNvSpPr>
          <p:nvPr>
            <p:ph idx="1"/>
          </p:nvPr>
        </p:nvSpPr>
        <p:spPr/>
        <p:txBody>
          <a:bodyPr/>
          <a:lstStyle/>
          <a:p>
            <a:pPr lvl="1"/>
            <a:r>
              <a:rPr/>
              <a:t>Retrospective cohort vs case-control design</a:t>
            </a:r>
          </a:p>
          <a:p>
            <a:pPr lvl="1"/>
            <a:r>
              <a:rPr/>
              <a:t>Prospectitve cohort vs cross-sectional design</a:t>
            </a:r>
          </a:p>
          <a:p>
            <a:pPr lvl="1"/>
            <a:r>
              <a:rPr/>
              <a:t>Historical control and the quasi-experimental design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between</a:t>
            </a:r>
            <a:r>
              <a:rPr/>
              <a:t> </a:t>
            </a:r>
            <a:r>
              <a:rPr/>
              <a:t>designs</a:t>
            </a:r>
            <a:r>
              <a:rPr/>
              <a:t> </a:t>
            </a:r>
            <a:r>
              <a:rPr/>
              <a:t>(2</a:t>
            </a:r>
            <a:r>
              <a:rPr/>
              <a:t> </a:t>
            </a:r>
            <a:r>
              <a:rPr/>
              <a:t>of</a:t>
            </a:r>
            <a:r>
              <a:rPr/>
              <a:t> </a:t>
            </a:r>
            <a:r>
              <a:rPr/>
              <a:t>6)</a:t>
            </a:r>
          </a:p>
        </p:txBody>
      </p:sp>
      <p:pic>
        <p:nvPicPr>
          <p:cNvPr descr="../images/raffa01.pn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Abstract</a:t>
            </a:r>
            <a:r>
              <a:rPr/>
              <a:t> </a:t>
            </a:r>
            <a:r>
              <a:rPr/>
              <a:t>of</a:t>
            </a:r>
            <a:r>
              <a:rPr/>
              <a:t> </a:t>
            </a:r>
            <a:r>
              <a:rPr/>
              <a:t>research</a:t>
            </a:r>
            <a:r>
              <a:rPr/>
              <a:t> </a:t>
            </a:r>
            <a:r>
              <a:rPr/>
              <a:t>paper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between</a:t>
            </a:r>
            <a:r>
              <a:rPr/>
              <a:t> </a:t>
            </a:r>
            <a:r>
              <a:rPr/>
              <a:t>designs</a:t>
            </a:r>
            <a:r>
              <a:rPr/>
              <a:t> </a:t>
            </a:r>
            <a:r>
              <a:rPr/>
              <a:t>(3</a:t>
            </a:r>
            <a:r>
              <a:rPr/>
              <a:t> </a:t>
            </a:r>
            <a:r>
              <a:rPr/>
              <a:t>of</a:t>
            </a:r>
            <a:r>
              <a:rPr/>
              <a:t> </a:t>
            </a:r>
            <a:r>
              <a:rPr/>
              <a:t>6)</a:t>
            </a:r>
          </a:p>
        </p:txBody>
      </p:sp>
      <p:pic>
        <p:nvPicPr>
          <p:cNvPr descr="../images/raffa02.pn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Abstract</a:t>
            </a:r>
            <a:r>
              <a:rPr/>
              <a:t> </a:t>
            </a:r>
            <a:r>
              <a:rPr/>
              <a:t>of</a:t>
            </a:r>
            <a:r>
              <a:rPr/>
              <a:t> </a:t>
            </a:r>
            <a:r>
              <a:rPr/>
              <a:t>research</a:t>
            </a:r>
            <a:r>
              <a:rPr/>
              <a:t> </a:t>
            </a:r>
            <a:r>
              <a:rPr/>
              <a:t>paper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distinguish different types of quantitative non-experimental approaches</a:t>
            </a:r>
          </a:p>
          <a:p>
            <a:pPr lvl="1">
              <a:buAutoNum type="arabicPeriod"/>
            </a:pPr>
            <a:r>
              <a:rPr/>
              <a:t>To discuss strengths and weaknesses of qualitative research</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between</a:t>
            </a:r>
            <a:r>
              <a:rPr/>
              <a:t> </a:t>
            </a:r>
            <a:r>
              <a:rPr/>
              <a:t>designs</a:t>
            </a:r>
            <a:r>
              <a:rPr/>
              <a:t> </a:t>
            </a:r>
            <a:r>
              <a:rPr/>
              <a:t>(4</a:t>
            </a:r>
            <a:r>
              <a:rPr/>
              <a:t> </a:t>
            </a:r>
            <a:r>
              <a:rPr/>
              <a:t>of</a:t>
            </a:r>
            <a:r>
              <a:rPr/>
              <a:t> </a:t>
            </a:r>
            <a:r>
              <a:rPr/>
              <a:t>6)</a:t>
            </a:r>
          </a:p>
        </p:txBody>
      </p:sp>
      <p:pic>
        <p:nvPicPr>
          <p:cNvPr descr="../images/raffa03.pn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Abstract</a:t>
            </a:r>
            <a:r>
              <a:rPr/>
              <a:t> </a:t>
            </a:r>
            <a:r>
              <a:rPr/>
              <a:t>of</a:t>
            </a:r>
            <a:r>
              <a:rPr/>
              <a:t> </a:t>
            </a:r>
            <a:r>
              <a:rPr/>
              <a:t>research</a:t>
            </a:r>
            <a:r>
              <a:rPr/>
              <a:t> </a:t>
            </a:r>
            <a:r>
              <a:rPr/>
              <a:t>paper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between</a:t>
            </a:r>
            <a:r>
              <a:rPr/>
              <a:t> </a:t>
            </a:r>
            <a:r>
              <a:rPr/>
              <a:t>designs</a:t>
            </a:r>
            <a:r>
              <a:rPr/>
              <a:t> </a:t>
            </a:r>
            <a:r>
              <a:rPr/>
              <a:t>(5</a:t>
            </a:r>
            <a:r>
              <a:rPr/>
              <a:t> </a:t>
            </a:r>
            <a:r>
              <a:rPr/>
              <a:t>of</a:t>
            </a:r>
            <a:r>
              <a:rPr/>
              <a:t> </a:t>
            </a:r>
            <a:r>
              <a:rPr/>
              <a:t>6)</a:t>
            </a:r>
          </a:p>
        </p:txBody>
      </p:sp>
      <p:pic>
        <p:nvPicPr>
          <p:cNvPr descr="../images/raffa04.pn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Abstract</a:t>
            </a:r>
            <a:r>
              <a:rPr/>
              <a:t> </a:t>
            </a:r>
            <a:r>
              <a:rPr/>
              <a:t>of</a:t>
            </a:r>
            <a:r>
              <a:rPr/>
              <a:t> </a:t>
            </a:r>
            <a:r>
              <a:rPr/>
              <a:t>research</a:t>
            </a:r>
            <a:r>
              <a:rPr/>
              <a:t> </a:t>
            </a:r>
            <a:r>
              <a:rPr/>
              <a:t>paper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between</a:t>
            </a:r>
            <a:r>
              <a:rPr/>
              <a:t> </a:t>
            </a:r>
            <a:r>
              <a:rPr/>
              <a:t>designs</a:t>
            </a:r>
            <a:r>
              <a:rPr/>
              <a:t> </a:t>
            </a:r>
            <a:r>
              <a:rPr/>
              <a:t>(6</a:t>
            </a:r>
            <a:r>
              <a:rPr/>
              <a:t> </a:t>
            </a:r>
            <a:r>
              <a:rPr/>
              <a:t>of</a:t>
            </a:r>
            <a:r>
              <a:rPr/>
              <a:t> </a:t>
            </a:r>
            <a:r>
              <a:rPr/>
              <a:t>6)</a:t>
            </a:r>
          </a:p>
        </p:txBody>
      </p:sp>
      <p:pic>
        <p:nvPicPr>
          <p:cNvPr descr="../images/raffa05.png" id="0" name="Picture 1"/>
          <p:cNvPicPr>
            <a:picLocks noGrp="1" noChangeAspect="1"/>
          </p:cNvPicPr>
          <p:nvPr/>
        </p:nvPicPr>
        <p:blipFill>
          <a:blip r:embed="rId2"/>
          <a:stretch>
            <a:fillRect/>
          </a:stretch>
        </p:blipFill>
        <p:spPr bwMode="auto">
          <a:xfrm>
            <a:off x="2489200" y="1600200"/>
            <a:ext cx="4165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Abstract</a:t>
            </a:r>
            <a:r>
              <a:rPr/>
              <a:t> </a:t>
            </a:r>
            <a:r>
              <a:rPr/>
              <a:t>of</a:t>
            </a:r>
            <a:r>
              <a:rPr/>
              <a:t> </a:t>
            </a:r>
            <a:r>
              <a:rPr/>
              <a:t>research</a:t>
            </a:r>
            <a:r>
              <a:rPr/>
              <a:t> </a:t>
            </a:r>
            <a:r>
              <a:rPr/>
              <a:t>paper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Causation</a:t>
            </a:r>
            <a:r>
              <a:rPr/>
              <a:t> </a:t>
            </a:r>
            <a:r>
              <a:rPr/>
              <a:t>and</a:t>
            </a:r>
            <a:r>
              <a:rPr/>
              <a:t> </a:t>
            </a:r>
            <a:r>
              <a:rPr/>
              <a:t>observational</a:t>
            </a:r>
            <a:r>
              <a:rPr/>
              <a:t> </a:t>
            </a:r>
            <a:r>
              <a:rPr/>
              <a:t>designs</a:t>
            </a:r>
          </a:p>
        </p:txBody>
      </p:sp>
      <p:sp>
        <p:nvSpPr>
          <p:cNvPr id="3" name="Content Placeholder 2"/>
          <p:cNvSpPr>
            <a:spLocks noGrp="1"/>
          </p:cNvSpPr>
          <p:nvPr>
            <p:ph idx="1"/>
          </p:nvPr>
        </p:nvSpPr>
        <p:spPr/>
        <p:txBody>
          <a:bodyPr/>
          <a:lstStyle/>
          <a:p>
            <a:pPr lvl="1"/>
            <a:r>
              <a:rPr/>
              <a:t>Observational designs can establish a causal relationship</a:t>
            </a:r>
          </a:p>
          <a:p>
            <a:pPr lvl="2"/>
            <a:r>
              <a:rPr/>
              <a:t>Just requires more work</a:t>
            </a:r>
          </a:p>
          <a:p>
            <a:pPr lvl="2"/>
            <a:r>
              <a:rPr/>
              <a:t>Control for confounding</a:t>
            </a:r>
          </a:p>
          <a:p>
            <a:pPr lvl="2"/>
            <a:r>
              <a:rPr/>
              <a:t>Bring in external evidence</a:t>
            </a:r>
          </a:p>
          <a:p>
            <a:pPr lvl="1"/>
            <a:r>
              <a:rPr/>
              <a:t>Hill’s nine criteria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5 main approaches</a:t>
            </a:r>
          </a:p>
          <a:p>
            <a:pPr lvl="2"/>
            <a:r>
              <a:rPr/>
              <a:t>Phenomenological</a:t>
            </a:r>
          </a:p>
          <a:p>
            <a:pPr lvl="2"/>
            <a:r>
              <a:rPr/>
              <a:t>Grounded theory</a:t>
            </a:r>
          </a:p>
          <a:p>
            <a:pPr lvl="2"/>
            <a:r>
              <a:rPr/>
              <a:t>Ethnographic</a:t>
            </a:r>
          </a:p>
          <a:p>
            <a:pPr lvl="2"/>
            <a:r>
              <a:rPr/>
              <a:t>Case study</a:t>
            </a:r>
          </a:p>
          <a:p>
            <a:pPr lvl="2"/>
            <a:r>
              <a:rPr/>
              <a:t>Narrative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Phenomenological</a:t>
            </a:r>
          </a:p>
          <a:p>
            <a:pPr lvl="2"/>
            <a:r>
              <a:rPr/>
              <a:t>A llow researcher to “… understand the meaning participants place onto “… events, phenomenon, and activities.”</a:t>
            </a:r>
          </a:p>
          <a:p>
            <a:pPr lvl="2"/>
            <a:r>
              <a:rPr/>
              <a:t>Goal – “… explain the essence of experiences lived by the participants.”</a:t>
            </a:r>
          </a:p>
          <a:p>
            <a:pPr lvl="2"/>
            <a:r>
              <a:rPr/>
              <a:t>Method – usually interviews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Grounded Theory</a:t>
            </a:r>
          </a:p>
          <a:p>
            <a:pPr lvl="2"/>
            <a:r>
              <a:rPr/>
              <a:t>Goal – “… generate theory from data collected from participants.”</a:t>
            </a:r>
          </a:p>
          <a:p>
            <a:pPr lvl="2"/>
            <a:r>
              <a:rPr/>
              <a:t>“… focus on the process, actions, and interactions experienced by … participants.”</a:t>
            </a:r>
          </a:p>
          <a:p>
            <a:pPr lvl="2"/>
            <a:r>
              <a:rPr/>
              <a:t>Method – usually interviews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Grounded theory (Glaser &amp; Strauss, 1967)</a:t>
            </a:r>
          </a:p>
          <a:p>
            <a:pPr lvl="2"/>
            <a:r>
              <a:rPr/>
              <a:t>Inferences firmly “ grounded ” in the data</a:t>
            </a:r>
          </a:p>
          <a:p>
            <a:pPr lvl="2"/>
            <a:r>
              <a:rPr/>
              <a:t>Prior theoretical expectations avoided</a:t>
            </a:r>
          </a:p>
          <a:p>
            <a:pPr lvl="2"/>
            <a:r>
              <a:rPr/>
              <a:t>Sampling proceeds parallel to data collection &amp; analysis</a:t>
            </a:r>
          </a:p>
          <a:p>
            <a:pPr lvl="2"/>
            <a:r>
              <a:rPr/>
              <a:t>Categories regarded as provisional, subject to revision</a:t>
            </a:r>
          </a:p>
          <a:p>
            <a:pPr lvl="2"/>
            <a:r>
              <a:rPr/>
              <a:t>Research maintains skepticism, seeks disconfirming examples</a:t>
            </a:r>
          </a:p>
          <a:p>
            <a:pPr lvl="2"/>
            <a:r>
              <a:rPr/>
              <a:t>Ultimate purpose – construct coherent theory from the data</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Qualitative – Ethnographic</a:t>
            </a:r>
          </a:p>
          <a:p>
            <a:pPr lvl="2"/>
            <a:r>
              <a:rPr/>
              <a:t>Goal - “… describe a group of individuals who share the same culture.”</a:t>
            </a:r>
          </a:p>
          <a:p>
            <a:pPr lvl="1"/>
            <a:r>
              <a:rPr/>
              <a:t>Qualitative – Case-study</a:t>
            </a:r>
          </a:p>
          <a:p>
            <a:pPr lvl="2"/>
            <a:r>
              <a:rPr/>
              <a:t>Goal – “…develop deep understanding of a case or cases.”</a:t>
            </a:r>
          </a:p>
          <a:p>
            <a:pPr lvl="1"/>
            <a:r>
              <a:rPr/>
              <a:t>Qualitative – Narrative</a:t>
            </a:r>
          </a:p>
          <a:p>
            <a:pPr lvl="2"/>
            <a:r>
              <a:rPr/>
              <a:t>Goal – “… identify and report stories from the participants.”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Inductive process –</a:t>
            </a:r>
          </a:p>
          <a:p>
            <a:pPr lvl="2"/>
            <a:r>
              <a:rPr/>
              <a:t>Start with the specific (raw data / transcript)</a:t>
            </a:r>
          </a:p>
          <a:p>
            <a:pPr lvl="2"/>
            <a:r>
              <a:rPr/>
              <a:t>Develop a theoretical framework from the data</a:t>
            </a:r>
          </a:p>
          <a:p>
            <a:pPr lvl="2"/>
            <a:r>
              <a:rPr/>
              <a:t>Conceptual categories emerge from the data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Chapters 7</a:t>
            </a:r>
          </a:p>
          <a:p>
            <a:pPr lvl="0" marL="0" indent="0">
              <a:buNone/>
            </a:pPr>
            <a:r>
              <a:rPr/>
              <a:t>Optional reading</a:t>
            </a:r>
          </a:p>
          <a:p>
            <a:pPr lvl="1">
              <a:buAutoNum type="arabicPeriod"/>
            </a:pPr>
            <a:r>
              <a:rPr/>
              <a:t>Simon SD. Census Bureau (U.S.). to appear in The Encyclopedia of Big Data. Schintler LA, McNeely CL (eds.). Available on the Canvas website (please do not share beyond this class).</a:t>
            </a:r>
          </a:p>
          <a:p>
            <a:pPr lvl="1">
              <a:buAutoNum type="arabicPeriod"/>
            </a:pPr>
            <a:r>
              <a:rPr/>
              <a:t>Simon SD. Census Bureau (U.S.). to appear in The Encyclopedia of Big Data. Schintler LA, McNeely CL (eds.). Available on the Canvas website (please do not share beyond this class).</a:t>
            </a:r>
          </a:p>
          <a:p>
            <a:pPr lvl="1">
              <a:buAutoNum type="arabicPeriod"/>
            </a:pPr>
            <a:r>
              <a:rPr/>
              <a:t>Gail MH. Statistics in Action. Journal of the American Statistical Association 1996: 91(433); 1-13. Available on the Canvas website.</a:t>
            </a:r>
          </a:p>
          <a:p>
            <a:pPr lvl="1">
              <a:buAutoNum type="arabicPeriod"/>
            </a:pPr>
            <a:r>
              <a:rPr/>
              <a:t>Hill AB. The Environment and Disease: Association or Causation? Proceedings of the Royal Society of Medicine 1964 (May); 58(5): 295-300. Available in </a:t>
            </a:r>
            <a:r>
              <a:rPr>
                <a:hlinkClick r:id="rId3"/>
              </a:rPr>
              <a:t>PDF format</a:t>
            </a:r>
            <a:r>
              <a:rPr/>
              <a:t>.</a:t>
            </a:r>
          </a:p>
          <a:p>
            <a:pPr lvl="1">
              <a:buAutoNum type="arabicPeriod"/>
            </a:pPr>
            <a:r>
              <a:rPr/>
              <a:t>Michaels D, Monforton C. Manufacturing Uncertainty: Contested Science and the Protection of the Publicâ€™s Health and Environment. American Journal of Public Health 2005 (July 1); 95(S1): S39-S48. DOI: 10.2105/AJPH.2004.043059. PMID: 16030337. Available in </a:t>
            </a:r>
            <a:r>
              <a:rPr>
                <a:hlinkClick r:id="rId4"/>
              </a:rPr>
              <a:t>html format</a:t>
            </a:r>
            <a:r>
              <a:rPr/>
              <a:t> or </a:t>
            </a:r>
            <a:r>
              <a:rPr>
                <a:hlinkClick r:id="rId5"/>
              </a:rPr>
              <a:t>PDF format</a:t>
            </a:r>
            <a:r>
              <a:rPr/>
              <a:t>.</a:t>
            </a:r>
          </a:p>
          <a:p>
            <a:pPr lvl="1">
              <a:buAutoNum type="arabicPeriod"/>
            </a:pPr>
            <a:r>
              <a:rPr/>
              <a:t>Monto AS. The Disappearance of Reye’s Syndrome - A Public Health Triumph. New England Journal of Medicine 1999; 340:1423-1424. DOI: 10.1056/NEJM199905063401809. Available in </a:t>
            </a:r>
            <a:r>
              <a:rPr>
                <a:hlinkClick r:id="rId6"/>
              </a:rPr>
              <a:t>html format</a:t>
            </a:r>
            <a:r>
              <a:rPr/>
              <a:t> or </a:t>
            </a:r>
            <a:r>
              <a:rPr>
                <a:hlinkClick r:id="rId7"/>
              </a:rPr>
              <a:t>PDF format</a:t>
            </a:r>
            <a:r>
              <a:rPr/>
              <a:t>.</a:t>
            </a:r>
          </a:p>
          <a:p>
            <a:pPr lvl="1">
              <a:buAutoNum type="arabicPeriod"/>
            </a:pPr>
            <a:r>
              <a:rPr/>
              <a:t>Prasad V, Jorgenson J, Ioannidis JPA, Cifu A. Observational studies often make clinical practice recommendations: an empirical evaluation of authorsâ€™ attitudes. Journal of Clinical Epidemiology 2013 (April); 66(4): 361-366. DOI: 10.1016/j.jclinepi.2012.11.005. Available in </a:t>
            </a:r>
            <a:r>
              <a:rPr>
                <a:hlinkClick r:id="rId8"/>
              </a:rPr>
              <a:t>PDF format</a:t>
            </a:r>
            <a:r>
              <a:rPr/>
              <a:t>.</a:t>
            </a:r>
          </a:p>
          <a:p>
            <a:pPr lvl="1">
              <a:buAutoNum type="arabicPeriod"/>
            </a:pPr>
            <a:r>
              <a:rPr/>
              <a:t>Schwartz DH. Not all scientific studies are created equal. YouTube 2014 (April 24). Available in </a:t>
            </a:r>
            <a:r>
              <a:rPr>
                <a:hlinkClick r:id="rId9"/>
              </a:rPr>
              <a:t>streaming video format</a:t>
            </a:r>
            <a:r>
              <a:rPr/>
              <a:t>.</a:t>
            </a:r>
          </a:p>
          <a:p>
            <a:pPr lvl="1">
              <a:buAutoNum type="arabicPeriod"/>
            </a:pPr>
            <a:r>
              <a:rPr/>
              <a:t>Kaplan B, Giesbrecht G, Shannon S, McLeod K. Evaluating treatments in health care: The instability of a one-legged stool. BMC Medical Research Methodology. 2011; 11(1): 65. Available in </a:t>
            </a:r>
            <a:r>
              <a:rPr>
                <a:hlinkClick r:id="rId10"/>
              </a:rPr>
              <a:t>html format</a:t>
            </a:r>
            <a:r>
              <a:rPr/>
              <a:t> or </a:t>
            </a:r>
            <a:r>
              <a:rPr>
                <a:hlinkClick r:id="rId11"/>
              </a:rPr>
              <a:t>PDF format</a:t>
            </a:r>
            <a:r>
              <a:rPr/>
              <a:t>.</a:t>
            </a:r>
          </a:p>
          <a:p>
            <a:pPr lvl="1">
              <a:buAutoNum type="arabicPeriod"/>
            </a:pPr>
            <a:r>
              <a:rPr/>
              <a:t>Glasziou P, Chalmers I, Rawlins M, McCulloch P. When are randomised trials unnecessary? Picking signal from noise. BMJ 2007; 334(7589): 349-351. DOI: 10.1136/bmj.39070.527986.68. Available in </a:t>
            </a:r>
            <a:r>
              <a:rPr>
                <a:hlinkClick r:id="rId12"/>
              </a:rPr>
              <a:t>html format</a:t>
            </a:r>
            <a:r>
              <a:rPr/>
              <a:t> or </a:t>
            </a:r>
            <a:r>
              <a:rPr>
                <a:hlinkClick r:id="rId13"/>
              </a:rPr>
              <a:t>PDF format</a:t>
            </a:r>
            <a:r>
              <a:rPr/>
              <a:t>.</a:t>
            </a:r>
          </a:p>
          <a:p>
            <a:pPr lvl="1">
              <a:buAutoNum type="arabicPeriod"/>
            </a:pPr>
            <a:r>
              <a:rPr/>
              <a:t>Black N. Why we need observational studies to evaluate the effectiveness of health care. BMJ 1996; 312(7040): 1215 -1218. Available in </a:t>
            </a:r>
            <a:r>
              <a:rPr>
                <a:hlinkClick r:id="rId14"/>
              </a:rPr>
              <a:t>PDF format</a:t>
            </a:r>
            <a:r>
              <a:rPr/>
              <a:t>.</a:t>
            </a:r>
          </a:p>
          <a:p>
            <a:pPr lvl="1">
              <a:buAutoNum type="arabicPeriod"/>
            </a:pPr>
            <a:r>
              <a:rPr/>
              <a:t>Simon S. StATS: How two bad control groups can add up to one good comparison. P.Mean website 2007 (June 28). Available in </a:t>
            </a:r>
            <a:r>
              <a:rPr>
                <a:hlinkClick r:id="rId15"/>
              </a:rPr>
              <a:t>html format</a:t>
            </a:r>
            <a:r>
              <a:rPr/>
              <a:t>.</a:t>
            </a:r>
          </a:p>
          <a:p>
            <a:pPr lvl="1">
              <a:buAutoNum type="arabicPeriod"/>
            </a:pPr>
            <a:r>
              <a:rPr/>
              <a:t>Fillmore KM, Stockwell T, Chikritzhs T, Bostrom A, Kerr W. Moderate Alcohol Use and Reduced Mortality Risk: Systematic Error in Prospective Studies and New Hypotheses. Annals of Epidemiology 2007; 17(5): S16-S23, ISSN 1047-2797. Available in </a:t>
            </a:r>
            <a:r>
              <a:rPr>
                <a:hlinkClick r:id="rId16"/>
              </a:rPr>
              <a:t>html format</a:t>
            </a:r>
            <a:r>
              <a:rPr/>
              <a:t> or </a:t>
            </a:r>
            <a:r>
              <a:rPr>
                <a:hlinkClick r:id="rId17"/>
              </a:rPr>
              <a:t>PDF format</a:t>
            </a:r>
            <a:r>
              <a:rPr/>
              <a:t>.</a:t>
            </a:r>
          </a:p>
          <a:p>
            <a:pPr lvl="1">
              <a:buAutoNum type="arabicPeriod"/>
            </a:pPr>
            <a:r>
              <a:rPr/>
              <a:t>Johns Hopkins University. Jerome Cornfield. Available in </a:t>
            </a:r>
            <a:r>
              <a:rPr>
                <a:hlinkClick r:id="rId18"/>
              </a:rPr>
              <a:t>html format</a:t>
            </a:r>
            <a:r>
              <a:rPr/>
              <a:t>.</a:t>
            </a:r>
          </a:p>
          <a:p>
            <a:pPr lvl="1">
              <a:buAutoNum type="arabicPeriod"/>
            </a:pPr>
            <a:r>
              <a:rPr/>
              <a:t>Breslow NE. Statistics in Epidemiology: The Case-Control Study. Journal of the American Statistical Association 1996; 91(433): 14-28. Available on the Canvas website.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Start the study with a research question</a:t>
            </a:r>
          </a:p>
          <a:p>
            <a:pPr lvl="2"/>
            <a:r>
              <a:rPr/>
              <a:t>This may provide a potential starting point for analyzing text</a:t>
            </a:r>
          </a:p>
          <a:p>
            <a:pPr lvl="2"/>
            <a:r>
              <a:rPr/>
              <a:t>If you do this, DO NOT let it prevent you from seeing what is in the text</a:t>
            </a:r>
          </a:p>
          <a:p>
            <a:pPr lvl="1"/>
            <a:r>
              <a:rPr/>
              <a:t>Steps</a:t>
            </a:r>
          </a:p>
          <a:p>
            <a:pPr lvl="2"/>
            <a:r>
              <a:rPr/>
              <a:t>From raw data &lt;U+F0E8&gt; theory building</a:t>
            </a:r>
          </a:p>
          <a:p>
            <a:pPr lvl="2"/>
            <a:r>
              <a:rPr/>
              <a:t>“ Iterative ” process</a:t>
            </a:r>
          </a:p>
          <a:p>
            <a:pPr lvl="3"/>
            <a:r>
              <a:rPr/>
              <a:t>e.g. , as you are developing categories, check them back against the raw data – do they continue to reflect the original data?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Analysis process –</a:t>
            </a:r>
          </a:p>
          <a:p>
            <a:pPr lvl="2"/>
            <a:r>
              <a:rPr/>
              <a:t>Given research question, may have some idea of a general conceptual structure; serve only as a starting point</a:t>
            </a:r>
          </a:p>
          <a:p>
            <a:pPr lvl="2"/>
            <a:r>
              <a:rPr/>
              <a:t>Usually work from transcripts</a:t>
            </a:r>
          </a:p>
          <a:p>
            <a:pPr lvl="2"/>
            <a:r>
              <a:rPr/>
              <a:t>If possible, refer back to audio recordings when needed</a:t>
            </a:r>
          </a:p>
          <a:p>
            <a:pPr lvl="2"/>
            <a:r>
              <a:rPr/>
              <a:t>Qualitative form of analysis</a:t>
            </a:r>
          </a:p>
          <a:p>
            <a:pPr lvl="3"/>
            <a:r>
              <a:rPr/>
              <a:t>Content analysis – analysis of the content of communication</a:t>
            </a:r>
          </a:p>
          <a:p>
            <a:pPr lvl="3"/>
            <a:r>
              <a:rPr/>
              <a:t>Thematic analysis – identifying patterns or themes in the data</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Category Formation – assign sections (data bits) to analytical categories/themes “coding”</a:t>
            </a:r>
          </a:p>
          <a:p>
            <a:pPr lvl="2"/>
            <a:r>
              <a:rPr/>
              <a:t>Summarizing the data by identifying similarities and differences / commonalities and contrasts</a:t>
            </a:r>
          </a:p>
          <a:p>
            <a:pPr lvl="2"/>
            <a:r>
              <a:rPr/>
              <a:t>Categories:</a:t>
            </a:r>
          </a:p>
          <a:p>
            <a:pPr lvl="3"/>
            <a:r>
              <a:rPr/>
              <a:t>More manageable units of information</a:t>
            </a:r>
          </a:p>
          <a:p>
            <a:pPr lvl="3"/>
            <a:r>
              <a:rPr/>
              <a:t>“open coding”</a:t>
            </a:r>
          </a:p>
          <a:p>
            <a:pPr lvl="3"/>
            <a:r>
              <a:rPr/>
              <a:t>Descriptive – Concrete</a:t>
            </a:r>
          </a:p>
          <a:p>
            <a:pPr lvl="3"/>
            <a:r>
              <a:rPr/>
              <a:t>Interpretive – Abstract</a:t>
            </a:r>
          </a:p>
          <a:p>
            <a:pPr lvl="3"/>
            <a:r>
              <a:rPr/>
              <a:t>Relational</a:t>
            </a:r>
          </a:p>
          <a:p>
            <a:pPr lvl="2"/>
            <a:r>
              <a:rPr/>
              <a:t>Cross-reference categories back to text</a:t>
            </a:r>
          </a:p>
          <a:p>
            <a:pPr lvl="3"/>
            <a:r>
              <a:rPr/>
              <a:t>Makes it easier to revise coding as needed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Category Formation</a:t>
            </a:r>
          </a:p>
          <a:p>
            <a:pPr lvl="2"/>
            <a:r>
              <a:rPr/>
              <a:t>Faithful to the data – “internal” aspect</a:t>
            </a:r>
          </a:p>
          <a:p>
            <a:pPr lvl="2"/>
            <a:r>
              <a:rPr/>
              <a:t>Meaningful to other categories – “external” aspect</a:t>
            </a:r>
          </a:p>
          <a:p>
            <a:pPr lvl="2"/>
            <a:r>
              <a:rPr/>
              <a:t>Balance</a:t>
            </a:r>
          </a:p>
          <a:p>
            <a:pPr lvl="3"/>
            <a:r>
              <a:rPr/>
              <a:t>Generality vs Specificity</a:t>
            </a:r>
          </a:p>
          <a:p>
            <a:pPr lvl="3"/>
            <a:r>
              <a:rPr/>
              <a:t>Inclusivity vs Exclusivity</a:t>
            </a:r>
          </a:p>
          <a:p>
            <a:pPr lvl="2"/>
            <a:r>
              <a:rPr/>
              <a:t>Number of times idea mentioned does NOT necessarily reflect importance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Labeling / Revising Categories</a:t>
            </a:r>
          </a:p>
          <a:p>
            <a:pPr lvl="2"/>
            <a:r>
              <a:rPr/>
              <a:t>Member-generated – “ first-order ” account</a:t>
            </a:r>
          </a:p>
          <a:p>
            <a:pPr lvl="2"/>
            <a:r>
              <a:rPr/>
              <a:t>Observer-generated – “ second-order ” account</a:t>
            </a:r>
          </a:p>
          <a:p>
            <a:pPr lvl="2"/>
            <a:r>
              <a:rPr/>
              <a:t>Labels are provisional; may be revised</a:t>
            </a:r>
          </a:p>
          <a:p>
            <a:pPr lvl="2"/>
            <a:r>
              <a:rPr/>
              <a:t>Iteration – move back and forth between raw data and labeled categories</a:t>
            </a:r>
          </a:p>
          <a:p>
            <a:pPr lvl="2"/>
            <a:r>
              <a:rPr/>
              <a:t>“ Zoom in ” vs “ Wide angle ” view of the coding</a:t>
            </a:r>
          </a:p>
          <a:p>
            <a:pPr lvl="2"/>
            <a:r>
              <a:rPr/>
              <a:t>Revision – may end up dividing or combining categories</a:t>
            </a:r>
          </a:p>
          <a:p>
            <a:pPr lvl="2"/>
            <a:r>
              <a:rPr/>
              <a:t>May establish criteria for category coding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Saturation – the point at which you are not gaining any new insight, no new categories being identified, no new relationships being defined</a:t>
            </a:r>
          </a:p>
          <a:p>
            <a:pPr lvl="2"/>
            <a:r>
              <a:rPr/>
              <a:t>Don’t need any additional analysis</a:t>
            </a:r>
          </a:p>
          <a:p>
            <a:pPr lvl="2"/>
            <a:r>
              <a:rPr/>
              <a:t>Don’t need any additional data collection (if collection &amp; analysis done in parallel)</a:t>
            </a:r>
          </a:p>
          <a:p>
            <a:pPr lvl="2"/>
            <a:r>
              <a:rPr/>
              <a:t>Determinant – nature of the information being collection – NOT amount of information</a:t>
            </a:r>
          </a:p>
          <a:p>
            <a:pPr lvl="2"/>
            <a:r>
              <a:rPr/>
              <a:t>Keeping notes – of the coding/analysis process</a:t>
            </a:r>
          </a:p>
          <a:p>
            <a:pPr lvl="2"/>
            <a:r>
              <a:rPr/>
              <a:t>Help identify categories/relationships</a:t>
            </a:r>
          </a:p>
          <a:p>
            <a:pPr lvl="2"/>
            <a:r>
              <a:rPr/>
              <a:t>Help if “stuck”</a:t>
            </a:r>
          </a:p>
          <a:p>
            <a:pPr lvl="2"/>
            <a:r>
              <a:rPr/>
              <a:t>Document analysis process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Role of Judgment</a:t>
            </a:r>
          </a:p>
          <a:p>
            <a:pPr lvl="2"/>
            <a:r>
              <a:rPr/>
              <a:t>Balancing act –</a:t>
            </a:r>
          </a:p>
          <a:p>
            <a:pPr lvl="3"/>
            <a:r>
              <a:rPr/>
              <a:t>Level of creativity by coder to identify categories/relationships</a:t>
            </a:r>
          </a:p>
          <a:p>
            <a:pPr lvl="3"/>
            <a:r>
              <a:rPr/>
              <a:t>Must reflect the informants thoughts</a:t>
            </a:r>
          </a:p>
          <a:p>
            <a:pPr lvl="3"/>
            <a:r>
              <a:rPr/>
              <a:t>Audit of the coding by an independent person can check for the match between the coding and the source information</a:t>
            </a:r>
          </a:p>
          <a:p>
            <a:pPr lvl="2"/>
            <a:r>
              <a:rPr/>
              <a:t>Low-inference descriptors</a:t>
            </a:r>
          </a:p>
          <a:p>
            <a:pPr lvl="2"/>
            <a:r>
              <a:rPr/>
              <a:t>Look for “negative cases”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r>
              <a:rPr/>
              <a:t> </a:t>
            </a:r>
            <a:r>
              <a:rPr/>
              <a:t>of</a:t>
            </a:r>
            <a:r>
              <a:rPr/>
              <a:t> </a:t>
            </a:r>
            <a:r>
              <a:rPr/>
              <a:t>Qualitative</a:t>
            </a:r>
            <a:r>
              <a:rPr/>
              <a:t> </a:t>
            </a:r>
            <a:r>
              <a:rPr/>
              <a:t>Data</a:t>
            </a:r>
          </a:p>
        </p:txBody>
      </p:sp>
      <p:sp>
        <p:nvSpPr>
          <p:cNvPr id="3" name="Content Placeholder 2"/>
          <p:cNvSpPr>
            <a:spLocks noGrp="1"/>
          </p:cNvSpPr>
          <p:nvPr>
            <p:ph idx="1"/>
          </p:nvPr>
        </p:nvSpPr>
        <p:spPr/>
        <p:txBody>
          <a:bodyPr/>
          <a:lstStyle/>
          <a:p>
            <a:pPr lvl="1"/>
            <a:r>
              <a:rPr/>
              <a:t>Quantifying Information</a:t>
            </a:r>
          </a:p>
          <a:p>
            <a:pPr lvl="2"/>
            <a:r>
              <a:rPr/>
              <a:t>Pros &amp; Cons</a:t>
            </a:r>
          </a:p>
          <a:p>
            <a:pPr lvl="2"/>
            <a:r>
              <a:rPr/>
              <a:t>When quantifying might be of value</a:t>
            </a:r>
          </a:p>
          <a:p>
            <a:pPr lvl="2"/>
            <a:r>
              <a:rPr/>
              <a:t>Simple frequency of occurrence does NOT necessarily reflect importance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Eton</a:t>
            </a:r>
            <a:r>
              <a:rPr/>
              <a:t> </a:t>
            </a:r>
            <a:r>
              <a:rPr/>
              <a:t>Article</a:t>
            </a:r>
          </a:p>
        </p:txBody>
      </p:sp>
      <p:sp>
        <p:nvSpPr>
          <p:cNvPr id="3" name="Content Placeholder 2"/>
          <p:cNvSpPr>
            <a:spLocks noGrp="1"/>
          </p:cNvSpPr>
          <p:nvPr>
            <p:ph idx="1"/>
          </p:nvPr>
        </p:nvSpPr>
        <p:spPr/>
        <p:txBody>
          <a:bodyPr/>
          <a:lstStyle/>
          <a:p>
            <a:pPr lvl="1"/>
            <a:r>
              <a:rPr/>
              <a:t>Long-term Goal – “… build a general, multi-domain, patient-reported measure of burden of treatment with wide applicability across diseases and treatments”</a:t>
            </a:r>
          </a:p>
          <a:p>
            <a:pPr lvl="1"/>
            <a:r>
              <a:rPr/>
              <a:t>Semi-structured qualitative interviews</a:t>
            </a:r>
          </a:p>
          <a:p>
            <a:pPr lvl="2"/>
            <a:r>
              <a:rPr/>
              <a:t>“identify issues … illustrative of burden of treatment …”</a:t>
            </a:r>
          </a:p>
          <a:p>
            <a:pPr lvl="2"/>
            <a:r>
              <a:rPr/>
              <a:t>“inform derivation of a general, patient-reported measure of burden of treatment flexible enough for application across any disease or treatment regimen.”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Eton</a:t>
            </a:r>
            <a:r>
              <a:rPr/>
              <a:t> </a:t>
            </a:r>
            <a:r>
              <a:rPr/>
              <a:t>Article</a:t>
            </a:r>
          </a:p>
        </p:txBody>
      </p:sp>
      <p:sp>
        <p:nvSpPr>
          <p:cNvPr id="3" name="Content Placeholder 2"/>
          <p:cNvSpPr>
            <a:spLocks noGrp="1"/>
          </p:cNvSpPr>
          <p:nvPr>
            <p:ph idx="1"/>
          </p:nvPr>
        </p:nvSpPr>
        <p:spPr/>
        <p:txBody>
          <a:bodyPr/>
          <a:lstStyle/>
          <a:p>
            <a:pPr lvl="1"/>
            <a:r>
              <a:rPr/>
              <a:t>Development of interview</a:t>
            </a:r>
          </a:p>
          <a:p>
            <a:pPr lvl="1"/>
            <a:r>
              <a:rPr/>
              <a:t>Content analysis process</a:t>
            </a:r>
          </a:p>
          <a:p>
            <a:pPr lvl="2"/>
            <a:r>
              <a:rPr/>
              <a:t>Multiple coders</a:t>
            </a:r>
          </a:p>
          <a:p>
            <a:pPr lvl="2"/>
            <a:r>
              <a:rPr/>
              <a:t>Identify key themes and subthemes</a:t>
            </a:r>
          </a:p>
          <a:p>
            <a:pPr lvl="2"/>
            <a:r>
              <a:rPr/>
              <a:t>Discussion and consensus to develop coding scheme</a:t>
            </a:r>
          </a:p>
          <a:p>
            <a:pPr lvl="2"/>
            <a:r>
              <a:rPr/>
              <a:t>Repeated check and update of coding process</a:t>
            </a:r>
          </a:p>
          <a:p>
            <a:pPr lvl="2"/>
            <a:r>
              <a:rPr/>
              <a:t>Thematic content saturation</a:t>
            </a:r>
          </a:p>
          <a:p>
            <a:pPr lvl="1"/>
            <a:r>
              <a:rPr/>
              <a:t>Resulting major themes and subthemes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data</a:t>
            </a:r>
            <a:r>
              <a:rPr/>
              <a:t> </a:t>
            </a:r>
            <a:r>
              <a:rPr/>
              <a:t>analysis</a:t>
            </a:r>
          </a:p>
        </p:txBody>
      </p:sp>
      <p:sp>
        <p:nvSpPr>
          <p:cNvPr id="3" name="Content Placeholder 2"/>
          <p:cNvSpPr>
            <a:spLocks noGrp="1"/>
          </p:cNvSpPr>
          <p:nvPr>
            <p:ph idx="1"/>
          </p:nvPr>
        </p:nvSpPr>
        <p:spPr/>
        <p:txBody>
          <a:bodyPr/>
          <a:lstStyle/>
          <a:p>
            <a:pPr lvl="1"/>
            <a:r>
              <a:rPr/>
              <a:t>CDC databases</a:t>
            </a:r>
          </a:p>
          <a:p>
            <a:pPr lvl="1"/>
            <a:r>
              <a:rPr/>
              <a:t>Census databases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Berkley-Patton</a:t>
            </a:r>
            <a:r>
              <a:rPr/>
              <a:t> </a:t>
            </a:r>
            <a:r>
              <a:rPr/>
              <a:t>Article</a:t>
            </a:r>
          </a:p>
        </p:txBody>
      </p:sp>
      <p:sp>
        <p:nvSpPr>
          <p:cNvPr id="3" name="Content Placeholder 2"/>
          <p:cNvSpPr>
            <a:spLocks noGrp="1"/>
          </p:cNvSpPr>
          <p:nvPr>
            <p:ph idx="1"/>
          </p:nvPr>
        </p:nvSpPr>
        <p:spPr/>
        <p:txBody>
          <a:bodyPr/>
          <a:lstStyle/>
          <a:p>
            <a:pPr lvl="1"/>
            <a:r>
              <a:rPr/>
              <a:t>Goal – Use qualitative method to explore components of the Information-Motivation-Behavioral Skills model</a:t>
            </a:r>
          </a:p>
          <a:p>
            <a:pPr lvl="2"/>
            <a:r>
              <a:rPr/>
              <a:t>Information + Motivation Behavioral Skills Adherence</a:t>
            </a:r>
          </a:p>
          <a:p>
            <a:pPr lvl="1"/>
            <a:r>
              <a:rPr/>
              <a:t>Focus Groups</a:t>
            </a:r>
          </a:p>
          <a:p>
            <a:pPr lvl="1"/>
            <a:r>
              <a:rPr/>
              <a:t>Content analysis – “… identify themes on expectations and information, personal and social motivation, and behavioral skills related to ART adherence.”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Berkley-Patton</a:t>
            </a:r>
            <a:r>
              <a:rPr/>
              <a:t> </a:t>
            </a:r>
            <a:r>
              <a:rPr/>
              <a:t>Article</a:t>
            </a:r>
          </a:p>
        </p:txBody>
      </p:sp>
      <p:sp>
        <p:nvSpPr>
          <p:cNvPr id="3" name="Content Placeholder 2"/>
          <p:cNvSpPr>
            <a:spLocks noGrp="1"/>
          </p:cNvSpPr>
          <p:nvPr>
            <p:ph idx="1"/>
          </p:nvPr>
        </p:nvSpPr>
        <p:spPr/>
        <p:txBody>
          <a:bodyPr/>
          <a:lstStyle/>
          <a:p>
            <a:pPr lvl="1"/>
            <a:r>
              <a:rPr/>
              <a:t>Information and expectations</a:t>
            </a:r>
          </a:p>
          <a:p>
            <a:pPr lvl="1"/>
            <a:r>
              <a:rPr/>
              <a:t>Motivation for ART adherence</a:t>
            </a:r>
          </a:p>
          <a:p>
            <a:pPr lvl="1"/>
            <a:r>
              <a:rPr/>
              <a:t>Behavioral skills related to ART adherence</a:t>
            </a:r>
          </a:p>
          <a:p>
            <a:pPr lvl="1"/>
            <a:r>
              <a:rPr/>
              <a:t>Themes for each of these areas?</a:t>
            </a:r>
          </a:p>
          <a:p>
            <a:pPr lvl="1"/>
            <a:r>
              <a:rPr/>
              <a:t>Value obtained from this kind of study?</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Community Based Participatory Research (CBPR)</a:t>
            </a:r>
          </a:p>
          <a:p>
            <a:pPr lvl="1"/>
            <a:r>
              <a:rPr/>
              <a:t>Participatory Action Research (PAR)</a:t>
            </a:r>
          </a:p>
          <a:p>
            <a:pPr lvl="2"/>
            <a:r>
              <a:rPr/>
              <a:t>Takes place outside the normal research environment</a:t>
            </a:r>
          </a:p>
          <a:p>
            <a:pPr lvl="2"/>
            <a:r>
              <a:rPr/>
              <a:t>Designed to meet the needs of the community in which the research is conducted</a:t>
            </a:r>
          </a:p>
          <a:p>
            <a:pPr lvl="2"/>
            <a:r>
              <a:rPr/>
              <a:t>Value for the participants that goes beyond the value of the collected information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Existing research data or data collected from other locations …</a:t>
            </a:r>
          </a:p>
          <a:p>
            <a:pPr lvl="2"/>
            <a:r>
              <a:rPr/>
              <a:t>May not reflect conditions (e.g., disease incidence) in the community of interest</a:t>
            </a:r>
          </a:p>
          <a:p>
            <a:pPr lvl="2"/>
            <a:r>
              <a:rPr/>
              <a:t>May not reflect underlying risk factors</a:t>
            </a:r>
          </a:p>
          <a:p>
            <a:pPr lvl="2"/>
            <a:r>
              <a:rPr/>
              <a:t>May not indicate how an intervention will work in a specific community</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CBPR/PAR research may be more generalizable than research conducted in a clinical setting</a:t>
            </a:r>
          </a:p>
          <a:p>
            <a:pPr lvl="2"/>
            <a:r>
              <a:rPr/>
              <a:t>Sample characteristics</a:t>
            </a:r>
          </a:p>
          <a:p>
            <a:pPr lvl="1"/>
            <a:r>
              <a:rPr/>
              <a:t>Practice-Based Research Networks (PBRNs)</a:t>
            </a:r>
          </a:p>
          <a:p>
            <a:pPr lvl="2"/>
            <a:r>
              <a:rPr/>
              <a:t>Physicians from community settings work together to study research questions of mutual interest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How the research context influences the research process …</a:t>
            </a:r>
          </a:p>
          <a:p>
            <a:pPr lvl="2"/>
            <a:r>
              <a:rPr/>
              <a:t>What issues are routinely encountered?</a:t>
            </a:r>
          </a:p>
          <a:p>
            <a:pPr lvl="2"/>
            <a:r>
              <a:rPr/>
              <a:t>To whom is the research important?</a:t>
            </a:r>
          </a:p>
          <a:p>
            <a:pPr lvl="2"/>
            <a:r>
              <a:rPr/>
              <a:t>Ripple effect of the research process</a:t>
            </a:r>
          </a:p>
          <a:p>
            <a:pPr lvl="2"/>
            <a:r>
              <a:rPr/>
              <a:t>Level of engagement of the target population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Conducting CBPR/PAR</a:t>
            </a:r>
          </a:p>
          <a:p>
            <a:pPr lvl="2"/>
            <a:r>
              <a:rPr/>
              <a:t>Start simple</a:t>
            </a:r>
          </a:p>
          <a:p>
            <a:pPr lvl="2"/>
            <a:r>
              <a:rPr/>
              <a:t>Think of local comparative advantage</a:t>
            </a:r>
          </a:p>
          <a:p>
            <a:pPr lvl="2"/>
            <a:r>
              <a:rPr/>
              <a:t>Network</a:t>
            </a:r>
          </a:p>
          <a:p>
            <a:pPr lvl="2"/>
            <a:r>
              <a:rPr/>
              <a:t>Collaborate</a:t>
            </a:r>
          </a:p>
          <a:p>
            <a:pPr lvl="3"/>
            <a:r>
              <a:rPr/>
              <a:t>Top-down</a:t>
            </a:r>
          </a:p>
          <a:p>
            <a:pPr lvl="3"/>
            <a:r>
              <a:rPr/>
              <a:t>Bottom-up</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CBPR/PAR – especially appropriate for research involving health disparities</a:t>
            </a:r>
          </a:p>
          <a:p>
            <a:pPr lvl="2"/>
            <a:r>
              <a:rPr/>
              <a:t>Multiple individual and community-level determinants</a:t>
            </a:r>
          </a:p>
          <a:p>
            <a:pPr lvl="1"/>
            <a:r>
              <a:rPr/>
              <a:t>Mechanism to translate basic health psychology conceptual models into interventions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Contributions by researchers</a:t>
            </a:r>
          </a:p>
          <a:p>
            <a:pPr lvl="2"/>
            <a:r>
              <a:rPr/>
              <a:t>Know existing research evidence</a:t>
            </a:r>
          </a:p>
          <a:p>
            <a:pPr lvl="2"/>
            <a:r>
              <a:rPr/>
              <a:t>Can provide support/suggestions</a:t>
            </a:r>
          </a:p>
          <a:p>
            <a:pPr lvl="3"/>
            <a:r>
              <a:rPr/>
              <a:t>Organization</a:t>
            </a:r>
          </a:p>
          <a:p>
            <a:pPr lvl="3"/>
            <a:r>
              <a:rPr/>
              <a:t>Information-gathering</a:t>
            </a:r>
          </a:p>
          <a:p>
            <a:pPr lvl="3"/>
            <a:r>
              <a:rPr/>
              <a:t>Action</a:t>
            </a:r>
          </a:p>
          <a:p>
            <a:pPr lvl="2"/>
            <a:r>
              <a:rPr/>
              <a:t>Help community get in touch with resources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a:t>
            </a:r>
            <a:r>
              <a:rPr/>
              <a:t> </a:t>
            </a:r>
            <a:r>
              <a:rPr/>
              <a:t>CBPR</a:t>
            </a:r>
            <a:r>
              <a:rPr/>
              <a:t> </a:t>
            </a:r>
            <a:r>
              <a:rPr/>
              <a:t>/</a:t>
            </a:r>
            <a:r>
              <a:rPr/>
              <a:t> </a:t>
            </a:r>
            <a:r>
              <a:rPr/>
              <a:t>PAR</a:t>
            </a:r>
          </a:p>
        </p:txBody>
      </p:sp>
      <p:sp>
        <p:nvSpPr>
          <p:cNvPr id="3" name="Content Placeholder 2"/>
          <p:cNvSpPr>
            <a:spLocks noGrp="1"/>
          </p:cNvSpPr>
          <p:nvPr>
            <p:ph idx="1"/>
          </p:nvPr>
        </p:nvSpPr>
        <p:spPr/>
        <p:txBody>
          <a:bodyPr/>
          <a:lstStyle/>
          <a:p>
            <a:pPr lvl="1"/>
            <a:r>
              <a:rPr/>
              <a:t>Contributions by community</a:t>
            </a:r>
          </a:p>
          <a:p>
            <a:pPr lvl="2"/>
            <a:r>
              <a:rPr/>
              <a:t>Unique insight into local context</a:t>
            </a:r>
          </a:p>
          <a:p>
            <a:pPr lvl="2"/>
            <a:r>
              <a:rPr/>
              <a:t>Information concerning local needs and priorities</a:t>
            </a:r>
          </a:p>
          <a:p>
            <a:pPr lvl="2"/>
            <a:r>
              <a:rPr/>
              <a:t>Provide “real world” feedback/reaction</a:t>
            </a:r>
          </a:p>
          <a:p>
            <a:pPr lvl="2"/>
            <a:r>
              <a:rPr/>
              <a:t>Provide guidance for adapting programs/interventions to the community</a:t>
            </a:r>
          </a:p>
          <a:p>
            <a:pPr lvl="1"/>
            <a:r>
              <a:rPr/>
              <a:t>Community involvement community capacity sustainability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pic>
        <p:nvPicPr>
          <p:cNvPr descr="../images/image-06-01.png" id="0" name="Picture 1"/>
          <p:cNvPicPr>
            <a:picLocks noGrp="1" noChangeAspect="1"/>
          </p:cNvPicPr>
          <p:nvPr/>
        </p:nvPicPr>
        <p:blipFill>
          <a:blip r:embed="rId3"/>
          <a:stretch>
            <a:fillRect/>
          </a:stretch>
        </p:blipFill>
        <p:spPr bwMode="auto">
          <a:xfrm>
            <a:off x="1930400" y="1600200"/>
            <a:ext cx="5270500" cy="45212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Definition – using existing database/dataset to re-examine variables and answer questions</a:t>
            </a:r>
          </a:p>
          <a:p>
            <a:pPr lvl="2"/>
            <a:r>
              <a:rPr/>
              <a:t>Research question different from what was originally addressed</a:t>
            </a:r>
          </a:p>
          <a:p>
            <a:pPr lvl="1"/>
            <a:r>
              <a:rPr/>
              <a:t>Differences could be …</a:t>
            </a:r>
          </a:p>
          <a:p>
            <a:pPr lvl="2"/>
            <a:r>
              <a:rPr/>
              <a:t>Variables that are analyzed</a:t>
            </a:r>
          </a:p>
          <a:p>
            <a:pPr lvl="2"/>
            <a:r>
              <a:rPr/>
              <a:t>Relationships that are explored</a:t>
            </a:r>
          </a:p>
          <a:p>
            <a:pPr lvl="2"/>
            <a:r>
              <a:rPr/>
              <a:t>Different subsets of cases</a:t>
            </a:r>
          </a:p>
          <a:p>
            <a:pPr lvl="2"/>
            <a:r>
              <a:rPr/>
              <a:t>Different analysis techniques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Could be done when able to combine different/compatible data sets</a:t>
            </a:r>
          </a:p>
          <a:p>
            <a:pPr lvl="1"/>
            <a:r>
              <a:rPr/>
              <a:t>Advantages</a:t>
            </a:r>
          </a:p>
          <a:p>
            <a:pPr lvl="2"/>
            <a:r>
              <a:rPr/>
              <a:t>Cost</a:t>
            </a:r>
          </a:p>
          <a:p>
            <a:pPr lvl="2"/>
            <a:r>
              <a:rPr/>
              <a:t>Working with large dataset</a:t>
            </a:r>
          </a:p>
          <a:p>
            <a:pPr lvl="2"/>
            <a:r>
              <a:rPr/>
              <a:t>Time efficiency</a:t>
            </a:r>
          </a:p>
          <a:p>
            <a:pPr lvl="2"/>
            <a:r>
              <a:rPr/>
              <a:t>May be a good first step in a research area</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Disadvantages</a:t>
            </a:r>
          </a:p>
          <a:p>
            <a:pPr lvl="2"/>
            <a:r>
              <a:rPr/>
              <a:t>Lack of control over data collection process</a:t>
            </a:r>
          </a:p>
          <a:p>
            <a:pPr lvl="3"/>
            <a:r>
              <a:rPr/>
              <a:t>Quality control</a:t>
            </a:r>
          </a:p>
          <a:p>
            <a:pPr lvl="3"/>
            <a:r>
              <a:rPr/>
              <a:t>Specifics of variables and wording</a:t>
            </a:r>
          </a:p>
          <a:p>
            <a:pPr lvl="3"/>
            <a:r>
              <a:rPr/>
              <a:t>Missing data or data entry errors</a:t>
            </a:r>
          </a:p>
          <a:p>
            <a:pPr lvl="2"/>
            <a:r>
              <a:rPr/>
              <a:t>Consider possible sources of error</a:t>
            </a:r>
          </a:p>
          <a:p>
            <a:pPr lvl="3"/>
            <a:r>
              <a:rPr/>
              <a:t>Make judgment on possible impact on research question</a:t>
            </a:r>
          </a:p>
          <a:p>
            <a:pPr lvl="3"/>
            <a:r>
              <a:rPr/>
              <a:t>What can be done to address problems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Two types of secondary data sets</a:t>
            </a:r>
          </a:p>
          <a:p>
            <a:pPr lvl="2"/>
            <a:r>
              <a:rPr/>
              <a:t>Individual</a:t>
            </a:r>
          </a:p>
          <a:p>
            <a:pPr lvl="2"/>
            <a:r>
              <a:rPr/>
              <a:t>Aggregate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Individual – separate information available for each subject/unit</a:t>
            </a:r>
          </a:p>
          <a:p>
            <a:pPr lvl="2"/>
            <a:r>
              <a:rPr/>
              <a:t>Can use to measure associations between characteristics among individuals/units</a:t>
            </a:r>
          </a:p>
          <a:p>
            <a:pPr lvl="2"/>
            <a:r>
              <a:rPr/>
              <a:t>Source</a:t>
            </a:r>
          </a:p>
          <a:p>
            <a:pPr lvl="3"/>
            <a:r>
              <a:rPr/>
              <a:t>Previous research study</a:t>
            </a:r>
          </a:p>
          <a:p>
            <a:pPr lvl="3"/>
            <a:r>
              <a:rPr/>
              <a:t>Large regional and national data sets</a:t>
            </a:r>
          </a:p>
          <a:p>
            <a:pPr lvl="4"/>
            <a:r>
              <a:rPr/>
              <a:t>Surveillance, Epidemiology, and End Results (SEER)</a:t>
            </a:r>
          </a:p>
          <a:p>
            <a:pPr lvl="4"/>
            <a:r>
              <a:rPr/>
              <a:t>National Death Index</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Aggregate – information available only for groups of subjects</a:t>
            </a:r>
          </a:p>
          <a:p>
            <a:pPr lvl="1"/>
            <a:r>
              <a:rPr/>
              <a:t>Can study associations among groups by comparing them on risk factors or variables of interest (ecologic studies)</a:t>
            </a:r>
          </a:p>
          <a:p>
            <a:pPr lvl="1"/>
            <a:r>
              <a:rPr/>
              <a:t>Advantage – availability of data</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Aggregate (cont ’ d)</a:t>
            </a:r>
          </a:p>
          <a:p>
            <a:pPr lvl="1"/>
            <a:r>
              <a:rPr/>
              <a:t>Disadvantage –</a:t>
            </a:r>
          </a:p>
          <a:p>
            <a:pPr lvl="2"/>
            <a:r>
              <a:rPr/>
              <a:t>Associations are especially susceptible to confounding</a:t>
            </a:r>
          </a:p>
          <a:p>
            <a:pPr lvl="2"/>
            <a:r>
              <a:rPr/>
              <a:t>Associations seen in aggregate don’t always hold at the individual level (ecologic fallacy)</a:t>
            </a:r>
          </a:p>
          <a:p>
            <a:pPr lvl="1"/>
            <a:r>
              <a:rPr/>
              <a:t>Most appropriately used –</a:t>
            </a:r>
          </a:p>
          <a:p>
            <a:pPr lvl="2"/>
            <a:r>
              <a:rPr/>
              <a:t>Test the plausibility of a new hypothesis, or</a:t>
            </a:r>
          </a:p>
          <a:p>
            <a:pPr lvl="2"/>
            <a:r>
              <a:rPr/>
              <a:t>Generate new hypotheses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Chicken or the egg!</a:t>
            </a:r>
          </a:p>
          <a:p>
            <a:pPr lvl="2"/>
            <a:r>
              <a:rPr/>
              <a:t>Identify existing database and determine what can be done with it – that you are interested in!</a:t>
            </a:r>
          </a:p>
          <a:p>
            <a:pPr lvl="3"/>
            <a:r>
              <a:rPr/>
              <a:t>Get familiar with the data set – available variables</a:t>
            </a:r>
          </a:p>
          <a:p>
            <a:pPr lvl="3"/>
            <a:r>
              <a:rPr/>
              <a:t>Consider possible new questions that can be addressed</a:t>
            </a:r>
          </a:p>
          <a:p>
            <a:pPr lvl="3"/>
            <a:r>
              <a:rPr/>
              <a:t>Go to the literature</a:t>
            </a:r>
          </a:p>
          <a:p>
            <a:pPr lvl="4"/>
            <a:r>
              <a:rPr/>
              <a:t>How has database been used previously?</a:t>
            </a:r>
          </a:p>
          <a:p>
            <a:pPr lvl="4"/>
            <a:r>
              <a:rPr/>
              <a:t>What has already been answered?</a:t>
            </a:r>
          </a:p>
          <a:p>
            <a:pPr lvl="4"/>
            <a:r>
              <a:rPr/>
              <a:t>Develop a theoretical framework for your research</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Table 13.1</a:t>
            </a:r>
          </a:p>
          <a:p>
            <a:pPr lvl="0" marL="0" indent="0">
              <a:buNone/>
            </a:pPr>
            <a:r>
              <a:rPr/>
              <a:t>Steps in Finding Research Questions to Fit an Existing Database</a:t>
            </a:r>
          </a:p>
          <a:p>
            <a:pPr lvl="1">
              <a:buAutoNum type="arabicPeriod"/>
            </a:pPr>
            <a:r>
              <a:rPr/>
              <a:t>Choose a database.</a:t>
            </a:r>
          </a:p>
          <a:p>
            <a:pPr lvl="1">
              <a:buAutoNum type="arabicPeriod"/>
            </a:pPr>
            <a:r>
              <a:rPr/>
              <a:t>Become thoroughly familiar with the database. Make a flow sheet of all variables and how they were measured.</a:t>
            </a:r>
          </a:p>
          <a:p>
            <a:pPr lvl="1">
              <a:buAutoNum type="arabicPeriod"/>
            </a:pPr>
            <a:r>
              <a:rPr/>
              <a:t>Identify pairs or groups of variables whose association may be of interest.</a:t>
            </a:r>
          </a:p>
          <a:p>
            <a:pPr lvl="1">
              <a:buAutoNum type="arabicPeriod"/>
            </a:pPr>
            <a:r>
              <a:rPr/>
              <a:t>Review the literature and consult experts to determine if these research questions would be novel and important.</a:t>
            </a:r>
          </a:p>
          <a:p>
            <a:pPr lvl="1">
              <a:buAutoNum type="arabicPeriod"/>
            </a:pPr>
            <a:r>
              <a:rPr/>
              <a:t>Formulate specific hypotheses and settle on the statistical methods.</a:t>
            </a:r>
          </a:p>
          <a:p>
            <a:pPr lvl="1">
              <a:buAutoNum type="arabicPeriod"/>
            </a:pPr>
            <a:r>
              <a:rPr/>
              <a:t>Analyze the data.</a:t>
            </a:r>
          </a:p>
          <a:p>
            <a:pPr lvl="0" marL="0" indent="0">
              <a:buNone/>
            </a:pPr>
            <a:r>
              <a:rPr/>
              <a:t>[Hearst et al. Research using existing data … In Hulley et al. (2001). Designing Clinical Research 2nd edition.]</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Chicken or the egg!</a:t>
            </a:r>
          </a:p>
          <a:p>
            <a:pPr lvl="2"/>
            <a:r>
              <a:rPr/>
              <a:t>Search for an existing database that will address the research question you are interested in</a:t>
            </a:r>
          </a:p>
          <a:p>
            <a:pPr lvl="3"/>
            <a:r>
              <a:rPr/>
              <a:t>Start with the research question you are interested in</a:t>
            </a:r>
          </a:p>
          <a:p>
            <a:pPr lvl="3"/>
            <a:r>
              <a:rPr/>
              <a:t>Have a list of variables that are relevant</a:t>
            </a:r>
          </a:p>
          <a:p>
            <a:pPr lvl="3"/>
            <a:r>
              <a:rPr/>
              <a:t>Have an idea of what databases are available</a:t>
            </a:r>
          </a:p>
          <a:p>
            <a:pPr lvl="3"/>
            <a:r>
              <a:rPr/>
              <a:t>Find out if there are special qualifications for working with the database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not</a:t>
            </a:r>
            <a:r>
              <a:rPr/>
              <a:t> </a:t>
            </a:r>
            <a:r>
              <a:rPr/>
              <a:t>randomize</a:t>
            </a:r>
            <a:r>
              <a:rPr/>
              <a:t> </a:t>
            </a:r>
            <a:r>
              <a:rPr/>
              <a:t>everything?</a:t>
            </a:r>
          </a:p>
        </p:txBody>
      </p:sp>
      <p:sp>
        <p:nvSpPr>
          <p:cNvPr id="3" name="Content Placeholder 2"/>
          <p:cNvSpPr>
            <a:spLocks noGrp="1"/>
          </p:cNvSpPr>
          <p:nvPr>
            <p:ph idx="1"/>
          </p:nvPr>
        </p:nvSpPr>
        <p:spPr/>
        <p:txBody>
          <a:bodyPr/>
          <a:lstStyle/>
          <a:p>
            <a:pPr lvl="1"/>
            <a:r>
              <a:rPr/>
              <a:t>No randomization</a:t>
            </a:r>
          </a:p>
          <a:p>
            <a:pPr lvl="2"/>
            <a:r>
              <a:rPr/>
              <a:t>Impossible</a:t>
            </a:r>
          </a:p>
          <a:p>
            <a:pPr lvl="2"/>
            <a:r>
              <a:rPr/>
              <a:t>Impractical</a:t>
            </a:r>
          </a:p>
          <a:p>
            <a:pPr lvl="2"/>
            <a:r>
              <a:rPr/>
              <a:t>Unethical</a:t>
            </a:r>
          </a:p>
          <a:p>
            <a:pPr lvl="2"/>
            <a:r>
              <a:rPr/>
              <a:t>Strong patient preference</a:t>
            </a:r>
          </a:p>
          <a:p>
            <a:pPr lvl="2"/>
            <a:r>
              <a:rPr/>
              <a:t>Retrospective studies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Table 13.2</a:t>
            </a:r>
          </a:p>
          <a:p>
            <a:pPr lvl="0" marL="0" indent="0">
              <a:buNone/>
            </a:pPr>
            <a:r>
              <a:rPr/>
              <a:t>Steps in Finding Databases to Fit a Specified Research Question</a:t>
            </a:r>
          </a:p>
          <a:p>
            <a:pPr lvl="1">
              <a:buAutoNum type="arabicPeriod"/>
            </a:pPr>
            <a:r>
              <a:rPr/>
              <a:t>Choose a research question and review the literature thoroughly.</a:t>
            </a:r>
          </a:p>
          <a:p>
            <a:pPr lvl="1">
              <a:buAutoNum type="arabicPeriod"/>
            </a:pPr>
            <a:r>
              <a:rPr/>
              <a:t>List combinations of predictor and outcome variables whose relationship might help answer the research question.</a:t>
            </a:r>
          </a:p>
          <a:p>
            <a:pPr lvl="1">
              <a:buAutoNum type="arabicPeriod"/>
            </a:pPr>
            <a:r>
              <a:rPr/>
              <a:t>Identify databases that might include the variables of interest.</a:t>
            </a:r>
          </a:p>
          <a:p>
            <a:pPr lvl="1">
              <a:buAutoNum type="arabicPeriod"/>
            </a:pPr>
            <a:r>
              <a:rPr/>
              <a:t>Become familiar with each of these databases and consult with individuals who know them well.</a:t>
            </a:r>
          </a:p>
          <a:p>
            <a:pPr lvl="1">
              <a:buAutoNum type="arabicPeriod"/>
            </a:pPr>
            <a:r>
              <a:rPr/>
              <a:t>Choose the best database(s) and gain access to the data.</a:t>
            </a:r>
          </a:p>
          <a:p>
            <a:pPr lvl="1">
              <a:buAutoNum type="arabicPeriod"/>
            </a:pPr>
            <a:r>
              <a:rPr/>
              <a:t>Formulate specific hypotheses and settle on the statistical methods.</a:t>
            </a:r>
          </a:p>
          <a:p>
            <a:pPr lvl="1">
              <a:buAutoNum type="arabicPeriod"/>
            </a:pPr>
            <a:r>
              <a:rPr/>
              <a:t>Analyze the data.</a:t>
            </a:r>
          </a:p>
          <a:p>
            <a:pPr lvl="0" marL="0" indent="0">
              <a:buNone/>
            </a:pPr>
            <a:r>
              <a:rPr/>
              <a:t>[Hearst et al. Research using existing data … In Hulley et al. (2001). Designing Clinical Research 2nd edition]</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Sources – where to find out about them</a:t>
            </a:r>
          </a:p>
          <a:p>
            <a:pPr lvl="2"/>
            <a:r>
              <a:rPr/>
              <a:t>Journal articles / conference presentations</a:t>
            </a:r>
          </a:p>
          <a:p>
            <a:pPr lvl="2"/>
            <a:r>
              <a:rPr/>
              <a:t>Data libraries</a:t>
            </a:r>
          </a:p>
          <a:p>
            <a:pPr lvl="2"/>
            <a:r>
              <a:rPr/>
              <a:t>U.S. government</a:t>
            </a:r>
          </a:p>
          <a:p>
            <a:pPr lvl="3"/>
            <a:r>
              <a:rPr/>
              <a:t>Census Bureau</a:t>
            </a:r>
          </a:p>
          <a:p>
            <a:pPr lvl="3"/>
            <a:r>
              <a:rPr/>
              <a:t>National Center for Health Statistics (NCHS)</a:t>
            </a:r>
          </a:p>
          <a:p>
            <a:pPr lvl="3"/>
            <a:r>
              <a:rPr/>
              <a:t>Framingham Heart Study</a:t>
            </a:r>
          </a:p>
          <a:p>
            <a:pPr lvl="3"/>
            <a:r>
              <a:rPr/>
              <a:t>Multiple Risk Factor Intervention Trial (MRFIT)</a:t>
            </a:r>
          </a:p>
          <a:p>
            <a:pPr lvl="3"/>
            <a:r>
              <a:rPr/>
              <a:t>NIH Data Sharing Plan requirement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Sources – where to find out about them</a:t>
            </a:r>
          </a:p>
          <a:p>
            <a:pPr lvl="2"/>
            <a:r>
              <a:rPr/>
              <a:t>Community-based data sets</a:t>
            </a:r>
          </a:p>
          <a:p>
            <a:pPr lvl="3"/>
            <a:r>
              <a:rPr/>
              <a:t>Evaluate patterns of utilization and clinical outcomes of medical treatment</a:t>
            </a:r>
          </a:p>
          <a:p>
            <a:pPr lvl="3"/>
            <a:r>
              <a:rPr/>
              <a:t>Examples</a:t>
            </a:r>
          </a:p>
          <a:p>
            <a:pPr lvl="4"/>
            <a:r>
              <a:rPr/>
              <a:t>Administrative and clinical database</a:t>
            </a:r>
          </a:p>
          <a:p>
            <a:pPr lvl="4"/>
            <a:r>
              <a:rPr/>
              <a:t>Registries</a:t>
            </a:r>
          </a:p>
          <a:p>
            <a:pPr lvl="3"/>
            <a:r>
              <a:rPr/>
              <a:t>Useful for</a:t>
            </a:r>
          </a:p>
          <a:p>
            <a:pPr lvl="4"/>
            <a:r>
              <a:rPr/>
              <a:t>Examining rare outcomes</a:t>
            </a:r>
          </a:p>
          <a:p>
            <a:pPr lvl="4"/>
            <a:r>
              <a:rPr/>
              <a:t>Assessing real-world utilization and effectiveness of an intervention</a:t>
            </a:r>
          </a:p>
          <a:p>
            <a:pPr lvl="4"/>
            <a:r>
              <a:rPr/>
              <a:t>Study effectiveness rather than efficacy</a:t>
            </a:r>
          </a:p>
          <a:p>
            <a:pPr lvl="3"/>
            <a:r>
              <a:rPr/>
              <a:t>Importance of replication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Ancillary</a:t>
            </a:r>
            <a:r>
              <a:rPr/>
              <a:t> </a:t>
            </a:r>
            <a:r>
              <a:rPr/>
              <a:t>Studies</a:t>
            </a:r>
          </a:p>
        </p:txBody>
      </p:sp>
      <p:sp>
        <p:nvSpPr>
          <p:cNvPr id="3" name="Content Placeholder 2"/>
          <p:cNvSpPr>
            <a:spLocks noGrp="1"/>
          </p:cNvSpPr>
          <p:nvPr>
            <p:ph idx="1"/>
          </p:nvPr>
        </p:nvSpPr>
        <p:spPr/>
        <p:txBody>
          <a:bodyPr/>
          <a:lstStyle/>
          <a:p>
            <a:pPr lvl="1"/>
            <a:r>
              <a:rPr/>
              <a:t>Adds new measurements to an existing/ongoing study</a:t>
            </a:r>
          </a:p>
          <a:p>
            <a:pPr lvl="2"/>
            <a:r>
              <a:rPr/>
              <a:t>Advantages</a:t>
            </a:r>
          </a:p>
          <a:p>
            <a:pPr lvl="3"/>
            <a:r>
              <a:rPr/>
              <a:t>Similar to advantages of secondary analysis</a:t>
            </a:r>
          </a:p>
          <a:p>
            <a:pPr lvl="3"/>
            <a:r>
              <a:rPr/>
              <a:t>Inexpensive &amp; efficient</a:t>
            </a:r>
          </a:p>
          <a:p>
            <a:pPr lvl="3"/>
            <a:r>
              <a:rPr/>
              <a:t>Can be added to any type of study</a:t>
            </a:r>
          </a:p>
          <a:p>
            <a:pPr lvl="2"/>
            <a:r>
              <a:rPr/>
              <a:t>Disadvantages</a:t>
            </a:r>
          </a:p>
          <a:p>
            <a:pPr lvl="3"/>
            <a:r>
              <a:rPr/>
              <a:t>Not as valuable as if measures were part of original study</a:t>
            </a:r>
          </a:p>
          <a:p>
            <a:pPr lvl="4"/>
            <a:r>
              <a:rPr/>
              <a:t>Not a complete set of data</a:t>
            </a:r>
          </a:p>
          <a:p>
            <a:pPr lvl="3"/>
            <a:r>
              <a:rPr/>
              <a:t>Have no control over what the other measures are</a:t>
            </a:r>
          </a:p>
          <a:p>
            <a:pPr lvl="3"/>
            <a:r>
              <a:rPr/>
              <a:t>Need to get the buy-in of the primary investigators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Ancillary</a:t>
            </a:r>
            <a:r>
              <a:rPr/>
              <a:t> </a:t>
            </a:r>
            <a:r>
              <a:rPr/>
              <a:t>Studies</a:t>
            </a:r>
          </a:p>
        </p:txBody>
      </p:sp>
      <p:sp>
        <p:nvSpPr>
          <p:cNvPr id="3" name="Content Placeholder 2"/>
          <p:cNvSpPr>
            <a:spLocks noGrp="1"/>
          </p:cNvSpPr>
          <p:nvPr>
            <p:ph idx="1"/>
          </p:nvPr>
        </p:nvSpPr>
        <p:spPr/>
        <p:txBody>
          <a:bodyPr/>
          <a:lstStyle/>
          <a:p>
            <a:pPr lvl="1"/>
            <a:r>
              <a:rPr/>
              <a:t>Not unusual for additional measure to be added to longitudinal studies</a:t>
            </a:r>
          </a:p>
          <a:p>
            <a:pPr lvl="1"/>
            <a:r>
              <a:rPr/>
              <a:t>How to get started</a:t>
            </a:r>
          </a:p>
          <a:p>
            <a:pPr lvl="2"/>
            <a:r>
              <a:rPr/>
              <a:t>Identify ongoing studies of interest</a:t>
            </a:r>
          </a:p>
          <a:p>
            <a:pPr lvl="3"/>
            <a:r>
              <a:rPr/>
              <a:t>Either predictor or outcome measures of interest</a:t>
            </a:r>
          </a:p>
          <a:p>
            <a:pPr lvl="3"/>
            <a:r>
              <a:rPr/>
              <a:t>NIH RePORTER (Research Portfolio Online Reporting Tool)</a:t>
            </a:r>
          </a:p>
          <a:p>
            <a:pPr lvl="3"/>
            <a:r>
              <a:rPr/>
              <a:t>ClinicalTrials.gov</a:t>
            </a:r>
          </a:p>
          <a:p>
            <a:pPr lvl="3"/>
            <a:r>
              <a:rPr/>
              <a:t>Pharmaceutical companies</a:t>
            </a:r>
          </a:p>
          <a:p>
            <a:pPr lvl="3"/>
            <a:r>
              <a:rPr/>
              <a:t>Contacting experts / researchers</a:t>
            </a:r>
          </a:p>
          <a:p>
            <a:pPr lvl="2"/>
            <a:r>
              <a:rPr/>
              <a:t>Get cooperation of investigators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Ancillary</a:t>
            </a:r>
            <a:r>
              <a:rPr/>
              <a:t> </a:t>
            </a:r>
            <a:r>
              <a:rPr/>
              <a:t>Studies</a:t>
            </a:r>
          </a:p>
        </p:txBody>
      </p:sp>
      <p:sp>
        <p:nvSpPr>
          <p:cNvPr id="3" name="Content Placeholder 2"/>
          <p:cNvSpPr>
            <a:spLocks noGrp="1"/>
          </p:cNvSpPr>
          <p:nvPr>
            <p:ph idx="1"/>
          </p:nvPr>
        </p:nvSpPr>
        <p:spPr/>
        <p:txBody>
          <a:bodyPr/>
          <a:lstStyle/>
          <a:p>
            <a:pPr lvl="1"/>
            <a:r>
              <a:rPr/>
              <a:t>How to get started (cont ’ d)</a:t>
            </a:r>
          </a:p>
          <a:p>
            <a:pPr lvl="2"/>
            <a:r>
              <a:rPr/>
              <a:t>Work out the logistics (measures, where to insert it, is there a cost associated with adding the measure?)</a:t>
            </a:r>
          </a:p>
          <a:p>
            <a:pPr lvl="2"/>
            <a:r>
              <a:rPr/>
              <a:t>Get all appropriate approvals (e.g., IRB to document change in data that are being collected)</a:t>
            </a:r>
          </a:p>
          <a:p>
            <a:pPr lvl="2"/>
            <a:r>
              <a:rPr/>
              <a:t>Work out what data from the main study you will have access to and how you will get the data you need</a:t>
            </a:r>
          </a:p>
          <a:p>
            <a:pPr lvl="2"/>
            <a:r>
              <a:rPr/>
              <a:t>Discuss and agree on issues such as manuscript publication and authorship</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Secondary</a:t>
            </a:r>
            <a:r>
              <a:rPr/>
              <a:t> </a:t>
            </a:r>
            <a:r>
              <a:rPr/>
              <a:t>Analysis</a:t>
            </a:r>
          </a:p>
        </p:txBody>
      </p:sp>
      <p:sp>
        <p:nvSpPr>
          <p:cNvPr id="3" name="Content Placeholder 2"/>
          <p:cNvSpPr>
            <a:spLocks noGrp="1"/>
          </p:cNvSpPr>
          <p:nvPr>
            <p:ph idx="1"/>
          </p:nvPr>
        </p:nvSpPr>
        <p:spPr/>
        <p:txBody>
          <a:bodyPr/>
          <a:lstStyle/>
          <a:p>
            <a:pPr lvl="1"/>
            <a:r>
              <a:rPr/>
              <a:t>Examples of available secondary analysis data sets …</a:t>
            </a:r>
          </a:p>
          <a:p>
            <a:pPr lvl="2"/>
            <a:r>
              <a:rPr/>
              <a:t>MEPS (Medical Expenditure Panel Survey)</a:t>
            </a:r>
          </a:p>
          <a:p>
            <a:pPr lvl="2"/>
            <a:r>
              <a:rPr/>
              <a:t>YRBSS (Youth Risk Behavior Surveillance System)</a:t>
            </a:r>
          </a:p>
          <a:p>
            <a:pPr lvl="2"/>
            <a:r>
              <a:rPr/>
              <a:t>NSQIP (National Surgical Quality Improvement Proram)</a:t>
            </a:r>
          </a:p>
          <a:p>
            <a:pPr lvl="2"/>
            <a:r>
              <a:rPr/>
              <a: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pic>
        <p:nvPicPr>
          <p:cNvPr descr="../images/image-06-02.png" id="0" name="Picture 1"/>
          <p:cNvPicPr>
            <a:picLocks noGrp="1" noChangeAspect="1"/>
          </p:cNvPicPr>
          <p:nvPr/>
        </p:nvPicPr>
        <p:blipFill>
          <a:blip r:embed="rId3"/>
          <a:stretch>
            <a:fillRect/>
          </a:stretch>
        </p:blipFill>
        <p:spPr bwMode="auto">
          <a:xfrm>
            <a:off x="863600" y="1600200"/>
            <a:ext cx="7429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Comparative research approach</a:t>
            </a:r>
          </a:p>
          <a:p>
            <a:pPr lvl="2"/>
            <a:r>
              <a:rPr/>
              <a:t>Purpose?</a:t>
            </a:r>
          </a:p>
          <a:p>
            <a:pPr lvl="2"/>
            <a:r>
              <a:rPr/>
              <a:t>How is this approach similar to randomized experimental and quasi-experimental?</a:t>
            </a:r>
          </a:p>
          <a:p>
            <a:pPr lvl="2"/>
            <a:r>
              <a:rPr/>
              <a:t>C an this approach tell you anything about cause and effect?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Comparative</a:t>
            </a:r>
          </a:p>
          <a:p>
            <a:pPr lvl="2"/>
            <a:r>
              <a:rPr/>
              <a:t>Comparing groups – 2 or more</a:t>
            </a:r>
          </a:p>
          <a:p>
            <a:pPr lvl="2"/>
            <a:r>
              <a:rPr/>
              <a:t>Main IV has only a few levels</a:t>
            </a:r>
          </a:p>
          <a:p>
            <a:pPr lvl="2"/>
            <a:r>
              <a:rPr/>
              <a:t>Statistical analysis –</a:t>
            </a:r>
          </a:p>
          <a:p>
            <a:pPr lvl="3"/>
            <a:r>
              <a:rPr/>
              <a:t>T ypically t-test or analysis of variance</a:t>
            </a:r>
          </a:p>
          <a:p>
            <a:pPr lvl="2"/>
            <a:r>
              <a:rPr/>
              <a:t>Example – DiLorenzo et al., 2004 article</a:t>
            </a:r>
          </a:p>
          <a:p>
            <a:pPr lvl="1"/>
            <a:r>
              <a:rPr/>
              <a:t>Usually – research that is reported will contain elements of more than one design</a:t>
            </a:r>
          </a:p>
          <a:p>
            <a:pPr lvl="2"/>
            <a:r>
              <a:rPr/>
              <a:t>Example – Haberer et al., 2010 article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Departures</a:t>
            </a:r>
            <a:r>
              <a:rPr/>
              <a:t> </a:t>
            </a:r>
            <a:r>
              <a:rPr/>
              <a:t>from</a:t>
            </a:r>
            <a:r>
              <a:rPr/>
              <a:t> </a:t>
            </a:r>
            <a:r>
              <a:rPr/>
              <a:t>Gliner</a:t>
            </a:r>
            <a:r>
              <a:rPr/>
              <a:t> </a:t>
            </a:r>
            <a:r>
              <a:rPr/>
              <a:t>et</a:t>
            </a:r>
            <a:r>
              <a:rPr/>
              <a:t> </a:t>
            </a:r>
            <a:r>
              <a:rPr/>
              <a:t>al</a:t>
            </a:r>
          </a:p>
        </p:txBody>
      </p:sp>
      <p:sp>
        <p:nvSpPr>
          <p:cNvPr id="3" name="Content Placeholder 2"/>
          <p:cNvSpPr>
            <a:spLocks noGrp="1"/>
          </p:cNvSpPr>
          <p:nvPr>
            <p:ph idx="1"/>
          </p:nvPr>
        </p:nvSpPr>
        <p:spPr/>
        <p:txBody>
          <a:bodyPr/>
          <a:lstStyle/>
          <a:p>
            <a:pPr lvl="1"/>
            <a:r>
              <a:rPr/>
              <a:t>“Observational” instead of “non-experimental”</a:t>
            </a:r>
          </a:p>
          <a:p>
            <a:pPr lvl="1"/>
            <a:r>
              <a:rPr/>
              <a:t>Categorize by sample selection</a:t>
            </a:r>
          </a:p>
          <a:p>
            <a:pPr lvl="2"/>
            <a:r>
              <a:rPr/>
              <a:t>Cohort</a:t>
            </a:r>
          </a:p>
          <a:p>
            <a:pPr lvl="2"/>
            <a:r>
              <a:rPr/>
              <a:t>Cross-sectional</a:t>
            </a:r>
          </a:p>
          <a:p>
            <a:pPr lvl="2"/>
            <a:r>
              <a:rPr/>
              <a:t>Case-control</a:t>
            </a:r>
          </a:p>
          <a:p>
            <a:pPr lvl="2"/>
            <a:r>
              <a:rPr/>
              <a:t>Historical control</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Associational research approach</a:t>
            </a:r>
          </a:p>
          <a:p>
            <a:pPr lvl="2"/>
            <a:r>
              <a:rPr/>
              <a:t>Purpose?</a:t>
            </a:r>
          </a:p>
          <a:p>
            <a:pPr lvl="2"/>
            <a:r>
              <a:rPr/>
              <a:t>Characteristics of the variables measured?</a:t>
            </a:r>
          </a:p>
          <a:p>
            <a:pPr lvl="2"/>
            <a:r>
              <a:rPr/>
              <a:t>Can this approach tell you anything about cause and effect?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Associational</a:t>
            </a:r>
          </a:p>
          <a:p>
            <a:pPr lvl="2"/>
            <a:r>
              <a:rPr/>
              <a:t>IV is often continuous / has many levels of an ordered variable (typically 5 or more )</a:t>
            </a:r>
          </a:p>
          <a:p>
            <a:pPr lvl="2"/>
            <a:r>
              <a:rPr/>
              <a:t>Looking at the association between the IV(s) and the DV</a:t>
            </a:r>
          </a:p>
          <a:p>
            <a:pPr lvl="2"/>
            <a:r>
              <a:rPr/>
              <a:t>Statistical analysis –</a:t>
            </a:r>
          </a:p>
          <a:p>
            <a:pPr lvl="3"/>
            <a:r>
              <a:rPr/>
              <a:t>Correlation-based</a:t>
            </a:r>
          </a:p>
          <a:p>
            <a:pPr lvl="3"/>
            <a:r>
              <a:rPr/>
              <a:t>Multiple regression when there are multiple Ivs</a:t>
            </a:r>
          </a:p>
          <a:p>
            <a:pPr lvl="2"/>
            <a:r>
              <a:rPr/>
              <a:t>Example – Rowan et al. 2014 article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Approaches</a:t>
            </a:r>
          </a:p>
        </p:txBody>
      </p:sp>
      <p:sp>
        <p:nvSpPr>
          <p:cNvPr id="3" name="Content Placeholder 2"/>
          <p:cNvSpPr>
            <a:spLocks noGrp="1"/>
          </p:cNvSpPr>
          <p:nvPr>
            <p:ph idx="1"/>
          </p:nvPr>
        </p:nvSpPr>
        <p:spPr/>
        <p:txBody>
          <a:bodyPr/>
          <a:lstStyle/>
          <a:p>
            <a:pPr lvl="1"/>
            <a:r>
              <a:rPr/>
              <a:t>Descriptive research approach</a:t>
            </a:r>
          </a:p>
          <a:p>
            <a:pPr lvl="2"/>
            <a:r>
              <a:rPr/>
              <a:t>Purpose?</a:t>
            </a:r>
          </a:p>
          <a:p>
            <a:pPr lvl="2"/>
            <a:r>
              <a:rPr/>
              <a:t>When usually used?</a:t>
            </a:r>
          </a:p>
          <a:p>
            <a:pPr lvl="2"/>
            <a:r>
              <a:rPr/>
              <a:t>Characteristics of the variables measured?</a:t>
            </a:r>
          </a:p>
          <a:p>
            <a:pPr lvl="2"/>
            <a:r>
              <a:rPr/>
              <a:t>Can this approach tell you anything about cause and effect?</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Nonexperimental</a:t>
            </a:r>
            <a:r>
              <a:rPr/>
              <a:t> </a:t>
            </a:r>
            <a:r>
              <a:rPr/>
              <a:t>Designs</a:t>
            </a:r>
          </a:p>
        </p:txBody>
      </p:sp>
      <p:sp>
        <p:nvSpPr>
          <p:cNvPr id="3" name="Content Placeholder 2"/>
          <p:cNvSpPr>
            <a:spLocks noGrp="1"/>
          </p:cNvSpPr>
          <p:nvPr>
            <p:ph idx="1"/>
          </p:nvPr>
        </p:nvSpPr>
        <p:spPr/>
        <p:txBody>
          <a:bodyPr/>
          <a:lstStyle/>
          <a:p>
            <a:pPr lvl="1"/>
            <a:r>
              <a:rPr/>
              <a:t>Quantitative – Descriptive</a:t>
            </a:r>
          </a:p>
          <a:p>
            <a:pPr lvl="2"/>
            <a:r>
              <a:rPr/>
              <a:t>Descriptive statistics</a:t>
            </a:r>
          </a:p>
          <a:p>
            <a:pPr lvl="3"/>
            <a:r>
              <a:rPr/>
              <a:t>Averages</a:t>
            </a:r>
          </a:p>
          <a:p>
            <a:pPr lvl="3"/>
            <a:r>
              <a:rPr/>
              <a:t>Percentages</a:t>
            </a:r>
          </a:p>
          <a:p>
            <a:pPr lvl="3"/>
            <a:r>
              <a:rPr/>
              <a:t>Histogram</a:t>
            </a:r>
          </a:p>
          <a:p>
            <a:pPr lvl="3"/>
            <a:r>
              <a:rPr/>
              <a:t>Frequency distribution</a:t>
            </a:r>
          </a:p>
          <a:p>
            <a:pPr lvl="2"/>
            <a:r>
              <a:rPr/>
              <a:t>Some publication of strictly descriptive studies</a:t>
            </a:r>
          </a:p>
          <a:p>
            <a:pPr lvl="2"/>
            <a:r>
              <a:rPr/>
              <a:t>More often – descriptive component of a study</a:t>
            </a:r>
          </a:p>
          <a:p>
            <a:pPr lvl="3"/>
            <a:r>
              <a:rPr/>
              <a:t>Describe the sample</a:t>
            </a:r>
          </a:p>
          <a:p>
            <a:pPr lvl="2"/>
            <a:r>
              <a:rPr/>
              <a:t>Example – Wolfe et al, 2006 study</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#4</a:t>
            </a:r>
          </a:p>
        </p:txBody>
      </p:sp>
      <p:sp>
        <p:nvSpPr>
          <p:cNvPr id="3" name="Content Placeholder 2"/>
          <p:cNvSpPr>
            <a:spLocks noGrp="1"/>
          </p:cNvSpPr>
          <p:nvPr>
            <p:ph idx="1"/>
          </p:nvPr>
        </p:nvSpPr>
        <p:spPr/>
        <p:txBody>
          <a:bodyPr/>
          <a:lstStyle/>
          <a:p>
            <a:pPr lvl="1"/>
            <a:r>
              <a:rPr/>
              <a:t>Turn in the results of a literature search on the topic you are planning to focus on for your research proposal . This is NOT expected to be a literature review; it should provide evidence that you are finding literature that is relevant to your topic. This assignment serves as the start of your References section, using the reference/citation style you plan to use in your proposal.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Turn in the results of a literature search on the topic you are planning to focus on for your research proposal. What you turn in should provide evidence of the literature you have found that is relevant to the topic youâ€™ve chosen for your research proposal. This assignment serves as a start for your References section.</a:t>
            </a:r>
          </a:p>
          <a:p>
            <a:pPr lvl="1">
              <a:buAutoNum type="arabicPeriod"/>
            </a:pPr>
            <a:r>
              <a:rPr/>
              <a:t>Prepare for next weekâ€™s session</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Review the following studies, all of which were not randomized. Explain why randomization was not used (impossible, impractical, unethical, strong patient preference, or retrospective). How were the control patients recruited?</a:t>
            </a:r>
          </a:p>
          <a:p>
            <a:pPr lvl="0" marL="0" indent="0">
              <a:buNone/>
            </a:pPr>
            <a:r>
              <a:rPr/>
              <a:t>Faghih Habibi A, Gerami H, Banan R, et al. Serum 25-Hydroxy Vitamin D in Chronic Rhinosinusitis with and Without Nasal Polyposis: A Case-Control Study. Iran J Otorhinolaryngol. 2019;31(102):19-24. Available in </a:t>
            </a:r>
            <a:r>
              <a:rPr>
                <a:hlinkClick r:id="rId2"/>
              </a:rPr>
              <a:t>html format</a:t>
            </a:r>
            <a:r>
              <a:rPr/>
              <a:t> or </a:t>
            </a:r>
            <a:r>
              <a:rPr>
                <a:hlinkClick r:id="rId3"/>
              </a:rPr>
              <a:t>PDF format</a:t>
            </a:r>
            <a:r>
              <a:rPr/>
              <a:t>.</a:t>
            </a:r>
          </a:p>
          <a:p>
            <a:pPr lvl="0" marL="0" indent="0">
              <a:buNone/>
            </a:pPr>
            <a:r>
              <a:rPr/>
              <a:t>Sperschneider ML, Hengartner MP, Kohl-Schwartz A, et al. Does endometriosis affect professional life? A matched case-control study in Switzerland, Germany and Austria. BMJ Open. 2019;9(1):e019570. Published 2019 Jan 9. </a:t>
            </a:r>
            <a:r>
              <a:rPr>
                <a:hlinkClick r:id="rId4"/>
              </a:rPr>
              <a:t>doi:10.1136/bmjopen-2017-019570</a:t>
            </a:r>
            <a:r>
              <a:rPr/>
              <a:t>. Available in </a:t>
            </a:r>
            <a:r>
              <a:rPr>
                <a:hlinkClick r:id="rId5"/>
              </a:rPr>
              <a:t>html format</a:t>
            </a:r>
            <a:r>
              <a:rPr/>
              <a:t> or </a:t>
            </a:r>
            <a:r>
              <a:rPr>
                <a:hlinkClick r:id="rId6"/>
              </a:rPr>
              <a:t>PDF format</a:t>
            </a:r>
            <a:r>
              <a:rPr/>
              <a:t>.</a:t>
            </a:r>
          </a:p>
          <a:p>
            <a:pPr lvl="0" marL="0" indent="0">
              <a:buNone/>
            </a:pPr>
            <a:r>
              <a:rPr/>
              <a:t>Hosseini Oskouie F, Vahedi H, Shahrbaf MA, Sadeghi A, Rashidkhani B, Hekmatdoost A. Dietary fiber and risk of irritable bowel syndrome: a case-control study. Gastroenterol Hepatol Bed Bench. 2018;11(Suppl 1):S20-S24. Available in </a:t>
            </a:r>
            <a:r>
              <a:rPr>
                <a:hlinkClick r:id="rId7"/>
              </a:rPr>
              <a:t>html format</a:t>
            </a:r>
            <a:r>
              <a:rPr/>
              <a:t> or </a:t>
            </a:r>
            <a:r>
              <a:rPr>
                <a:hlinkClick r:id="rId8"/>
              </a:rPr>
              <a:t>PDF format</a:t>
            </a:r>
            <a:r>
              <a:rPr/>
              <a:t>.</a:t>
            </a:r>
          </a:p>
          <a:p>
            <a:pPr lvl="0" marL="0" indent="0">
              <a:buNone/>
            </a:pPr>
            <a:r>
              <a:rPr/>
              <a:t>Shen R, Lin S, He L, et al. Association of Two Polymorphisms in CCL2 With Parkinson’s Disease: A Case-Control Study. Front Neurol. 2019;10:35. Published 2019 Jan 29. </a:t>
            </a:r>
            <a:r>
              <a:rPr>
                <a:hlinkClick r:id="rId9"/>
              </a:rPr>
              <a:t>doi:10.3389/fneur.2019.00035</a:t>
            </a:r>
            <a:r>
              <a:rPr/>
              <a:t>. Available in </a:t>
            </a:r>
            <a:r>
              <a:rPr>
                <a:hlinkClick r:id="rId10"/>
              </a:rPr>
              <a:t>html format</a:t>
            </a:r>
            <a:r>
              <a:rPr/>
              <a:t> or </a:t>
            </a:r>
            <a:r>
              <a:rPr>
                <a:hlinkClick r:id="rId11"/>
              </a:rPr>
              <a:t>PDF format</a:t>
            </a:r>
            <a:r>
              <a:rPr/>
              <a:t>.</a:t>
            </a:r>
          </a:p>
          <a:p>
            <a:pPr lvl="0" marL="0" indent="0">
              <a:buNone/>
            </a:pPr>
            <a:r>
              <a:rPr/>
              <a:t>Janssen J, Koekkoek PS, Biessels GJ, Kappelle JL, Rutten GEHM, Cog-ID study group. Depressive symptoms and quality of life after screening for cognitive impairment in patients with type 2 diabetes: observations from the Cog-ID cohort study. BMJ Open. 2019;9(1):e024696. Published 2019 Jan 17. </a:t>
            </a:r>
            <a:r>
              <a:rPr>
                <a:hlinkClick r:id="rId12"/>
              </a:rPr>
              <a:t>doi:10.1136/bmjopen-2018-024696</a:t>
            </a:r>
            <a:r>
              <a:rPr/>
              <a:t>. Available in </a:t>
            </a:r>
            <a:r>
              <a:rPr>
                <a:hlinkClick r:id="rId13"/>
              </a:rPr>
              <a:t>html format</a:t>
            </a:r>
            <a:r>
              <a:rPr/>
              <a:t> or </a:t>
            </a:r>
            <a:r>
              <a:rPr>
                <a:hlinkClick r:id="rId14"/>
              </a:rPr>
              <a:t>PDF format</a:t>
            </a:r>
            <a:r>
              <a:rPr/>
              <a:t>.</a:t>
            </a:r>
          </a:p>
          <a:p>
            <a:pPr lvl="0" marL="0" indent="0">
              <a:buNone/>
            </a:pPr>
            <a:r>
              <a:rPr/>
              <a:t>Lin SM, Yang SH, Liang CC, Huang HK, Loh CH. Association between benzodiazepine use and risks of chronic-onset poststroke pneumonia: a population-based cohort study. BMJ Open. 2019;9(1):e024180. Published 2019 Jan 25. </a:t>
            </a:r>
            <a:r>
              <a:rPr>
                <a:hlinkClick r:id="rId15"/>
              </a:rPr>
              <a:t>doi:10.1136/bmjopen-2018-024180</a:t>
            </a:r>
            <a:r>
              <a:rPr/>
              <a:t>. Available in </a:t>
            </a:r>
            <a:r>
              <a:rPr>
                <a:hlinkClick r:id="rId16"/>
              </a:rPr>
              <a:t>html format</a:t>
            </a:r>
            <a:r>
              <a:rPr/>
              <a:t> or </a:t>
            </a:r>
            <a:r>
              <a:rPr>
                <a:hlinkClick r:id="rId17"/>
              </a:rPr>
              <a:t>PDF format</a:t>
            </a:r>
            <a:r>
              <a:rPr/>
              <a:t>.</a:t>
            </a:r>
          </a:p>
          <a:p>
            <a:pPr lvl="0" marL="0" indent="0">
              <a:buNone/>
            </a:pPr>
            <a:r>
              <a:rPr/>
              <a:t>Liakopoulos V, FranzÃ©n S, Svensson AM, et al. Pros and cons of gastric bypass surgery in individuals with obesity and type 2 diabetes: nationwide, matched, observational cohort study. BMJ Open. 2019;9(1):e023882. Published 2019 Jan 15. </a:t>
            </a:r>
            <a:r>
              <a:rPr>
                <a:hlinkClick r:id="rId18"/>
              </a:rPr>
              <a:t>doi:10.1136/bmjopen-2018-023882</a:t>
            </a:r>
            <a:r>
              <a:rPr/>
              <a:t>. Available in </a:t>
            </a:r>
            <a:r>
              <a:rPr>
                <a:hlinkClick r:id="rId19"/>
              </a:rPr>
              <a:t>html format</a:t>
            </a:r>
            <a:r>
              <a:rPr/>
              <a:t> or </a:t>
            </a:r>
            <a:r>
              <a:rPr>
                <a:hlinkClick r:id="rId20"/>
              </a:rPr>
              <a:t>PDF format</a:t>
            </a:r>
            <a:r>
              <a:rPr/>
              <a:t>.</a:t>
            </a:r>
          </a:p>
          <a:p>
            <a:pPr lvl="0" marL="0" indent="0">
              <a:buNone/>
            </a:pPr>
            <a:r>
              <a:rPr/>
              <a:t>Thomson SR, Chogtu B, Shetty R, Devasia T. Analysis of glycemic status in diabetes-naÃ¯ve patients on statins: A hospital-based cross-sectional study. Indian J Pharmacol. 2018;50(6):320-325. Available in </a:t>
            </a:r>
            <a:r>
              <a:rPr>
                <a:hlinkClick r:id="rId21"/>
              </a:rPr>
              <a:t>html format</a:t>
            </a:r>
            <a:r>
              <a:rPr/>
              <a:t>.</a:t>
            </a:r>
          </a:p>
          <a:p>
            <a:pPr lvl="0" marL="0" indent="0">
              <a:buNone/>
            </a:pPr>
            <a:r>
              <a:rPr/>
              <a:t>Saha SK, Pradhan P, Haldar D, Maji B, Agarwal W, Sarkar GN. Magnitude of Mental Morbidity and Its Correlates with Special Reference to Household Food Insecurity among Adult Slum Dwellers of Bankura, India: A Cross-Sectional Survey. Indian J Psychol Med. 2019;41(1):54-60. Available in </a:t>
            </a:r>
            <a:r>
              <a:rPr>
                <a:hlinkClick r:id="rId22"/>
              </a:rPr>
              <a:t>html format</a:t>
            </a:r>
            <a:r>
              <a:rPr/>
              <a:t>.</a:t>
            </a:r>
          </a:p>
          <a:p>
            <a:pPr lvl="0" marL="0" indent="0">
              <a:buNone/>
            </a:pPr>
            <a:r>
              <a:rPr/>
              <a:t>Nollett C, Ryan B, Bray N, et al. Depressive symptoms in people with vision impairment: a cross-sectional study to identify who is most at risk. BMJ Open. 2019;9(1):e026163. Published 2019 Jan 17. </a:t>
            </a:r>
            <a:r>
              <a:rPr>
                <a:hlinkClick r:id="rId23"/>
              </a:rPr>
              <a:t>doi:10.1136/bmjopen-2018-026163</a:t>
            </a:r>
            <a:r>
              <a:rPr/>
              <a:t>. Available in </a:t>
            </a:r>
            <a:r>
              <a:rPr>
                <a:hlinkClick r:id="rId24"/>
              </a:rPr>
              <a:t>html format</a:t>
            </a:r>
            <a:r>
              <a:rPr/>
              <a:t> or </a:t>
            </a:r>
            <a:r>
              <a:rPr>
                <a:hlinkClick r:id="rId25"/>
              </a:rPr>
              <a:t>PDF format</a:t>
            </a:r>
            <a:r>
              <a:rPr/>
              <a:t>.</a:t>
            </a:r>
          </a:p>
          <a:p>
            <a:pPr lvl="0" marL="0" indent="0">
              <a:buNone/>
            </a:pPr>
            <a:r>
              <a:rPr/>
              <a:t>NabÄ±yev VN, Ayhan S, AdhÄ±karÄ± P, CetÄ±n E, Palaoglu S, Acaroglu RE. Cryo-Compression Therapy After Elective Spinal Surgery for Pain Management: A Cross-Sectional Study With Historical Control. Neurospine. 2018;15(4):348-352. Available in </a:t>
            </a:r>
            <a:r>
              <a:rPr>
                <a:hlinkClick r:id="rId26"/>
              </a:rPr>
              <a:t>html format</a:t>
            </a:r>
            <a:r>
              <a:rPr/>
              <a:t> or </a:t>
            </a:r>
            <a:r>
              <a:rPr>
                <a:hlinkClick r:id="rId27"/>
              </a:rPr>
              <a:t>PDF format</a:t>
            </a:r>
            <a:r>
              <a:rPr/>
              <a:t>.</a:t>
            </a:r>
          </a:p>
          <a:p>
            <a:pPr lvl="0" marL="0" indent="0">
              <a:buNone/>
            </a:pPr>
            <a:r>
              <a:rPr/>
              <a:t>Kinouchi K, Ohashi K. Smartphone-based reminder system to promote pelvic floor muscle training for the management of postnatal urinary incontinence: historical control study with propensity score-matched analysis. PeerJ. 2018;6:e4372. Published 2018 Feb 9. </a:t>
            </a:r>
            <a:r>
              <a:rPr>
                <a:hlinkClick r:id="rId28"/>
              </a:rPr>
              <a:t>doi:10.7717/peerj.4372</a:t>
            </a:r>
            <a:r>
              <a:rPr/>
              <a:t>. Available in </a:t>
            </a:r>
            <a:r>
              <a:rPr>
                <a:hlinkClick r:id="rId29"/>
              </a:rPr>
              <a:t>html format</a:t>
            </a:r>
            <a:r>
              <a:rPr/>
              <a:t> or </a:t>
            </a:r>
            <a:r>
              <a:rPr>
                <a:hlinkClick r:id="rId30"/>
              </a:rPr>
              <a:t>PDF format</a:t>
            </a:r>
            <a:r>
              <a:rPr/>
              <a:t>. Available in </a:t>
            </a:r>
            <a:r>
              <a:rPr>
                <a:hlinkClick r:id="rId31"/>
              </a:rPr>
              <a:t>html format</a:t>
            </a:r>
            <a:r>
              <a:rPr/>
              <a:t> or </a:t>
            </a:r>
            <a:r>
              <a:rPr>
                <a:hlinkClick r:id="rId32"/>
              </a:rPr>
              <a:t>PDF format</a:t>
            </a:r>
            <a:r>
              <a:rPr/>
              <a:t>.</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Cohort</a:t>
            </a:r>
            <a:r>
              <a:rPr/>
              <a:t> </a:t>
            </a:r>
            <a:r>
              <a:rPr/>
              <a:t>designs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Cohort defined by exposure</a:t>
            </a:r>
          </a:p>
          <a:p>
            <a:pPr lvl="1"/>
            <a:r>
              <a:rPr/>
              <a:t>Compared to unexposed controls</a:t>
            </a:r>
          </a:p>
          <a:p>
            <a:pPr lvl="1"/>
            <a:r>
              <a:rPr/>
              <a:t>Prospective or retrospective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Cohort</a:t>
            </a:r>
            <a:r>
              <a:rPr/>
              <a:t> </a:t>
            </a:r>
            <a:r>
              <a:rPr/>
              <a:t>designs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Disadvantages</a:t>
            </a:r>
          </a:p>
          <a:p>
            <a:pPr lvl="2"/>
            <a:r>
              <a:rPr/>
              <a:t>Difficult for rare diseases, long latency</a:t>
            </a:r>
          </a:p>
          <a:p>
            <a:pPr lvl="2"/>
            <a:r>
              <a:rPr/>
              <a:t>Selection bias, confounding</a:t>
            </a:r>
          </a:p>
          <a:p>
            <a:pPr lvl="1"/>
            <a:r>
              <a:rPr/>
              <a:t>Advantages</a:t>
            </a:r>
          </a:p>
          <a:p>
            <a:pPr lvl="2"/>
            <a:r>
              <a:rPr/>
              <a:t>Can examine multiple outcomes</a:t>
            </a:r>
          </a:p>
          <a:p>
            <a:pPr lvl="2"/>
            <a:r>
              <a:rPr/>
              <a:t>Easy to explain</a:t>
            </a:r>
          </a:p>
          <a:p>
            <a:pPr lvl="2"/>
            <a:r>
              <a:rPr/>
              <a:t>Well defined comparison group</a:t>
            </a:r>
          </a:p>
          <a:p>
            <a:pPr lvl="2"/>
            <a:r>
              <a:rPr/>
              <a:t>Adaptable to longitudinal analysis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6 - Non-experimental studies</dc:title>
  <dc:creator>Steve Simon</dc:creator>
  <cp:keywords/>
  <dcterms:created xsi:type="dcterms:W3CDTF">2019-02-24T17:04:21Z</dcterms:created>
  <dcterms:modified xsi:type="dcterms:W3CDTF">2019-02-24T17:04:21Z</dcterms:modified>
</cp:coreProperties>
</file>