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even</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r>
              <a:rPr/>
              <a:t> </a:t>
            </a:r>
            <a:r>
              <a:rPr/>
              <a:t>Two</a:t>
            </a:r>
            <a:r>
              <a:rPr/>
              <a:t> </a:t>
            </a:r>
            <a:r>
              <a:rPr/>
              <a:t>good</a:t>
            </a:r>
            <a:r>
              <a:rPr/>
              <a:t> </a:t>
            </a:r>
            <a:r>
              <a:rPr/>
              <a:t>PRO</a:t>
            </a:r>
            <a:r>
              <a:rPr/>
              <a:t> </a:t>
            </a:r>
            <a:r>
              <a:rPr/>
              <a:t>references</a:t>
            </a:r>
            <a:r>
              <a:rPr/>
              <a:t> </a:t>
            </a:r>
            <a:r>
              <a:rPr/>
              <a:t>are</a:t>
            </a:r>
            <a:r>
              <a:rPr/>
              <a:t> </a:t>
            </a:r>
            <a:r>
              <a:rPr/>
              <a:t>a</a:t>
            </a:r>
            <a:r>
              <a:rPr/>
              <a:t> </a:t>
            </a:r>
            <a:r>
              <a:rPr/>
              <a:t>chapter</a:t>
            </a:r>
            <a:r>
              <a:rPr/>
              <a:t> </a:t>
            </a:r>
            <a:r>
              <a:rPr/>
              <a:t>in</a:t>
            </a:r>
            <a:r>
              <a:rPr/>
              <a:t> </a:t>
            </a:r>
            <a:r>
              <a:rPr/>
              <a:t>the</a:t>
            </a:r>
            <a:r>
              <a:rPr/>
              <a:t> </a:t>
            </a:r>
            <a:r>
              <a:rPr/>
              <a:t>NIH</a:t>
            </a:r>
            <a:r>
              <a:rPr/>
              <a:t> </a:t>
            </a:r>
            <a:r>
              <a:rPr/>
              <a:t>Collaboratory</a:t>
            </a:r>
            <a:r>
              <a:rPr/>
              <a:t> </a:t>
            </a:r>
            <a:r>
              <a:rPr/>
              <a:t>Living</a:t>
            </a:r>
            <a:r>
              <a:rPr/>
              <a:t> </a:t>
            </a:r>
            <a:r>
              <a:rPr/>
              <a:t>Textbook</a:t>
            </a:r>
            <a:r>
              <a:rPr/>
              <a:t> </a:t>
            </a:r>
            <a:r>
              <a:rPr/>
              <a:t>of</a:t>
            </a:r>
            <a:r>
              <a:rPr/>
              <a:t> </a:t>
            </a:r>
            <a:r>
              <a:rPr/>
              <a:t>Pragmatic</a:t>
            </a:r>
            <a:r>
              <a:rPr/>
              <a:t> </a:t>
            </a:r>
            <a:r>
              <a:rPr/>
              <a:t>Clinical</a:t>
            </a:r>
            <a:r>
              <a:rPr/>
              <a:t> </a:t>
            </a:r>
            <a:r>
              <a:rPr/>
              <a:t>Trials</a:t>
            </a:r>
            <a:r>
              <a:rPr/>
              <a:t> </a:t>
            </a:r>
            <a:r>
              <a:rPr/>
              <a:t>and</a:t>
            </a:r>
            <a:r>
              <a:rPr/>
              <a:t> </a:t>
            </a:r>
            <a:r>
              <a:rPr/>
              <a:t>a</a:t>
            </a:r>
            <a:r>
              <a:rPr/>
              <a:t> </a:t>
            </a:r>
            <a:r>
              <a:rPr/>
              <a:t>nice</a:t>
            </a:r>
            <a:r>
              <a:rPr/>
              <a:t> </a:t>
            </a:r>
            <a:r>
              <a:rPr/>
              <a:t>2011</a:t>
            </a:r>
            <a:r>
              <a:rPr/>
              <a:t> </a:t>
            </a:r>
            <a:r>
              <a:rPr/>
              <a:t>overview</a:t>
            </a:r>
            <a:r>
              <a:rPr/>
              <a:t> </a:t>
            </a:r>
            <a:r>
              <a:rPr/>
              <a:t>article</a:t>
            </a:r>
            <a:r>
              <a:rPr/>
              <a:t> </a:t>
            </a:r>
            <a:r>
              <a:rPr/>
              <a:t>in</a:t>
            </a:r>
            <a:r>
              <a:rPr/>
              <a:t> </a:t>
            </a:r>
            <a:r>
              <a:rPr/>
              <a:t>Perspectives</a:t>
            </a:r>
            <a:r>
              <a:rPr/>
              <a:t> </a:t>
            </a:r>
            <a:r>
              <a:rPr/>
              <a:t>in</a:t>
            </a:r>
            <a:r>
              <a:rPr/>
              <a:t> </a:t>
            </a:r>
            <a:r>
              <a:rPr/>
              <a:t>Clinical</a:t>
            </a:r>
            <a:r>
              <a:rPr/>
              <a:t> </a:t>
            </a:r>
            <a:r>
              <a:rPr/>
              <a:t>Research.</a:t>
            </a:r>
            <a:r>
              <a:rPr/>
              <a:t> </a:t>
            </a:r>
            <a:r>
              <a:rPr/>
              <a:t>See</a:t>
            </a:r>
            <a:r>
              <a:rPr/>
              <a:t> </a:t>
            </a:r>
            <a:r>
              <a:rPr/>
              <a:t>the</a:t>
            </a:r>
            <a:r>
              <a:rPr/>
              <a:t> </a:t>
            </a:r>
            <a:r>
              <a:rPr/>
              <a:t>readings</a:t>
            </a:r>
            <a:r>
              <a:rPr/>
              <a:t> </a:t>
            </a:r>
            <a:r>
              <a:rPr/>
              <a:t>slide</a:t>
            </a:r>
            <a:r>
              <a:rPr/>
              <a:t> </a:t>
            </a:r>
            <a:r>
              <a:rPr/>
              <a:t>for</a:t>
            </a:r>
            <a:r>
              <a:rPr/>
              <a:t> </a:t>
            </a:r>
            <a:r>
              <a:rPr/>
              <a:t>more</a:t>
            </a:r>
            <a:r>
              <a:rPr/>
              <a:t> </a:t>
            </a:r>
            <a:r>
              <a:rPr/>
              <a:t>details.</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dichotomy</a:t>
            </a:r>
            <a:r>
              <a:rPr/>
              <a:t> </a:t>
            </a:r>
            <a:r>
              <a:rPr/>
              <a:t>is</a:t>
            </a:r>
            <a:r>
              <a:rPr/>
              <a:t> </a:t>
            </a:r>
            <a:r>
              <a:rPr/>
              <a:t>between</a:t>
            </a:r>
            <a:r>
              <a:rPr/>
              <a:t> </a:t>
            </a:r>
            <a:r>
              <a:rPr/>
              <a:t>qualitative</a:t>
            </a:r>
            <a:r>
              <a:rPr/>
              <a:t> </a:t>
            </a:r>
            <a:r>
              <a:rPr/>
              <a:t>research</a:t>
            </a:r>
            <a:r>
              <a:rPr/>
              <a:t> </a:t>
            </a:r>
            <a:r>
              <a:rPr/>
              <a:t>and</a:t>
            </a:r>
            <a:r>
              <a:rPr/>
              <a:t> </a:t>
            </a:r>
            <a:r>
              <a:rPr/>
              <a:t>quantitative</a:t>
            </a:r>
            <a:r>
              <a:rPr/>
              <a:t> </a:t>
            </a:r>
            <a:r>
              <a:rPr/>
              <a:t>research,</a:t>
            </a:r>
            <a:r>
              <a:rPr/>
              <a:t> </a:t>
            </a:r>
            <a:r>
              <a:rPr/>
              <a:t>but</a:t>
            </a:r>
            <a:r>
              <a:rPr/>
              <a:t> </a:t>
            </a:r>
            <a:r>
              <a:rPr/>
              <a:t>represents</a:t>
            </a:r>
            <a:r>
              <a:rPr/>
              <a:t> </a:t>
            </a:r>
            <a:r>
              <a:rPr/>
              <a:t>more</a:t>
            </a:r>
            <a:r>
              <a:rPr/>
              <a:t> </a:t>
            </a:r>
            <a:r>
              <a:rPr/>
              <a:t>of</a:t>
            </a:r>
            <a:r>
              <a:rPr/>
              <a:t> </a:t>
            </a:r>
            <a:r>
              <a:rPr/>
              <a:t>a</a:t>
            </a:r>
            <a:r>
              <a:rPr/>
              <a:t> </a:t>
            </a:r>
            <a:r>
              <a:rPr/>
              <a:t>philosohpical</a:t>
            </a:r>
            <a:r>
              <a:rPr/>
              <a:t> </a:t>
            </a:r>
            <a:r>
              <a:rPr/>
              <a:t>approach</a:t>
            </a:r>
            <a:r>
              <a:rPr/>
              <a:t> </a:t>
            </a:r>
            <a:r>
              <a:rPr/>
              <a:t>to</a:t>
            </a:r>
            <a:r>
              <a:rPr/>
              <a:t> </a:t>
            </a:r>
            <a:r>
              <a:rPr/>
              <a:t>research</a:t>
            </a:r>
            <a:r>
              <a:rPr/>
              <a:t> </a:t>
            </a:r>
            <a:r>
              <a:rPr/>
              <a:t>rather</a:t>
            </a:r>
            <a:r>
              <a:rPr/>
              <a:t> </a:t>
            </a:r>
            <a:r>
              <a:rPr/>
              <a:t>than</a:t>
            </a:r>
            <a:r>
              <a:rPr/>
              <a:t> </a:t>
            </a:r>
            <a:r>
              <a:rPr/>
              <a:t>any</a:t>
            </a:r>
            <a:r>
              <a:rPr/>
              <a:t> </a:t>
            </a:r>
            <a:r>
              <a:rPr/>
              <a:t>particular</a:t>
            </a:r>
            <a:r>
              <a:rPr/>
              <a:t> </a:t>
            </a:r>
            <a:r>
              <a:rPr/>
              <a:t>method</a:t>
            </a:r>
            <a:r>
              <a:rPr/>
              <a:t> </a:t>
            </a:r>
            <a:r>
              <a:rPr/>
              <a:t>of</a:t>
            </a:r>
            <a:r>
              <a:rPr/>
              <a:t> </a:t>
            </a:r>
            <a:r>
              <a:rPr/>
              <a:t>research.</a:t>
            </a:r>
          </a:p>
          <a:p>
            <a:pPr lvl="0" marL="0" indent="0">
              <a:buNone/>
            </a:pPr>
          </a:p>
          <a:p>
            <a:pPr lvl="0" marL="0" indent="0">
              <a:buNone/>
            </a:pPr>
            <a:r>
              <a:rPr/>
              <a:t>There</a:t>
            </a:r>
            <a:r>
              <a:rPr/>
              <a:t> </a:t>
            </a:r>
            <a:r>
              <a:rPr/>
              <a:t>are</a:t>
            </a:r>
            <a:r>
              <a:rPr/>
              <a:t> </a:t>
            </a:r>
            <a:r>
              <a:rPr/>
              <a:t>synonyms</a:t>
            </a:r>
            <a:r>
              <a:rPr/>
              <a:t> </a:t>
            </a:r>
            <a:r>
              <a:rPr/>
              <a:t>for</a:t>
            </a:r>
            <a:r>
              <a:rPr/>
              <a:t> </a:t>
            </a:r>
            <a:r>
              <a:rPr/>
              <a:t>these</a:t>
            </a:r>
            <a:r>
              <a:rPr/>
              <a:t> </a:t>
            </a:r>
            <a:r>
              <a:rPr/>
              <a:t>approaches:</a:t>
            </a:r>
            <a:r>
              <a:rPr/>
              <a:t> </a:t>
            </a:r>
            <a:r>
              <a:rPr/>
              <a:t>positivism</a:t>
            </a:r>
            <a:r>
              <a:rPr/>
              <a:t> </a:t>
            </a:r>
            <a:r>
              <a:rPr/>
              <a:t>for</a:t>
            </a:r>
            <a:r>
              <a:rPr/>
              <a:t> </a:t>
            </a:r>
            <a:r>
              <a:rPr/>
              <a:t>quantitative</a:t>
            </a:r>
            <a:r>
              <a:rPr/>
              <a:t> </a:t>
            </a:r>
            <a:r>
              <a:rPr/>
              <a:t>research</a:t>
            </a:r>
            <a:r>
              <a:rPr/>
              <a:t> </a:t>
            </a:r>
            <a:r>
              <a:rPr/>
              <a:t>and</a:t>
            </a:r>
            <a:r>
              <a:rPr/>
              <a:t> </a:t>
            </a:r>
            <a:r>
              <a:rPr/>
              <a:t>constructivism</a:t>
            </a:r>
            <a:r>
              <a:rPr/>
              <a:t> </a:t>
            </a:r>
            <a:r>
              <a:rPr/>
              <a:t>for</a:t>
            </a:r>
            <a:r>
              <a:rPr/>
              <a:t> </a:t>
            </a:r>
            <a:r>
              <a:rPr/>
              <a:t>qualitative</a:t>
            </a:r>
            <a:r>
              <a:rPr/>
              <a:t> </a:t>
            </a:r>
            <a:r>
              <a:rPr/>
              <a:t>research.</a:t>
            </a:r>
          </a:p>
          <a:p>
            <a:pPr lvl="0" marL="0" indent="0">
              <a:buNone/>
            </a:pPr>
          </a:p>
          <a:p>
            <a:pPr lvl="0" marL="0" indent="0">
              <a:buNone/>
            </a:pPr>
            <a:r>
              <a:rPr/>
              <a:t>The</a:t>
            </a:r>
            <a:r>
              <a:rPr/>
              <a:t> </a:t>
            </a:r>
            <a:r>
              <a:rPr/>
              <a:t>quantitative/positivist</a:t>
            </a:r>
            <a:r>
              <a:rPr/>
              <a:t> </a:t>
            </a:r>
            <a:r>
              <a:rPr/>
              <a:t>approach</a:t>
            </a:r>
            <a:r>
              <a:rPr/>
              <a:t> </a:t>
            </a:r>
            <a:r>
              <a:rPr/>
              <a:t>to</a:t>
            </a:r>
            <a:r>
              <a:rPr/>
              <a:t> </a:t>
            </a:r>
            <a:r>
              <a:rPr/>
              <a:t>research</a:t>
            </a:r>
            <a:r>
              <a:rPr/>
              <a:t> </a:t>
            </a:r>
            <a:r>
              <a:rPr/>
              <a:t>tries</a:t>
            </a:r>
            <a:r>
              <a:rPr/>
              <a:t> </a:t>
            </a:r>
            <a:r>
              <a:rPr/>
              <a:t>to</a:t>
            </a:r>
            <a:r>
              <a:rPr/>
              <a:t> </a:t>
            </a:r>
            <a:r>
              <a:rPr/>
              <a:t>separate</a:t>
            </a:r>
            <a:r>
              <a:rPr/>
              <a:t> </a:t>
            </a:r>
            <a:r>
              <a:rPr/>
              <a:t>the</a:t>
            </a:r>
            <a:r>
              <a:rPr/>
              <a:t> </a:t>
            </a:r>
            <a:r>
              <a:rPr/>
              <a:t>researcher</a:t>
            </a:r>
            <a:r>
              <a:rPr/>
              <a:t> </a:t>
            </a:r>
            <a:r>
              <a:rPr/>
              <a:t>from</a:t>
            </a:r>
            <a:r>
              <a:rPr/>
              <a:t> </a:t>
            </a:r>
            <a:r>
              <a:rPr/>
              <a:t>the</a:t>
            </a:r>
            <a:r>
              <a:rPr/>
              <a:t> </a:t>
            </a:r>
            <a:r>
              <a:rPr/>
              <a:t>research</a:t>
            </a:r>
            <a:r>
              <a:rPr/>
              <a:t> </a:t>
            </a:r>
            <a:r>
              <a:rPr/>
              <a:t>process.</a:t>
            </a:r>
            <a:r>
              <a:rPr/>
              <a:t> </a:t>
            </a:r>
            <a:r>
              <a:rPr/>
              <a:t>You</a:t>
            </a:r>
            <a:r>
              <a:rPr/>
              <a:t> </a:t>
            </a:r>
            <a:r>
              <a:rPr/>
              <a:t>specify</a:t>
            </a:r>
            <a:r>
              <a:rPr/>
              <a:t> </a:t>
            </a:r>
            <a:r>
              <a:rPr/>
              <a:t>all</a:t>
            </a:r>
            <a:r>
              <a:rPr/>
              <a:t> </a:t>
            </a:r>
            <a:r>
              <a:rPr/>
              <a:t>(or</a:t>
            </a:r>
            <a:r>
              <a:rPr/>
              <a:t> </a:t>
            </a:r>
            <a:r>
              <a:rPr/>
              <a:t>as</a:t>
            </a:r>
            <a:r>
              <a:rPr/>
              <a:t> </a:t>
            </a:r>
            <a:r>
              <a:rPr/>
              <a:t>many</a:t>
            </a:r>
            <a:r>
              <a:rPr/>
              <a:t> </a:t>
            </a:r>
            <a:r>
              <a:rPr/>
              <a:t>as</a:t>
            </a:r>
            <a:r>
              <a:rPr/>
              <a:t> </a:t>
            </a:r>
            <a:r>
              <a:rPr/>
              <a:t>possible)</a:t>
            </a:r>
            <a:r>
              <a:rPr/>
              <a:t> </a:t>
            </a:r>
            <a:r>
              <a:rPr/>
              <a:t>details</a:t>
            </a:r>
            <a:r>
              <a:rPr/>
              <a:t> </a:t>
            </a:r>
            <a:r>
              <a:rPr/>
              <a:t>of</a:t>
            </a:r>
            <a:r>
              <a:rPr/>
              <a:t> </a:t>
            </a:r>
            <a:r>
              <a:rPr/>
              <a:t>the</a:t>
            </a:r>
            <a:r>
              <a:rPr/>
              <a:t> </a:t>
            </a:r>
            <a:r>
              <a:rPr/>
              <a:t>research</a:t>
            </a:r>
            <a:r>
              <a:rPr/>
              <a:t> </a:t>
            </a:r>
            <a:r>
              <a:rPr/>
              <a:t>prior</a:t>
            </a:r>
            <a:r>
              <a:rPr/>
              <a:t> </a:t>
            </a:r>
            <a:r>
              <a:rPr/>
              <a:t>to</a:t>
            </a:r>
            <a:r>
              <a:rPr/>
              <a:t> </a:t>
            </a:r>
            <a:r>
              <a:rPr/>
              <a:t>data</a:t>
            </a:r>
            <a:r>
              <a:rPr/>
              <a:t> </a:t>
            </a:r>
            <a:r>
              <a:rPr/>
              <a:t>collection</a:t>
            </a:r>
            <a:r>
              <a:rPr/>
              <a:t> </a:t>
            </a:r>
            <a:r>
              <a:rPr/>
              <a:t>so</a:t>
            </a:r>
            <a:r>
              <a:rPr/>
              <a:t> </a:t>
            </a:r>
            <a:r>
              <a:rPr/>
              <a:t>that</a:t>
            </a:r>
            <a:r>
              <a:rPr/>
              <a:t> </a:t>
            </a:r>
            <a:r>
              <a:rPr/>
              <a:t>the</a:t>
            </a:r>
            <a:r>
              <a:rPr/>
              <a:t> </a:t>
            </a:r>
            <a:r>
              <a:rPr/>
              <a:t>researcher</a:t>
            </a:r>
            <a:r>
              <a:rPr/>
              <a:t> </a:t>
            </a:r>
            <a:r>
              <a:rPr/>
              <a:t>does</a:t>
            </a:r>
            <a:r>
              <a:rPr/>
              <a:t> </a:t>
            </a:r>
            <a:r>
              <a:rPr/>
              <a:t>not</a:t>
            </a:r>
            <a:r>
              <a:rPr/>
              <a:t> </a:t>
            </a:r>
            <a:r>
              <a:rPr/>
              <a:t>influence</a:t>
            </a:r>
            <a:r>
              <a:rPr/>
              <a:t> </a:t>
            </a:r>
            <a:r>
              <a:rPr/>
              <a:t>the</a:t>
            </a:r>
            <a:r>
              <a:rPr/>
              <a:t> </a:t>
            </a:r>
            <a:r>
              <a:rPr/>
              <a:t>objective</a:t>
            </a:r>
            <a:r>
              <a:rPr/>
              <a:t> </a:t>
            </a:r>
            <a:r>
              <a:rPr/>
              <a:t>collection</a:t>
            </a:r>
            <a:r>
              <a:rPr/>
              <a:t> </a:t>
            </a:r>
            <a:r>
              <a:rPr/>
              <a:t>of</a:t>
            </a:r>
            <a:r>
              <a:rPr/>
              <a:t> </a:t>
            </a:r>
            <a:r>
              <a:rPr/>
              <a:t>data.</a:t>
            </a:r>
          </a:p>
          <a:p>
            <a:pPr lvl="0" marL="0" indent="0">
              <a:buNone/>
            </a:pPr>
          </a:p>
          <a:p>
            <a:pPr lvl="0" marL="0" indent="0">
              <a:buNone/>
            </a:pPr>
            <a:r>
              <a:rPr/>
              <a:t>The</a:t>
            </a:r>
            <a:r>
              <a:rPr/>
              <a:t> </a:t>
            </a:r>
            <a:r>
              <a:rPr/>
              <a:t>qualitative/constructivist</a:t>
            </a:r>
            <a:r>
              <a:rPr/>
              <a:t> </a:t>
            </a:r>
            <a:r>
              <a:rPr/>
              <a:t>approach</a:t>
            </a:r>
            <a:r>
              <a:rPr/>
              <a:t> </a:t>
            </a:r>
            <a:r>
              <a:rPr/>
              <a:t>to</a:t>
            </a:r>
            <a:r>
              <a:rPr/>
              <a:t> </a:t>
            </a:r>
            <a:r>
              <a:rPr/>
              <a:t>research</a:t>
            </a:r>
            <a:r>
              <a:rPr/>
              <a:t> </a:t>
            </a:r>
            <a:r>
              <a:rPr/>
              <a:t>rejects</a:t>
            </a:r>
            <a:r>
              <a:rPr/>
              <a:t> </a:t>
            </a:r>
            <a:r>
              <a:rPr/>
              <a:t>the</a:t>
            </a:r>
            <a:r>
              <a:rPr/>
              <a:t> </a:t>
            </a:r>
            <a:r>
              <a:rPr/>
              <a:t>idea</a:t>
            </a:r>
            <a:r>
              <a:rPr/>
              <a:t> </a:t>
            </a:r>
            <a:r>
              <a:rPr/>
              <a:t>of</a:t>
            </a:r>
            <a:r>
              <a:rPr/>
              <a:t> </a:t>
            </a:r>
            <a:r>
              <a:rPr/>
              <a:t>objective</a:t>
            </a:r>
            <a:r>
              <a:rPr/>
              <a:t> </a:t>
            </a:r>
            <a:r>
              <a:rPr/>
              <a:t>collection</a:t>
            </a:r>
            <a:r>
              <a:rPr/>
              <a:t> </a:t>
            </a:r>
            <a:r>
              <a:rPr/>
              <a:t>of</a:t>
            </a:r>
            <a:r>
              <a:rPr/>
              <a:t> </a:t>
            </a:r>
            <a:r>
              <a:rPr/>
              <a:t>data.</a:t>
            </a:r>
            <a:r>
              <a:rPr/>
              <a:t> </a:t>
            </a:r>
            <a:r>
              <a:rPr/>
              <a:t>Biases</a:t>
            </a:r>
            <a:r>
              <a:rPr/>
              <a:t> </a:t>
            </a:r>
            <a:r>
              <a:rPr/>
              <a:t>in</a:t>
            </a:r>
            <a:r>
              <a:rPr/>
              <a:t> </a:t>
            </a:r>
            <a:r>
              <a:rPr/>
              <a:t>the</a:t>
            </a:r>
            <a:r>
              <a:rPr/>
              <a:t> </a:t>
            </a:r>
            <a:r>
              <a:rPr/>
              <a:t>data</a:t>
            </a:r>
            <a:r>
              <a:rPr/>
              <a:t> </a:t>
            </a:r>
            <a:r>
              <a:rPr/>
              <a:t>collection</a:t>
            </a:r>
            <a:r>
              <a:rPr/>
              <a:t> </a:t>
            </a:r>
            <a:r>
              <a:rPr/>
              <a:t>process</a:t>
            </a:r>
            <a:r>
              <a:rPr/>
              <a:t> </a:t>
            </a:r>
            <a:r>
              <a:rPr/>
              <a:t>are</a:t>
            </a:r>
            <a:r>
              <a:rPr/>
              <a:t> </a:t>
            </a:r>
            <a:r>
              <a:rPr/>
              <a:t>inevitable</a:t>
            </a:r>
            <a:r>
              <a:rPr/>
              <a:t> </a:t>
            </a:r>
            <a:r>
              <a:rPr/>
              <a:t>because</a:t>
            </a:r>
            <a:r>
              <a:rPr/>
              <a:t> </a:t>
            </a:r>
            <a:r>
              <a:rPr/>
              <a:t>they</a:t>
            </a:r>
            <a:r>
              <a:rPr/>
              <a:t> </a:t>
            </a:r>
            <a:r>
              <a:rPr/>
              <a:t>are</a:t>
            </a:r>
            <a:r>
              <a:rPr/>
              <a:t> </a:t>
            </a:r>
            <a:r>
              <a:rPr/>
              <a:t>dependent</a:t>
            </a:r>
            <a:r>
              <a:rPr/>
              <a:t> </a:t>
            </a:r>
            <a:r>
              <a:rPr/>
              <a:t>on</a:t>
            </a:r>
            <a:r>
              <a:rPr/>
              <a:t> </a:t>
            </a:r>
            <a:r>
              <a:rPr/>
              <a:t>the</a:t>
            </a:r>
            <a:r>
              <a:rPr/>
              <a:t> </a:t>
            </a:r>
            <a:r>
              <a:rPr/>
              <a:t>paradigm</a:t>
            </a:r>
            <a:r>
              <a:rPr/>
              <a:t> </a:t>
            </a:r>
            <a:r>
              <a:rPr/>
              <a:t>or</a:t>
            </a:r>
            <a:r>
              <a:rPr/>
              <a:t> </a:t>
            </a:r>
            <a:r>
              <a:rPr/>
              <a:t>common</a:t>
            </a:r>
            <a:r>
              <a:rPr/>
              <a:t> </a:t>
            </a:r>
            <a:r>
              <a:rPr/>
              <a:t>way</a:t>
            </a:r>
            <a:r>
              <a:rPr/>
              <a:t> </a:t>
            </a:r>
            <a:r>
              <a:rPr/>
              <a:t>of</a:t>
            </a:r>
            <a:r>
              <a:rPr/>
              <a:t> </a:t>
            </a:r>
            <a:r>
              <a:rPr/>
              <a:t>thinking</a:t>
            </a:r>
            <a:r>
              <a:rPr/>
              <a:t> </a:t>
            </a:r>
            <a:r>
              <a:rPr/>
              <a:t>that</a:t>
            </a:r>
            <a:r>
              <a:rPr/>
              <a:t> </a:t>
            </a:r>
            <a:r>
              <a:rPr/>
              <a:t>researchers</a:t>
            </a:r>
            <a:r>
              <a:rPr/>
              <a:t> </a:t>
            </a:r>
            <a:r>
              <a:rPr/>
              <a:t>share.</a:t>
            </a:r>
            <a:r>
              <a:rPr/>
              <a:t> </a:t>
            </a:r>
            <a:r>
              <a:rPr/>
              <a:t>Rather</a:t>
            </a:r>
            <a:r>
              <a:rPr/>
              <a:t> </a:t>
            </a:r>
            <a:r>
              <a:rPr/>
              <a:t>than</a:t>
            </a:r>
            <a:r>
              <a:rPr/>
              <a:t> </a:t>
            </a:r>
            <a:r>
              <a:rPr/>
              <a:t>separate</a:t>
            </a:r>
            <a:r>
              <a:rPr/>
              <a:t> </a:t>
            </a:r>
            <a:r>
              <a:rPr/>
              <a:t>the</a:t>
            </a:r>
            <a:r>
              <a:rPr/>
              <a:t> </a:t>
            </a:r>
            <a:r>
              <a:rPr/>
              <a:t>researcher</a:t>
            </a:r>
            <a:r>
              <a:rPr/>
              <a:t> </a:t>
            </a:r>
            <a:r>
              <a:rPr/>
              <a:t>from</a:t>
            </a:r>
            <a:r>
              <a:rPr/>
              <a:t> </a:t>
            </a:r>
            <a:r>
              <a:rPr/>
              <a:t>the</a:t>
            </a:r>
            <a:r>
              <a:rPr/>
              <a:t> </a:t>
            </a:r>
            <a:r>
              <a:rPr/>
              <a:t>data</a:t>
            </a:r>
            <a:r>
              <a:rPr/>
              <a:t> </a:t>
            </a:r>
            <a:r>
              <a:rPr/>
              <a:t>collection</a:t>
            </a:r>
            <a:r>
              <a:rPr/>
              <a:t> </a:t>
            </a:r>
            <a:r>
              <a:rPr/>
              <a:t>once</a:t>
            </a:r>
            <a:r>
              <a:rPr/>
              <a:t> </a:t>
            </a:r>
            <a:r>
              <a:rPr/>
              <a:t>the</a:t>
            </a:r>
            <a:r>
              <a:rPr/>
              <a:t> </a:t>
            </a:r>
            <a:r>
              <a:rPr/>
              <a:t>protocol</a:t>
            </a:r>
            <a:r>
              <a:rPr/>
              <a:t> </a:t>
            </a:r>
            <a:r>
              <a:rPr/>
              <a:t>is</a:t>
            </a:r>
            <a:r>
              <a:rPr/>
              <a:t> </a:t>
            </a:r>
            <a:r>
              <a:rPr/>
              <a:t>writen,</a:t>
            </a:r>
            <a:r>
              <a:rPr/>
              <a:t> </a:t>
            </a:r>
            <a:r>
              <a:rPr/>
              <a:t>a</a:t>
            </a:r>
            <a:r>
              <a:rPr/>
              <a:t> </a:t>
            </a:r>
            <a:r>
              <a:rPr/>
              <a:t>qualitative</a:t>
            </a:r>
            <a:r>
              <a:rPr/>
              <a:t> </a:t>
            </a:r>
            <a:r>
              <a:rPr/>
              <a:t>approach</a:t>
            </a:r>
            <a:r>
              <a:rPr/>
              <a:t> </a:t>
            </a:r>
            <a:r>
              <a:rPr/>
              <a:t>inserts</a:t>
            </a:r>
            <a:r>
              <a:rPr/>
              <a:t> </a:t>
            </a:r>
            <a:r>
              <a:rPr/>
              <a:t>the</a:t>
            </a:r>
            <a:r>
              <a:rPr/>
              <a:t> </a:t>
            </a:r>
            <a:r>
              <a:rPr/>
              <a:t>researcher</a:t>
            </a:r>
            <a:r>
              <a:rPr/>
              <a:t> </a:t>
            </a:r>
            <a:r>
              <a:rPr/>
              <a:t>directly</a:t>
            </a:r>
            <a:r>
              <a:rPr/>
              <a:t> </a:t>
            </a:r>
            <a:r>
              <a:rPr/>
              <a:t>into</a:t>
            </a:r>
            <a:r>
              <a:rPr/>
              <a:t> </a:t>
            </a:r>
            <a:r>
              <a:rPr/>
              <a:t>the</a:t>
            </a:r>
            <a:r>
              <a:rPr/>
              <a:t> </a:t>
            </a:r>
            <a:r>
              <a:rPr/>
              <a:t>data</a:t>
            </a:r>
            <a:r>
              <a:rPr/>
              <a:t> </a:t>
            </a:r>
            <a:r>
              <a:rPr/>
              <a:t>collection</a:t>
            </a:r>
            <a:r>
              <a:rPr/>
              <a:t> </a:t>
            </a:r>
            <a:r>
              <a:rPr/>
              <a:t>and</a:t>
            </a:r>
            <a:r>
              <a:rPr/>
              <a:t> </a:t>
            </a:r>
            <a:r>
              <a:rPr/>
              <a:t>explicitly</a:t>
            </a:r>
            <a:r>
              <a:rPr/>
              <a:t> </a:t>
            </a:r>
            <a:r>
              <a:rPr/>
              <a:t>specifies</a:t>
            </a:r>
            <a:r>
              <a:rPr/>
              <a:t> </a:t>
            </a:r>
            <a:r>
              <a:rPr/>
              <a:t>the</a:t>
            </a:r>
            <a:r>
              <a:rPr/>
              <a:t> </a:t>
            </a:r>
            <a:r>
              <a:rPr/>
              <a:t>paradigm</a:t>
            </a:r>
            <a:r>
              <a:rPr/>
              <a:t> </a:t>
            </a:r>
            <a:r>
              <a:rPr/>
              <a:t>that</a:t>
            </a:r>
            <a:r>
              <a:rPr/>
              <a:t> </a:t>
            </a:r>
            <a:r>
              <a:rPr/>
              <a:t>should</a:t>
            </a:r>
            <a:r>
              <a:rPr/>
              <a:t> </a:t>
            </a:r>
            <a:r>
              <a:rPr/>
              <a:t>be</a:t>
            </a:r>
            <a:r>
              <a:rPr/>
              <a:t> </a:t>
            </a:r>
            <a:r>
              <a:rPr/>
              <a:t>used</a:t>
            </a:r>
            <a:r>
              <a:rPr/>
              <a:t> </a:t>
            </a:r>
            <a:r>
              <a:rPr/>
              <a:t>during</a:t>
            </a:r>
            <a:r>
              <a:rPr/>
              <a:t> </a:t>
            </a:r>
            <a:r>
              <a:rPr/>
              <a:t>the</a:t>
            </a:r>
            <a:r>
              <a:rPr/>
              <a:t> </a:t>
            </a:r>
            <a:r>
              <a:rPr/>
              <a:t>research</a:t>
            </a:r>
            <a:r>
              <a:rPr/>
              <a:t> </a:t>
            </a:r>
            <a:r>
              <a:rPr/>
              <a:t>process.</a:t>
            </a:r>
            <a:r>
              <a:rPr/>
              <a:t> </a:t>
            </a:r>
            <a:r>
              <a:rPr/>
              <a:t>The</a:t>
            </a:r>
            <a:r>
              <a:rPr/>
              <a:t> </a:t>
            </a:r>
            <a:r>
              <a:rPr/>
              <a:t>researcher</a:t>
            </a:r>
            <a:r>
              <a:rPr/>
              <a:t> </a:t>
            </a:r>
            <a:r>
              <a:rPr/>
              <a:t>influences</a:t>
            </a:r>
            <a:r>
              <a:rPr/>
              <a:t> </a:t>
            </a:r>
            <a:r>
              <a:rPr/>
              <a:t>the</a:t>
            </a:r>
            <a:r>
              <a:rPr/>
              <a:t> </a:t>
            </a:r>
            <a:r>
              <a:rPr/>
              <a:t>data</a:t>
            </a:r>
            <a:r>
              <a:rPr/>
              <a:t> </a:t>
            </a:r>
            <a:r>
              <a:rPr/>
              <a:t>collection</a:t>
            </a:r>
            <a:r>
              <a:rPr/>
              <a:t> </a:t>
            </a:r>
            <a:r>
              <a:rPr/>
              <a:t>and</a:t>
            </a:r>
            <a:r>
              <a:rPr/>
              <a:t> </a:t>
            </a:r>
            <a:r>
              <a:rPr/>
              <a:t>is</a:t>
            </a:r>
            <a:r>
              <a:rPr/>
              <a:t> </a:t>
            </a:r>
            <a:r>
              <a:rPr/>
              <a:t>simultaneously</a:t>
            </a:r>
            <a:r>
              <a:rPr/>
              <a:t> </a:t>
            </a:r>
            <a:r>
              <a:rPr/>
              <a:t>influenced</a:t>
            </a:r>
            <a:r>
              <a:rPr/>
              <a:t> </a:t>
            </a:r>
            <a:r>
              <a:rPr/>
              <a:t>by</a:t>
            </a:r>
            <a:r>
              <a:rPr/>
              <a:t> </a:t>
            </a:r>
            <a:r>
              <a:rPr/>
              <a:t>the</a:t>
            </a:r>
            <a:r>
              <a:rPr/>
              <a:t> </a:t>
            </a:r>
            <a:r>
              <a:rPr/>
              <a:t>data</a:t>
            </a:r>
            <a:r>
              <a:rPr/>
              <a:t> </a:t>
            </a:r>
            <a:r>
              <a:rPr/>
              <a:t>collection.</a:t>
            </a:r>
          </a:p>
          <a:p>
            <a:pPr lvl="0" marL="0" indent="0">
              <a:buNone/>
            </a:pPr>
          </a:p>
          <a:p>
            <a:pPr lvl="0" marL="0" indent="0">
              <a:buNone/>
            </a:pPr>
            <a:r>
              <a:rPr/>
              <a:t>A</a:t>
            </a:r>
            <a:r>
              <a:rPr/>
              <a:t> </a:t>
            </a:r>
            <a:r>
              <a:rPr/>
              <a:t>defining</a:t>
            </a:r>
            <a:r>
              <a:rPr/>
              <a:t> </a:t>
            </a:r>
            <a:r>
              <a:rPr/>
              <a:t>characteristic</a:t>
            </a:r>
            <a:r>
              <a:rPr/>
              <a:t> </a:t>
            </a:r>
            <a:r>
              <a:rPr/>
              <a:t>of</a:t>
            </a:r>
            <a:r>
              <a:rPr/>
              <a:t> </a:t>
            </a:r>
            <a:r>
              <a:rPr/>
              <a:t>the</a:t>
            </a:r>
            <a:r>
              <a:rPr/>
              <a:t> </a:t>
            </a:r>
            <a:r>
              <a:rPr/>
              <a:t>qualitative/constructivist</a:t>
            </a:r>
            <a:r>
              <a:rPr/>
              <a:t> </a:t>
            </a:r>
            <a:r>
              <a:rPr/>
              <a:t>approach</a:t>
            </a:r>
            <a:r>
              <a:rPr/>
              <a:t> </a:t>
            </a:r>
            <a:r>
              <a:rPr/>
              <a:t>is</a:t>
            </a:r>
            <a:r>
              <a:rPr/>
              <a:t> </a:t>
            </a:r>
            <a:r>
              <a:rPr/>
              <a:t>the</a:t>
            </a:r>
            <a:r>
              <a:rPr/>
              <a:t> </a:t>
            </a:r>
            <a:r>
              <a:rPr/>
              <a:t>use</a:t>
            </a:r>
            <a:r>
              <a:rPr/>
              <a:t> </a:t>
            </a:r>
            <a:r>
              <a:rPr/>
              <a:t>of</a:t>
            </a:r>
            <a:r>
              <a:rPr/>
              <a:t> </a:t>
            </a:r>
            <a:r>
              <a:rPr/>
              <a:t>open</a:t>
            </a:r>
            <a:r>
              <a:rPr/>
              <a:t> </a:t>
            </a:r>
            <a:r>
              <a:rPr/>
              <a:t>ended</a:t>
            </a:r>
            <a:r>
              <a:rPr/>
              <a:t> </a:t>
            </a:r>
            <a:r>
              <a:rPr/>
              <a:t>questions</a:t>
            </a:r>
            <a:r>
              <a:rPr/>
              <a:t> </a:t>
            </a:r>
            <a:r>
              <a:rPr/>
              <a:t>that</a:t>
            </a:r>
            <a:r>
              <a:rPr/>
              <a:t> </a:t>
            </a:r>
            <a:r>
              <a:rPr/>
              <a:t>allow</a:t>
            </a:r>
            <a:r>
              <a:rPr/>
              <a:t> </a:t>
            </a:r>
            <a:r>
              <a:rPr/>
              <a:t>the</a:t>
            </a:r>
            <a:r>
              <a:rPr/>
              <a:t> </a:t>
            </a:r>
            <a:r>
              <a:rPr/>
              <a:t>participants</a:t>
            </a:r>
            <a:r>
              <a:rPr/>
              <a:t> </a:t>
            </a:r>
            <a:r>
              <a:rPr/>
              <a:t>to</a:t>
            </a:r>
            <a:r>
              <a:rPr/>
              <a:t> </a:t>
            </a:r>
            <a:r>
              <a:rPr/>
              <a:t>describe</a:t>
            </a:r>
            <a:r>
              <a:rPr/>
              <a:t> </a:t>
            </a:r>
            <a:r>
              <a:rPr/>
              <a:t>things</a:t>
            </a:r>
            <a:r>
              <a:rPr/>
              <a:t> </a:t>
            </a:r>
            <a:r>
              <a:rPr/>
              <a:t>from</a:t>
            </a:r>
            <a:r>
              <a:rPr/>
              <a:t> </a:t>
            </a:r>
            <a:r>
              <a:rPr/>
              <a:t>their</a:t>
            </a:r>
            <a:r>
              <a:rPr/>
              <a:t> </a:t>
            </a:r>
            <a:r>
              <a:rPr/>
              <a:t>own</a:t>
            </a:r>
            <a:r>
              <a:rPr/>
              <a:t> </a:t>
            </a:r>
            <a:r>
              <a:rPr/>
              <a:t>perspective.</a:t>
            </a:r>
          </a:p>
          <a:p>
            <a:pPr lvl="0" marL="0" indent="0">
              <a:buNone/>
            </a:pPr>
          </a:p>
          <a:p>
            <a:pPr lvl="0" marL="0" indent="0">
              <a:buNone/>
            </a:pPr>
            <a:r>
              <a:rPr/>
              <a:t>There</a:t>
            </a:r>
            <a:r>
              <a:rPr/>
              <a:t> </a:t>
            </a:r>
            <a:r>
              <a:rPr/>
              <a:t>are</a:t>
            </a:r>
            <a:r>
              <a:rPr/>
              <a:t> </a:t>
            </a:r>
            <a:r>
              <a:rPr/>
              <a:t>attempts</a:t>
            </a:r>
            <a:r>
              <a:rPr/>
              <a:t> </a:t>
            </a:r>
            <a:r>
              <a:rPr/>
              <a:t>to</a:t>
            </a:r>
            <a:r>
              <a:rPr/>
              <a:t> </a:t>
            </a:r>
            <a:r>
              <a:rPr/>
              <a:t>reconcile</a:t>
            </a:r>
            <a:r>
              <a:rPr/>
              <a:t> </a:t>
            </a:r>
            <a:r>
              <a:rPr/>
              <a:t>these</a:t>
            </a:r>
            <a:r>
              <a:rPr/>
              <a:t> </a:t>
            </a:r>
            <a:r>
              <a:rPr/>
              <a:t>two</a:t>
            </a:r>
            <a:r>
              <a:rPr/>
              <a:t> </a:t>
            </a:r>
            <a:r>
              <a:rPr/>
              <a:t>philosophies.</a:t>
            </a:r>
            <a:r>
              <a:rPr/>
              <a:t> </a:t>
            </a:r>
            <a:r>
              <a:rPr/>
              <a:t>Postpositivism</a:t>
            </a:r>
            <a:r>
              <a:rPr/>
              <a:t> </a:t>
            </a:r>
            <a:r>
              <a:rPr/>
              <a:t>recognizes</a:t>
            </a:r>
            <a:r>
              <a:rPr/>
              <a:t> </a:t>
            </a:r>
            <a:r>
              <a:rPr/>
              <a:t>that</a:t>
            </a:r>
            <a:r>
              <a:rPr/>
              <a:t> </a:t>
            </a:r>
            <a:r>
              <a:rPr/>
              <a:t>you</a:t>
            </a:r>
            <a:r>
              <a:rPr/>
              <a:t> </a:t>
            </a:r>
            <a:r>
              <a:rPr/>
              <a:t>can’t</a:t>
            </a:r>
            <a:r>
              <a:rPr/>
              <a:t> </a:t>
            </a:r>
            <a:r>
              <a:rPr/>
              <a:t>totally</a:t>
            </a:r>
            <a:r>
              <a:rPr/>
              <a:t> </a:t>
            </a:r>
            <a:r>
              <a:rPr/>
              <a:t>remove</a:t>
            </a:r>
            <a:r>
              <a:rPr/>
              <a:t> </a:t>
            </a:r>
            <a:r>
              <a:rPr/>
              <a:t>the</a:t>
            </a:r>
            <a:r>
              <a:rPr/>
              <a:t> </a:t>
            </a:r>
            <a:r>
              <a:rPr/>
              <a:t>researcher</a:t>
            </a:r>
            <a:r>
              <a:rPr/>
              <a:t> </a:t>
            </a:r>
            <a:r>
              <a:rPr/>
              <a:t>from</a:t>
            </a:r>
            <a:r>
              <a:rPr/>
              <a:t> </a:t>
            </a:r>
            <a:r>
              <a:rPr/>
              <a:t>the</a:t>
            </a:r>
            <a:r>
              <a:rPr/>
              <a:t> </a:t>
            </a:r>
            <a:r>
              <a:rPr/>
              <a:t>data</a:t>
            </a:r>
            <a:r>
              <a:rPr/>
              <a:t> </a:t>
            </a:r>
            <a:r>
              <a:rPr/>
              <a:t>collection</a:t>
            </a:r>
            <a:r>
              <a:rPr/>
              <a:t> </a:t>
            </a:r>
            <a:r>
              <a:rPr/>
              <a:t>process</a:t>
            </a:r>
            <a:r>
              <a:rPr/>
              <a:t> </a:t>
            </a:r>
            <a:r>
              <a:rPr/>
              <a:t>but</a:t>
            </a:r>
            <a:r>
              <a:rPr/>
              <a:t> </a:t>
            </a:r>
            <a:r>
              <a:rPr/>
              <a:t>sees</a:t>
            </a:r>
            <a:r>
              <a:rPr/>
              <a:t> </a:t>
            </a:r>
            <a:r>
              <a:rPr/>
              <a:t>the</a:t>
            </a:r>
            <a:r>
              <a:rPr/>
              <a:t> </a:t>
            </a:r>
            <a:r>
              <a:rPr/>
              <a:t>quantitative</a:t>
            </a:r>
            <a:r>
              <a:rPr/>
              <a:t> </a:t>
            </a:r>
            <a:r>
              <a:rPr/>
              <a:t>philosophy</a:t>
            </a:r>
            <a:r>
              <a:rPr/>
              <a:t> </a:t>
            </a:r>
            <a:r>
              <a:rPr/>
              <a:t>as</a:t>
            </a:r>
            <a:r>
              <a:rPr/>
              <a:t> </a:t>
            </a:r>
            <a:r>
              <a:rPr/>
              <a:t>a</a:t>
            </a:r>
            <a:r>
              <a:rPr/>
              <a:t> </a:t>
            </a:r>
            <a:r>
              <a:rPr/>
              <a:t>way</a:t>
            </a:r>
            <a:r>
              <a:rPr/>
              <a:t> </a:t>
            </a:r>
            <a:r>
              <a:rPr/>
              <a:t>to</a:t>
            </a:r>
            <a:r>
              <a:rPr/>
              <a:t> </a:t>
            </a:r>
            <a:r>
              <a:rPr/>
              <a:t>minimize</a:t>
            </a:r>
            <a:r>
              <a:rPr/>
              <a:t> </a:t>
            </a:r>
            <a:r>
              <a:rPr/>
              <a:t>the</a:t>
            </a:r>
            <a:r>
              <a:rPr/>
              <a:t> </a:t>
            </a:r>
            <a:r>
              <a:rPr/>
              <a:t>unavoidable</a:t>
            </a:r>
            <a:r>
              <a:rPr/>
              <a:t> </a:t>
            </a:r>
            <a:r>
              <a:rPr/>
              <a:t>biases</a:t>
            </a:r>
            <a:r>
              <a:rPr/>
              <a:t> </a:t>
            </a:r>
            <a:r>
              <a:rPr/>
              <a:t>that</a:t>
            </a:r>
            <a:r>
              <a:rPr/>
              <a:t> </a:t>
            </a:r>
            <a:r>
              <a:rPr/>
              <a:t>all</a:t>
            </a:r>
            <a:r>
              <a:rPr/>
              <a:t> </a:t>
            </a:r>
            <a:r>
              <a:rPr/>
              <a:t>researchers</a:t>
            </a:r>
            <a:r>
              <a:rPr/>
              <a:t> </a:t>
            </a:r>
            <a:r>
              <a:rPr/>
              <a:t>have.</a:t>
            </a:r>
          </a:p>
          <a:p>
            <a:pPr lvl="0" marL="0" indent="0">
              <a:buNone/>
            </a:pPr>
          </a:p>
          <a:p>
            <a:pPr lvl="0" marL="0" indent="0">
              <a:buNone/>
            </a:pPr>
            <a:r>
              <a:rPr/>
              <a:t>I</a:t>
            </a:r>
            <a:r>
              <a:rPr/>
              <a:t> </a:t>
            </a:r>
            <a:r>
              <a:rPr/>
              <a:t>tried</a:t>
            </a:r>
            <a:r>
              <a:rPr/>
              <a:t> </a:t>
            </a:r>
            <a:r>
              <a:rPr/>
              <a:t>to</a:t>
            </a:r>
            <a:r>
              <a:rPr/>
              <a:t> </a:t>
            </a:r>
            <a:r>
              <a:rPr/>
              <a:t>find</a:t>
            </a:r>
            <a:r>
              <a:rPr/>
              <a:t> </a:t>
            </a:r>
            <a:r>
              <a:rPr/>
              <a:t>some</a:t>
            </a:r>
            <a:r>
              <a:rPr/>
              <a:t> </a:t>
            </a:r>
            <a:r>
              <a:rPr/>
              <a:t>good</a:t>
            </a:r>
            <a:r>
              <a:rPr/>
              <a:t> </a:t>
            </a:r>
            <a:r>
              <a:rPr/>
              <a:t>resources</a:t>
            </a:r>
            <a:r>
              <a:rPr/>
              <a:t> </a:t>
            </a:r>
            <a:r>
              <a:rPr/>
              <a:t>on</a:t>
            </a:r>
            <a:r>
              <a:rPr/>
              <a:t> </a:t>
            </a:r>
            <a:r>
              <a:rPr/>
              <a:t>the</a:t>
            </a:r>
            <a:r>
              <a:rPr/>
              <a:t> </a:t>
            </a:r>
            <a:r>
              <a:rPr/>
              <a:t>web</a:t>
            </a:r>
            <a:r>
              <a:rPr/>
              <a:t> </a:t>
            </a:r>
            <a:r>
              <a:rPr/>
              <a:t>that</a:t>
            </a:r>
            <a:r>
              <a:rPr/>
              <a:t> </a:t>
            </a:r>
            <a:r>
              <a:rPr/>
              <a:t>discuss</a:t>
            </a:r>
            <a:r>
              <a:rPr/>
              <a:t> </a:t>
            </a:r>
            <a:r>
              <a:rPr/>
              <a:t>the</a:t>
            </a:r>
            <a:r>
              <a:rPr/>
              <a:t> </a:t>
            </a:r>
            <a:r>
              <a:rPr/>
              <a:t>quantitative</a:t>
            </a:r>
            <a:r>
              <a:rPr/>
              <a:t> </a:t>
            </a:r>
            <a:r>
              <a:rPr/>
              <a:t>and</a:t>
            </a:r>
            <a:r>
              <a:rPr/>
              <a:t> </a:t>
            </a:r>
            <a:r>
              <a:rPr/>
              <a:t>qualitative</a:t>
            </a:r>
            <a:r>
              <a:rPr/>
              <a:t> </a:t>
            </a:r>
            <a:r>
              <a:rPr/>
              <a:t>approaches</a:t>
            </a:r>
            <a:r>
              <a:rPr/>
              <a:t> </a:t>
            </a:r>
            <a:r>
              <a:rPr/>
              <a:t>to</a:t>
            </a:r>
            <a:r>
              <a:rPr/>
              <a:t> </a:t>
            </a:r>
            <a:r>
              <a:rPr/>
              <a:t>research,</a:t>
            </a:r>
            <a:r>
              <a:rPr/>
              <a:t> </a:t>
            </a:r>
            <a:r>
              <a:rPr/>
              <a:t>but</a:t>
            </a:r>
            <a:r>
              <a:rPr/>
              <a:t> </a:t>
            </a:r>
            <a:r>
              <a:rPr/>
              <a:t>I</a:t>
            </a:r>
            <a:r>
              <a:rPr/>
              <a:t> </a:t>
            </a:r>
            <a:r>
              <a:rPr/>
              <a:t>was</a:t>
            </a:r>
            <a:r>
              <a:rPr/>
              <a:t> </a:t>
            </a:r>
            <a:r>
              <a:rPr/>
              <a:t>not</a:t>
            </a:r>
            <a:r>
              <a:rPr/>
              <a:t> </a:t>
            </a:r>
            <a:r>
              <a:rPr/>
              <a:t>happy</a:t>
            </a:r>
            <a:r>
              <a:rPr/>
              <a:t> </a:t>
            </a:r>
            <a:r>
              <a:rPr/>
              <a:t>with</a:t>
            </a:r>
            <a:r>
              <a:rPr/>
              <a:t> </a:t>
            </a:r>
            <a:r>
              <a:rPr/>
              <a:t>any</a:t>
            </a:r>
            <a:r>
              <a:rPr/>
              <a:t> </a:t>
            </a:r>
            <a:r>
              <a:rPr/>
              <a:t>of</a:t>
            </a:r>
            <a:r>
              <a:rPr/>
              <a:t> </a:t>
            </a:r>
            <a:r>
              <a:rPr/>
              <a:t>them.</a:t>
            </a:r>
            <a:r>
              <a:rPr/>
              <a:t> </a:t>
            </a:r>
            <a:r>
              <a:rPr/>
              <a:t>I’d</a:t>
            </a:r>
            <a:r>
              <a:rPr/>
              <a:t> </a:t>
            </a:r>
            <a:r>
              <a:rPr/>
              <a:t>encourage</a:t>
            </a:r>
            <a:r>
              <a:rPr/>
              <a:t> </a:t>
            </a:r>
            <a:r>
              <a:rPr/>
              <a:t>you</a:t>
            </a:r>
            <a:r>
              <a:rPr/>
              <a:t> </a:t>
            </a:r>
            <a:r>
              <a:rPr/>
              <a:t>students</a:t>
            </a:r>
            <a:r>
              <a:rPr/>
              <a:t> </a:t>
            </a:r>
            <a:r>
              <a:rPr/>
              <a:t>to</a:t>
            </a:r>
            <a:r>
              <a:rPr/>
              <a:t> </a:t>
            </a:r>
            <a:r>
              <a:rPr/>
              <a:t>google</a:t>
            </a:r>
            <a:r>
              <a:rPr/>
              <a:t> </a:t>
            </a:r>
            <a:r>
              <a:rPr/>
              <a:t>this</a:t>
            </a:r>
            <a:r>
              <a:rPr/>
              <a:t> </a:t>
            </a:r>
            <a:r>
              <a:rPr/>
              <a:t>and</a:t>
            </a:r>
            <a:r>
              <a:rPr/>
              <a:t> </a:t>
            </a:r>
            <a:r>
              <a:rPr/>
              <a:t>share</a:t>
            </a:r>
            <a:r>
              <a:rPr/>
              <a:t> </a:t>
            </a:r>
            <a:r>
              <a:rPr/>
              <a:t>any</a:t>
            </a:r>
            <a:r>
              <a:rPr/>
              <a:t> </a:t>
            </a:r>
            <a:r>
              <a:rPr/>
              <a:t>resources</a:t>
            </a:r>
            <a:r>
              <a:rPr/>
              <a:t> </a:t>
            </a:r>
            <a:r>
              <a:rPr/>
              <a:t>that</a:t>
            </a:r>
            <a:r>
              <a:rPr/>
              <a:t> </a:t>
            </a:r>
            <a:r>
              <a:rPr/>
              <a:t>you</a:t>
            </a:r>
            <a:r>
              <a:rPr/>
              <a:t> </a:t>
            </a:r>
            <a:r>
              <a:rPr/>
              <a:t>find</a:t>
            </a:r>
            <a:r>
              <a:rPr/>
              <a:t> </a:t>
            </a:r>
            <a:r>
              <a:rPr/>
              <a:t>helpful.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quantitative/qualitative</a:t>
            </a:r>
            <a:r>
              <a:rPr/>
              <a:t> </a:t>
            </a:r>
            <a:r>
              <a:rPr/>
              <a:t>again</a:t>
            </a:r>
            <a:r>
              <a:rPr/>
              <a:t> </a:t>
            </a:r>
            <a:r>
              <a:rPr/>
              <a:t>to</a:t>
            </a:r>
            <a:r>
              <a:rPr/>
              <a:t> </a:t>
            </a:r>
            <a:r>
              <a:rPr/>
              <a:t>describe</a:t>
            </a:r>
            <a:r>
              <a:rPr/>
              <a:t> </a:t>
            </a:r>
            <a:r>
              <a:rPr/>
              <a:t>not</a:t>
            </a:r>
            <a:r>
              <a:rPr/>
              <a:t> </a:t>
            </a:r>
            <a:r>
              <a:rPr/>
              <a:t>the</a:t>
            </a:r>
            <a:r>
              <a:rPr/>
              <a:t> </a:t>
            </a:r>
            <a:r>
              <a:rPr/>
              <a:t>research</a:t>
            </a:r>
            <a:r>
              <a:rPr/>
              <a:t> </a:t>
            </a:r>
            <a:r>
              <a:rPr/>
              <a:t>approach,</a:t>
            </a:r>
            <a:r>
              <a:rPr/>
              <a:t> </a:t>
            </a:r>
            <a:r>
              <a:rPr/>
              <a:t>but</a:t>
            </a:r>
            <a:r>
              <a:rPr/>
              <a:t> </a:t>
            </a:r>
            <a:r>
              <a:rPr/>
              <a:t>the</a:t>
            </a:r>
            <a:r>
              <a:rPr/>
              <a:t> </a:t>
            </a:r>
            <a:r>
              <a:rPr/>
              <a:t>data</a:t>
            </a:r>
            <a:r>
              <a:rPr/>
              <a:t> </a:t>
            </a:r>
            <a:r>
              <a:rPr/>
              <a:t>itself.</a:t>
            </a:r>
          </a:p>
          <a:p>
            <a:pPr lvl="0" marL="0" indent="0">
              <a:buNone/>
            </a:pPr>
          </a:p>
          <a:p>
            <a:pPr lvl="0" marL="0" indent="0">
              <a:buNone/>
            </a:pPr>
            <a:r>
              <a:rPr/>
              <a:t>If</a:t>
            </a:r>
            <a:r>
              <a:rPr/>
              <a:t> </a:t>
            </a:r>
            <a:r>
              <a:rPr/>
              <a:t>this</a:t>
            </a:r>
            <a:r>
              <a:rPr/>
              <a:t> </a:t>
            </a:r>
            <a:r>
              <a:rPr/>
              <a:t>weren’t</a:t>
            </a:r>
            <a:r>
              <a:rPr/>
              <a:t> </a:t>
            </a:r>
            <a:r>
              <a:rPr/>
              <a:t>confusing</a:t>
            </a:r>
            <a:r>
              <a:rPr/>
              <a:t> </a:t>
            </a:r>
            <a:r>
              <a:rPr/>
              <a:t>enough,</a:t>
            </a:r>
            <a:r>
              <a:rPr/>
              <a:t> </a:t>
            </a:r>
            <a:r>
              <a:rPr/>
              <a:t>qualitative</a:t>
            </a:r>
            <a:r>
              <a:rPr/>
              <a:t> </a:t>
            </a:r>
            <a:r>
              <a:rPr/>
              <a:t>data</a:t>
            </a:r>
            <a:r>
              <a:rPr/>
              <a:t> </a:t>
            </a:r>
            <a:r>
              <a:rPr/>
              <a:t>is</a:t>
            </a:r>
            <a:r>
              <a:rPr/>
              <a:t> </a:t>
            </a:r>
            <a:r>
              <a:rPr/>
              <a:t>sometimes</a:t>
            </a:r>
            <a:r>
              <a:rPr/>
              <a:t> </a:t>
            </a:r>
            <a:r>
              <a:rPr/>
              <a:t>defined</a:t>
            </a:r>
            <a:r>
              <a:rPr/>
              <a:t> </a:t>
            </a:r>
            <a:r>
              <a:rPr/>
              <a:t>as</a:t>
            </a:r>
            <a:r>
              <a:rPr/>
              <a:t> </a:t>
            </a:r>
            <a:r>
              <a:rPr/>
              <a:t>categorical</a:t>
            </a:r>
            <a:r>
              <a:rPr/>
              <a:t> </a:t>
            </a:r>
            <a:r>
              <a:rPr/>
              <a:t>data.</a:t>
            </a:r>
            <a:r>
              <a:rPr/>
              <a:t> </a:t>
            </a:r>
            <a:r>
              <a:rPr/>
              <a:t>I</a:t>
            </a:r>
            <a:r>
              <a:rPr/>
              <a:t> </a:t>
            </a:r>
            <a:r>
              <a:rPr/>
              <a:t>will</a:t>
            </a:r>
            <a:r>
              <a:rPr/>
              <a:t> </a:t>
            </a:r>
            <a:r>
              <a:rPr/>
              <a:t>try</a:t>
            </a:r>
            <a:r>
              <a:rPr/>
              <a:t> </a:t>
            </a:r>
            <a:r>
              <a:rPr/>
              <a:t>to</a:t>
            </a:r>
            <a:r>
              <a:rPr/>
              <a:t> </a:t>
            </a:r>
            <a:r>
              <a:rPr/>
              <a:t>avoid</a:t>
            </a:r>
            <a:r>
              <a:rPr/>
              <a:t> </a:t>
            </a:r>
            <a:r>
              <a:rPr/>
              <a:t>that</a:t>
            </a:r>
            <a:r>
              <a:rPr/>
              <a:t> </a:t>
            </a:r>
            <a:r>
              <a:rPr/>
              <a:t>language,</a:t>
            </a:r>
            <a:r>
              <a:rPr/>
              <a:t> </a:t>
            </a:r>
            <a:r>
              <a:rPr/>
              <a:t>because</a:t>
            </a:r>
            <a:r>
              <a:rPr/>
              <a:t> </a:t>
            </a:r>
            <a:r>
              <a:rPr/>
              <a:t>it</a:t>
            </a:r>
            <a:r>
              <a:rPr/>
              <a:t> </a:t>
            </a:r>
            <a:r>
              <a:rPr/>
              <a:t>makes</a:t>
            </a:r>
            <a:r>
              <a:rPr/>
              <a:t> </a:t>
            </a:r>
            <a:r>
              <a:rPr/>
              <a:t>qualitative</a:t>
            </a:r>
            <a:r>
              <a:rPr/>
              <a:t> </a:t>
            </a:r>
            <a:r>
              <a:rPr/>
              <a:t>data</a:t>
            </a:r>
            <a:r>
              <a:rPr/>
              <a:t> </a:t>
            </a:r>
            <a:r>
              <a:rPr/>
              <a:t>a</a:t>
            </a:r>
            <a:r>
              <a:rPr/>
              <a:t> </a:t>
            </a:r>
            <a:r>
              <a:rPr/>
              <a:t>subset</a:t>
            </a:r>
            <a:r>
              <a:rPr/>
              <a:t> </a:t>
            </a:r>
            <a:r>
              <a:rPr/>
              <a:t>of</a:t>
            </a:r>
            <a:r>
              <a:rPr/>
              <a:t> </a:t>
            </a:r>
            <a:r>
              <a:rPr/>
              <a:t>quantitative</a:t>
            </a:r>
            <a:r>
              <a:rPr/>
              <a:t> </a:t>
            </a:r>
            <a:r>
              <a:rPr/>
              <a:t>data.</a:t>
            </a:r>
            <a:r>
              <a:rPr/>
              <a:t> </a:t>
            </a:r>
            <a:r>
              <a:rPr/>
              <a:t>I</a:t>
            </a:r>
            <a:r>
              <a:rPr/>
              <a:t> </a:t>
            </a:r>
            <a:r>
              <a:rPr/>
              <a:t>prefer</a:t>
            </a:r>
            <a:r>
              <a:rPr/>
              <a:t> </a:t>
            </a:r>
            <a:r>
              <a:rPr/>
              <a:t>the</a:t>
            </a:r>
            <a:r>
              <a:rPr/>
              <a:t> </a:t>
            </a:r>
            <a:r>
              <a:rPr/>
              <a:t>terms</a:t>
            </a:r>
            <a:r>
              <a:rPr/>
              <a:t> </a:t>
            </a:r>
            <a:r>
              <a:rPr/>
              <a:t>categorical</a:t>
            </a:r>
            <a:r>
              <a:rPr/>
              <a:t> </a:t>
            </a:r>
            <a:r>
              <a:rPr/>
              <a:t>and</a:t>
            </a:r>
            <a:r>
              <a:rPr/>
              <a:t> </a:t>
            </a:r>
            <a:r>
              <a:rPr/>
              <a:t>continuous.</a:t>
            </a:r>
          </a:p>
          <a:p>
            <a:pPr lvl="0" marL="0" indent="0">
              <a:buNone/>
            </a:pPr>
          </a:p>
          <a:p>
            <a:pPr lvl="0" marL="0" indent="0">
              <a:buNone/>
            </a:pPr>
            <a:r>
              <a:rPr/>
              <a:t>Although</a:t>
            </a:r>
            <a:r>
              <a:rPr/>
              <a:t> </a:t>
            </a:r>
            <a:r>
              <a:rPr/>
              <a:t>I</a:t>
            </a:r>
            <a:r>
              <a:rPr/>
              <a:t> </a:t>
            </a:r>
            <a:r>
              <a:rPr/>
              <a:t>don’t</a:t>
            </a:r>
            <a:r>
              <a:rPr/>
              <a:t> </a:t>
            </a:r>
            <a:r>
              <a:rPr/>
              <a:t>agree</a:t>
            </a:r>
            <a:r>
              <a:rPr/>
              <a:t> </a:t>
            </a:r>
            <a:r>
              <a:rPr/>
              <a:t>with</a:t>
            </a:r>
            <a:r>
              <a:rPr/>
              <a:t> </a:t>
            </a:r>
            <a:r>
              <a:rPr/>
              <a:t>it,</a:t>
            </a:r>
            <a:r>
              <a:rPr/>
              <a:t> </a:t>
            </a:r>
            <a:r>
              <a:rPr/>
              <a:t>I</a:t>
            </a:r>
            <a:r>
              <a:rPr/>
              <a:t> </a:t>
            </a:r>
            <a:r>
              <a:rPr/>
              <a:t>have</a:t>
            </a:r>
            <a:r>
              <a:rPr/>
              <a:t> </a:t>
            </a:r>
            <a:r>
              <a:rPr/>
              <a:t>to</a:t>
            </a:r>
            <a:r>
              <a:rPr/>
              <a:t> </a:t>
            </a:r>
            <a:r>
              <a:rPr/>
              <a:t>include</a:t>
            </a:r>
            <a:r>
              <a:rPr/>
              <a:t> </a:t>
            </a:r>
            <a:r>
              <a:rPr/>
              <a:t>this</a:t>
            </a:r>
            <a:r>
              <a:rPr/>
              <a:t> </a:t>
            </a:r>
            <a:r>
              <a:rPr/>
              <a:t>Lord</a:t>
            </a:r>
            <a:r>
              <a:rPr/>
              <a:t> </a:t>
            </a:r>
            <a:r>
              <a:rPr/>
              <a:t>Kelvin</a:t>
            </a:r>
            <a:r>
              <a:rPr/>
              <a:t> </a:t>
            </a:r>
            <a:r>
              <a:rPr/>
              <a:t>quote</a:t>
            </a:r>
            <a:r>
              <a:rPr/>
              <a:t> </a:t>
            </a:r>
            <a:r>
              <a:rPr/>
              <a:t>that</a:t>
            </a:r>
            <a:r>
              <a:rPr/>
              <a:t> </a:t>
            </a:r>
            <a:r>
              <a:rPr/>
              <a:t>argues</a:t>
            </a:r>
            <a:r>
              <a:rPr/>
              <a:t> </a:t>
            </a:r>
            <a:r>
              <a:rPr/>
              <a:t>for</a:t>
            </a:r>
            <a:r>
              <a:rPr/>
              <a:t> </a:t>
            </a:r>
            <a:r>
              <a:rPr/>
              <a:t>the</a:t>
            </a:r>
            <a:r>
              <a:rPr/>
              <a:t> </a:t>
            </a:r>
            <a:r>
              <a:rPr/>
              <a:t>superiority</a:t>
            </a:r>
            <a:r>
              <a:rPr/>
              <a:t> </a:t>
            </a:r>
            <a:r>
              <a:rPr/>
              <a:t>of</a:t>
            </a:r>
            <a:r>
              <a:rPr/>
              <a:t> </a:t>
            </a:r>
            <a:r>
              <a:rPr/>
              <a:t>quantitative</a:t>
            </a:r>
            <a:r>
              <a:rPr/>
              <a:t> </a:t>
            </a:r>
            <a:r>
              <a:rPr/>
              <a:t>data.</a:t>
            </a:r>
          </a:p>
          <a:p>
            <a:pPr lvl="0" marL="0" indent="0">
              <a:buNone/>
            </a:pPr>
          </a:p>
          <a:p>
            <a:pPr lvl="0" marL="0" indent="0">
              <a:buNone/>
            </a:pPr>
            <a:r>
              <a:rPr/>
              <a:t>Quantitative</a:t>
            </a:r>
            <a:r>
              <a:rPr/>
              <a:t> </a:t>
            </a:r>
            <a:r>
              <a:rPr/>
              <a:t>data</a:t>
            </a:r>
            <a:r>
              <a:rPr/>
              <a:t> </a:t>
            </a:r>
            <a:r>
              <a:rPr/>
              <a:t>is</a:t>
            </a:r>
            <a:r>
              <a:rPr/>
              <a:t> </a:t>
            </a:r>
            <a:r>
              <a:rPr/>
              <a:t>data</a:t>
            </a:r>
            <a:r>
              <a:rPr/>
              <a:t> </a:t>
            </a:r>
            <a:r>
              <a:rPr/>
              <a:t>that</a:t>
            </a:r>
            <a:r>
              <a:rPr/>
              <a:t> </a:t>
            </a:r>
            <a:r>
              <a:rPr/>
              <a:t>is</a:t>
            </a:r>
            <a:r>
              <a:rPr/>
              <a:t> </a:t>
            </a:r>
            <a:r>
              <a:rPr/>
              <a:t>easily</a:t>
            </a:r>
            <a:r>
              <a:rPr/>
              <a:t> </a:t>
            </a:r>
            <a:r>
              <a:rPr/>
              <a:t>reduced</a:t>
            </a:r>
            <a:r>
              <a:rPr/>
              <a:t> </a:t>
            </a:r>
            <a:r>
              <a:rPr/>
              <a:t>to</a:t>
            </a:r>
            <a:r>
              <a:rPr/>
              <a:t> </a:t>
            </a:r>
            <a:r>
              <a:rPr/>
              <a:t>a</a:t>
            </a:r>
            <a:r>
              <a:rPr/>
              <a:t> </a:t>
            </a:r>
            <a:r>
              <a:rPr/>
              <a:t>number</a:t>
            </a:r>
            <a:r>
              <a:rPr/>
              <a:t> </a:t>
            </a:r>
            <a:r>
              <a:rPr/>
              <a:t>or</a:t>
            </a:r>
            <a:r>
              <a:rPr/>
              <a:t> </a:t>
            </a:r>
            <a:r>
              <a:rPr/>
              <a:t>category,</a:t>
            </a:r>
            <a:r>
              <a:rPr/>
              <a:t> </a:t>
            </a:r>
            <a:r>
              <a:rPr/>
              <a:t>while</a:t>
            </a:r>
            <a:r>
              <a:rPr/>
              <a:t> </a:t>
            </a:r>
            <a:r>
              <a:rPr/>
              <a:t>qualitative</a:t>
            </a:r>
            <a:r>
              <a:rPr/>
              <a:t> </a:t>
            </a:r>
            <a:r>
              <a:rPr/>
              <a:t>data</a:t>
            </a:r>
            <a:r>
              <a:rPr/>
              <a:t> </a:t>
            </a:r>
            <a:r>
              <a:rPr/>
              <a:t>is</a:t>
            </a:r>
            <a:r>
              <a:rPr/>
              <a:t> </a:t>
            </a:r>
            <a:r>
              <a:rPr/>
              <a:t>not</a:t>
            </a:r>
            <a:r>
              <a:rPr/>
              <a:t> </a:t>
            </a:r>
            <a:r>
              <a:rPr/>
              <a:t>so</a:t>
            </a:r>
            <a:r>
              <a:rPr/>
              <a:t> </a:t>
            </a:r>
            <a:r>
              <a:rPr/>
              <a:t>easily</a:t>
            </a:r>
            <a:r>
              <a:rPr/>
              <a:t> </a:t>
            </a:r>
            <a:r>
              <a:rPr/>
              <a:t>reduced.</a:t>
            </a:r>
            <a:r>
              <a:rPr/>
              <a:t> </a:t>
            </a:r>
            <a:r>
              <a:rPr/>
              <a:t>This</a:t>
            </a:r>
            <a:r>
              <a:rPr/>
              <a:t> </a:t>
            </a:r>
            <a:r>
              <a:rPr/>
              <a:t>is</a:t>
            </a:r>
            <a:r>
              <a:rPr/>
              <a:t> </a:t>
            </a:r>
            <a:r>
              <a:rPr/>
              <a:t>kind</a:t>
            </a:r>
            <a:r>
              <a:rPr/>
              <a:t> </a:t>
            </a:r>
            <a:r>
              <a:rPr/>
              <a:t>of</a:t>
            </a:r>
            <a:r>
              <a:rPr/>
              <a:t> </a:t>
            </a:r>
            <a:r>
              <a:rPr/>
              <a:t>a</a:t>
            </a:r>
            <a:r>
              <a:rPr/>
              <a:t> </a:t>
            </a:r>
            <a:r>
              <a:rPr/>
              <a:t>squishy</a:t>
            </a:r>
            <a:r>
              <a:rPr/>
              <a:t> </a:t>
            </a:r>
            <a:r>
              <a:rPr/>
              <a:t>definition</a:t>
            </a:r>
            <a:r>
              <a:rPr/>
              <a:t> </a:t>
            </a:r>
            <a:r>
              <a:rPr/>
              <a:t>because</a:t>
            </a:r>
            <a:r>
              <a:rPr/>
              <a:t> </a:t>
            </a:r>
            <a:r>
              <a:rPr/>
              <a:t>you</a:t>
            </a:r>
            <a:r>
              <a:rPr/>
              <a:t> </a:t>
            </a:r>
            <a:r>
              <a:rPr/>
              <a:t>can</a:t>
            </a:r>
            <a:r>
              <a:rPr/>
              <a:t> </a:t>
            </a:r>
            <a:r>
              <a:rPr/>
              <a:t>create</a:t>
            </a:r>
            <a:r>
              <a:rPr/>
              <a:t> </a:t>
            </a:r>
            <a:r>
              <a:rPr/>
              <a:t>categories</a:t>
            </a:r>
            <a:r>
              <a:rPr/>
              <a:t> </a:t>
            </a:r>
            <a:r>
              <a:rPr/>
              <a:t>(themes)</a:t>
            </a:r>
            <a:r>
              <a:rPr/>
              <a:t> </a:t>
            </a:r>
            <a:r>
              <a:rPr/>
              <a:t>from</a:t>
            </a:r>
            <a:r>
              <a:rPr/>
              <a:t> </a:t>
            </a:r>
            <a:r>
              <a:rPr/>
              <a:t>qualitative</a:t>
            </a:r>
            <a:r>
              <a:rPr/>
              <a:t> </a:t>
            </a:r>
            <a:r>
              <a:rPr/>
              <a:t>data,</a:t>
            </a:r>
            <a:r>
              <a:rPr/>
              <a:t> </a:t>
            </a:r>
            <a:r>
              <a:rPr/>
              <a:t>but</a:t>
            </a:r>
            <a:r>
              <a:rPr/>
              <a:t> </a:t>
            </a:r>
            <a:r>
              <a:rPr/>
              <a:t>it</a:t>
            </a:r>
            <a:r>
              <a:rPr/>
              <a:t> </a:t>
            </a:r>
            <a:r>
              <a:rPr/>
              <a:t>takes</a:t>
            </a:r>
            <a:r>
              <a:rPr/>
              <a:t> </a:t>
            </a:r>
            <a:r>
              <a:rPr/>
              <a:t>a</a:t>
            </a:r>
            <a:r>
              <a:rPr/>
              <a:t> </a:t>
            </a:r>
            <a:r>
              <a:rPr/>
              <a:t>lot</a:t>
            </a:r>
            <a:r>
              <a:rPr/>
              <a:t> </a:t>
            </a:r>
            <a:r>
              <a:rPr/>
              <a:t>of</a:t>
            </a:r>
            <a:r>
              <a:rPr/>
              <a:t> </a:t>
            </a:r>
            <a:r>
              <a:rPr/>
              <a:t>effort.</a:t>
            </a:r>
          </a:p>
          <a:p>
            <a:pPr lvl="0" marL="0" indent="0">
              <a:buNone/>
            </a:pPr>
          </a:p>
          <a:p>
            <a:pPr lvl="0" marL="0" indent="0">
              <a:buNone/>
            </a:pPr>
            <a:r>
              <a:rPr/>
              <a:t>Why</a:t>
            </a:r>
            <a:r>
              <a:rPr/>
              <a:t> </a:t>
            </a:r>
            <a:r>
              <a:rPr/>
              <a:t>would</a:t>
            </a:r>
            <a:r>
              <a:rPr/>
              <a:t> </a:t>
            </a:r>
            <a:r>
              <a:rPr/>
              <a:t>you</a:t>
            </a:r>
            <a:r>
              <a:rPr/>
              <a:t> </a:t>
            </a:r>
            <a:r>
              <a:rPr/>
              <a:t>ever</a:t>
            </a:r>
            <a:r>
              <a:rPr/>
              <a:t> </a:t>
            </a:r>
            <a:r>
              <a:rPr/>
              <a:t>use</a:t>
            </a:r>
            <a:r>
              <a:rPr/>
              <a:t> </a:t>
            </a:r>
            <a:r>
              <a:rPr/>
              <a:t>qualitative</a:t>
            </a:r>
            <a:r>
              <a:rPr/>
              <a:t> </a:t>
            </a:r>
            <a:r>
              <a:rPr/>
              <a:t>data</a:t>
            </a:r>
            <a:r>
              <a:rPr/>
              <a:t> </a:t>
            </a:r>
            <a:r>
              <a:rPr/>
              <a:t>if</a:t>
            </a:r>
            <a:r>
              <a:rPr/>
              <a:t> </a:t>
            </a:r>
            <a:r>
              <a:rPr/>
              <a:t>it</a:t>
            </a:r>
            <a:r>
              <a:rPr/>
              <a:t> </a:t>
            </a:r>
            <a:r>
              <a:rPr/>
              <a:t>takes</a:t>
            </a:r>
            <a:r>
              <a:rPr/>
              <a:t> </a:t>
            </a:r>
            <a:r>
              <a:rPr/>
              <a:t>more</a:t>
            </a:r>
            <a:r>
              <a:rPr/>
              <a:t> </a:t>
            </a:r>
            <a:r>
              <a:rPr/>
              <a:t>effort?</a:t>
            </a:r>
            <a:r>
              <a:rPr/>
              <a:t> </a:t>
            </a:r>
            <a:r>
              <a:rPr/>
              <a:t>Qualitative</a:t>
            </a:r>
            <a:r>
              <a:rPr/>
              <a:t> </a:t>
            </a:r>
            <a:r>
              <a:rPr/>
              <a:t>data</a:t>
            </a:r>
            <a:r>
              <a:rPr/>
              <a:t> </a:t>
            </a:r>
            <a:r>
              <a:rPr/>
              <a:t>offers</a:t>
            </a:r>
            <a:r>
              <a:rPr/>
              <a:t> </a:t>
            </a:r>
            <a:r>
              <a:rPr/>
              <a:t>a</a:t>
            </a:r>
            <a:r>
              <a:rPr/>
              <a:t> </a:t>
            </a:r>
            <a:r>
              <a:rPr/>
              <a:t>richness</a:t>
            </a:r>
            <a:r>
              <a:rPr/>
              <a:t> </a:t>
            </a:r>
            <a:r>
              <a:rPr/>
              <a:t>that</a:t>
            </a:r>
            <a:r>
              <a:rPr/>
              <a:t> </a:t>
            </a:r>
            <a:r>
              <a:rPr/>
              <a:t>cannot</a:t>
            </a:r>
            <a:r>
              <a:rPr/>
              <a:t> </a:t>
            </a:r>
            <a:r>
              <a:rPr/>
              <a:t>often</a:t>
            </a:r>
            <a:r>
              <a:rPr/>
              <a:t> </a:t>
            </a:r>
            <a:r>
              <a:rPr/>
              <a:t>get</a:t>
            </a:r>
            <a:r>
              <a:rPr/>
              <a:t> </a:t>
            </a:r>
            <a:r>
              <a:rPr/>
              <a:t>captured</a:t>
            </a:r>
            <a:r>
              <a:rPr/>
              <a:t> </a:t>
            </a:r>
            <a:r>
              <a:rPr/>
              <a:t>by</a:t>
            </a:r>
            <a:r>
              <a:rPr/>
              <a:t> </a:t>
            </a:r>
            <a:r>
              <a:rPr/>
              <a:t>quantitative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a:t>
            </a:r>
            <a:r>
              <a:rPr/>
              <a:t> </a:t>
            </a:r>
            <a:r>
              <a:rPr/>
              <a:t>and</a:t>
            </a:r>
            <a:r>
              <a:rPr/>
              <a:t> </a:t>
            </a:r>
            <a:r>
              <a:rPr/>
              <a:t>qualitative</a:t>
            </a:r>
            <a:r>
              <a:rPr/>
              <a:t> </a:t>
            </a:r>
            <a:r>
              <a:rPr/>
              <a:t>yet</a:t>
            </a:r>
            <a:r>
              <a:rPr/>
              <a:t> </a:t>
            </a:r>
            <a:r>
              <a:rPr/>
              <a:t>one</a:t>
            </a:r>
            <a:r>
              <a:rPr/>
              <a:t> </a:t>
            </a:r>
            <a:r>
              <a:rPr/>
              <a:t>more</a:t>
            </a:r>
            <a:r>
              <a:rPr/>
              <a:t> </a:t>
            </a:r>
            <a:r>
              <a:rPr/>
              <a:t>time</a:t>
            </a:r>
            <a:r>
              <a:rPr/>
              <a:t> </a:t>
            </a:r>
            <a:r>
              <a:rPr/>
              <a:t>to</a:t>
            </a:r>
            <a:r>
              <a:rPr/>
              <a:t> </a:t>
            </a:r>
            <a:r>
              <a:rPr/>
              <a:t>describe</a:t>
            </a:r>
            <a:r>
              <a:rPr/>
              <a:t> </a:t>
            </a:r>
            <a:r>
              <a:rPr/>
              <a:t>the</a:t>
            </a:r>
            <a:r>
              <a:rPr/>
              <a:t> </a:t>
            </a:r>
            <a:r>
              <a:rPr/>
              <a:t>analysis.</a:t>
            </a:r>
            <a:r>
              <a:rPr/>
              <a:t> </a:t>
            </a:r>
            <a:r>
              <a:rPr/>
              <a:t>Possible</a:t>
            </a:r>
            <a:r>
              <a:rPr/>
              <a:t> </a:t>
            </a:r>
            <a:r>
              <a:rPr/>
              <a:t>synonyms</a:t>
            </a:r>
            <a:r>
              <a:rPr/>
              <a:t> </a:t>
            </a:r>
            <a:r>
              <a:rPr/>
              <a:t>for</a:t>
            </a:r>
            <a:r>
              <a:rPr/>
              <a:t> </a:t>
            </a:r>
            <a:r>
              <a:rPr/>
              <a:t>quantitative</a:t>
            </a:r>
            <a:r>
              <a:rPr/>
              <a:t> </a:t>
            </a:r>
            <a:r>
              <a:rPr/>
              <a:t>analysis</a:t>
            </a:r>
            <a:r>
              <a:rPr/>
              <a:t> </a:t>
            </a:r>
            <a:r>
              <a:rPr/>
              <a:t>are</a:t>
            </a:r>
            <a:r>
              <a:rPr/>
              <a:t> </a:t>
            </a:r>
            <a:r>
              <a:rPr/>
              <a:t>statistical</a:t>
            </a:r>
            <a:r>
              <a:rPr/>
              <a:t> </a:t>
            </a:r>
            <a:r>
              <a:rPr/>
              <a:t>analysis</a:t>
            </a:r>
            <a:r>
              <a:rPr/>
              <a:t> </a:t>
            </a:r>
            <a:r>
              <a:rPr/>
              <a:t>and</a:t>
            </a:r>
            <a:r>
              <a:rPr/>
              <a:t> </a:t>
            </a:r>
            <a:r>
              <a:rPr/>
              <a:t>inferential</a:t>
            </a:r>
            <a:r>
              <a:rPr/>
              <a:t> </a:t>
            </a:r>
            <a:r>
              <a:rPr/>
              <a:t>analysis.</a:t>
            </a:r>
            <a:r>
              <a:rPr/>
              <a:t> </a:t>
            </a:r>
            <a:r>
              <a:rPr/>
              <a:t>I</a:t>
            </a:r>
            <a:r>
              <a:rPr/>
              <a:t> </a:t>
            </a:r>
            <a:r>
              <a:rPr/>
              <a:t>dislike</a:t>
            </a:r>
            <a:r>
              <a:rPr/>
              <a:t> </a:t>
            </a:r>
            <a:r>
              <a:rPr/>
              <a:t>the</a:t>
            </a:r>
            <a:r>
              <a:rPr/>
              <a:t> </a:t>
            </a:r>
            <a:r>
              <a:rPr/>
              <a:t>term</a:t>
            </a:r>
            <a:r>
              <a:rPr/>
              <a:t> </a:t>
            </a:r>
            <a:r>
              <a:rPr/>
              <a:t>“</a:t>
            </a:r>
            <a:r>
              <a:rPr/>
              <a:t>statistical</a:t>
            </a:r>
            <a:r>
              <a:rPr/>
              <a:t> </a:t>
            </a:r>
            <a:r>
              <a:rPr/>
              <a:t>analysis</a:t>
            </a:r>
            <a:r>
              <a:rPr/>
              <a:t>”</a:t>
            </a:r>
            <a:r>
              <a:rPr/>
              <a:t> </a:t>
            </a:r>
            <a:r>
              <a:rPr/>
              <a:t>because</a:t>
            </a:r>
            <a:r>
              <a:rPr/>
              <a:t> </a:t>
            </a:r>
            <a:r>
              <a:rPr/>
              <a:t>it</a:t>
            </a:r>
            <a:r>
              <a:rPr/>
              <a:t> </a:t>
            </a:r>
            <a:r>
              <a:rPr/>
              <a:t>fails</a:t>
            </a:r>
            <a:r>
              <a:rPr/>
              <a:t> </a:t>
            </a:r>
            <a:r>
              <a:rPr/>
              <a:t>to</a:t>
            </a:r>
            <a:r>
              <a:rPr/>
              <a:t> </a:t>
            </a:r>
            <a:r>
              <a:rPr/>
              <a:t>recognize</a:t>
            </a:r>
            <a:r>
              <a:rPr/>
              <a:t> </a:t>
            </a:r>
            <a:r>
              <a:rPr/>
              <a:t>the</a:t>
            </a:r>
            <a:r>
              <a:rPr/>
              <a:t> </a:t>
            </a:r>
            <a:r>
              <a:rPr/>
              <a:t>wide</a:t>
            </a:r>
            <a:r>
              <a:rPr/>
              <a:t> </a:t>
            </a:r>
            <a:r>
              <a:rPr/>
              <a:t>range</a:t>
            </a:r>
            <a:r>
              <a:rPr/>
              <a:t> </a:t>
            </a:r>
            <a:r>
              <a:rPr/>
              <a:t>of</a:t>
            </a:r>
            <a:r>
              <a:rPr/>
              <a:t> </a:t>
            </a:r>
            <a:r>
              <a:rPr/>
              <a:t>statistical</a:t>
            </a:r>
            <a:r>
              <a:rPr/>
              <a:t> </a:t>
            </a:r>
            <a:r>
              <a:rPr/>
              <a:t>analyses</a:t>
            </a:r>
            <a:r>
              <a:rPr/>
              <a:t> </a:t>
            </a:r>
            <a:r>
              <a:rPr/>
              <a:t>that</a:t>
            </a:r>
            <a:r>
              <a:rPr/>
              <a:t> </a:t>
            </a:r>
            <a:r>
              <a:rPr/>
              <a:t>can</a:t>
            </a:r>
            <a:r>
              <a:rPr/>
              <a:t> </a:t>
            </a:r>
            <a:r>
              <a:rPr/>
              <a:t>be</a:t>
            </a:r>
            <a:r>
              <a:rPr/>
              <a:t> </a:t>
            </a:r>
            <a:r>
              <a:rPr/>
              <a:t>done.</a:t>
            </a:r>
          </a:p>
          <a:p>
            <a:pPr lvl="0" marL="0" indent="0">
              <a:buNone/>
            </a:pPr>
          </a:p>
          <a:p>
            <a:pPr lvl="0" marL="0" indent="0">
              <a:buNone/>
            </a:pPr>
            <a:r>
              <a:rPr/>
              <a:t>I</a:t>
            </a:r>
            <a:r>
              <a:rPr/>
              <a:t> </a:t>
            </a:r>
            <a:r>
              <a:rPr/>
              <a:t>tend</a:t>
            </a:r>
            <a:r>
              <a:rPr/>
              <a:t> </a:t>
            </a:r>
            <a:r>
              <a:rPr/>
              <a:t>to</a:t>
            </a:r>
            <a:r>
              <a:rPr/>
              <a:t> </a:t>
            </a:r>
            <a:r>
              <a:rPr/>
              <a:t>view</a:t>
            </a:r>
            <a:r>
              <a:rPr/>
              <a:t> </a:t>
            </a:r>
            <a:r>
              <a:rPr/>
              <a:t>this</a:t>
            </a:r>
            <a:r>
              <a:rPr/>
              <a:t> </a:t>
            </a:r>
            <a:r>
              <a:rPr/>
              <a:t>dichotomy</a:t>
            </a:r>
            <a:r>
              <a:rPr/>
              <a:t> </a:t>
            </a:r>
            <a:r>
              <a:rPr/>
              <a:t>as</a:t>
            </a:r>
            <a:r>
              <a:rPr/>
              <a:t> </a:t>
            </a:r>
            <a:r>
              <a:rPr/>
              <a:t>inferential</a:t>
            </a:r>
            <a:r>
              <a:rPr/>
              <a:t> </a:t>
            </a:r>
            <a:r>
              <a:rPr/>
              <a:t>statistics</a:t>
            </a:r>
            <a:r>
              <a:rPr/>
              <a:t> </a:t>
            </a:r>
            <a:r>
              <a:rPr/>
              <a:t>(statistics</a:t>
            </a:r>
            <a:r>
              <a:rPr/>
              <a:t> </a:t>
            </a:r>
            <a:r>
              <a:rPr/>
              <a:t>used</a:t>
            </a:r>
            <a:r>
              <a:rPr/>
              <a:t> </a:t>
            </a:r>
            <a:r>
              <a:rPr/>
              <a:t>to</a:t>
            </a:r>
            <a:r>
              <a:rPr/>
              <a:t> </a:t>
            </a:r>
            <a:r>
              <a:rPr/>
              <a:t>test</a:t>
            </a:r>
            <a:r>
              <a:rPr/>
              <a:t> </a:t>
            </a:r>
            <a:r>
              <a:rPr/>
              <a:t>a</a:t>
            </a:r>
            <a:r>
              <a:rPr/>
              <a:t> </a:t>
            </a:r>
            <a:r>
              <a:rPr/>
              <a:t>research</a:t>
            </a:r>
            <a:r>
              <a:rPr/>
              <a:t> </a:t>
            </a:r>
            <a:r>
              <a:rPr/>
              <a:t>hypothesis)</a:t>
            </a:r>
            <a:r>
              <a:rPr/>
              <a:t> </a:t>
            </a:r>
            <a:r>
              <a:rPr/>
              <a:t>versus</a:t>
            </a:r>
            <a:r>
              <a:rPr/>
              <a:t> </a:t>
            </a:r>
            <a:r>
              <a:rPr/>
              <a:t>descriptive</a:t>
            </a:r>
            <a:r>
              <a:rPr/>
              <a:t> </a:t>
            </a:r>
            <a:r>
              <a:rPr/>
              <a:t>statistics</a:t>
            </a:r>
            <a:r>
              <a:rPr/>
              <a:t> </a:t>
            </a:r>
            <a:r>
              <a:rPr/>
              <a:t>(statistics</a:t>
            </a:r>
            <a:r>
              <a:rPr/>
              <a:t> </a:t>
            </a:r>
            <a:r>
              <a:rPr/>
              <a:t>used</a:t>
            </a:r>
            <a:r>
              <a:rPr/>
              <a:t> </a:t>
            </a:r>
            <a:r>
              <a:rPr/>
              <a:t>to</a:t>
            </a:r>
            <a:r>
              <a:rPr/>
              <a:t> </a:t>
            </a:r>
            <a:r>
              <a:rPr/>
              <a:t>describe</a:t>
            </a:r>
            <a:r>
              <a:rPr/>
              <a:t> </a:t>
            </a:r>
            <a:r>
              <a:rPr/>
              <a:t>without</a:t>
            </a:r>
            <a:r>
              <a:rPr/>
              <a:t> </a:t>
            </a:r>
            <a:r>
              <a:rPr/>
              <a:t>a</a:t>
            </a:r>
            <a:r>
              <a:rPr/>
              <a:t> </a:t>
            </a:r>
            <a:r>
              <a:rPr/>
              <a:t>particular</a:t>
            </a:r>
            <a:r>
              <a:rPr/>
              <a:t> </a:t>
            </a:r>
            <a:r>
              <a:rPr/>
              <a:t>test</a:t>
            </a:r>
            <a:r>
              <a:rPr/>
              <a:t> </a:t>
            </a:r>
            <a:r>
              <a:rPr/>
              <a:t>in</a:t>
            </a:r>
            <a:r>
              <a:rPr/>
              <a:t> </a:t>
            </a:r>
            <a:r>
              <a:rPr/>
              <a:t>mind).</a:t>
            </a:r>
            <a:r>
              <a:rPr/>
              <a:t> </a:t>
            </a:r>
            <a:r>
              <a:rPr/>
              <a:t>The</a:t>
            </a:r>
            <a:r>
              <a:rPr/>
              <a:t> </a:t>
            </a:r>
            <a:r>
              <a:rPr/>
              <a:t>former</a:t>
            </a:r>
            <a:r>
              <a:rPr/>
              <a:t> </a:t>
            </a:r>
            <a:r>
              <a:rPr/>
              <a:t>includes</a:t>
            </a:r>
            <a:r>
              <a:rPr/>
              <a:t> </a:t>
            </a:r>
            <a:r>
              <a:rPr/>
              <a:t>p-values</a:t>
            </a:r>
            <a:r>
              <a:rPr/>
              <a:t> </a:t>
            </a:r>
            <a:r>
              <a:rPr/>
              <a:t>and</a:t>
            </a:r>
            <a:r>
              <a:rPr/>
              <a:t> </a:t>
            </a:r>
            <a:r>
              <a:rPr/>
              <a:t>confidence</a:t>
            </a:r>
            <a:r>
              <a:rPr/>
              <a:t> </a:t>
            </a:r>
            <a:r>
              <a:rPr/>
              <a:t>intervals,</a:t>
            </a:r>
            <a:r>
              <a:rPr/>
              <a:t> </a:t>
            </a:r>
            <a:r>
              <a:rPr/>
              <a:t>while</a:t>
            </a:r>
            <a:r>
              <a:rPr/>
              <a:t> </a:t>
            </a:r>
            <a:r>
              <a:rPr/>
              <a:t>the</a:t>
            </a:r>
            <a:r>
              <a:rPr/>
              <a:t> </a:t>
            </a:r>
            <a:r>
              <a:rPr/>
              <a:t>latter</a:t>
            </a:r>
            <a:r>
              <a:rPr/>
              <a:t> </a:t>
            </a:r>
            <a:r>
              <a:rPr/>
              <a:t>includes</a:t>
            </a:r>
            <a:r>
              <a:rPr/>
              <a:t> </a:t>
            </a:r>
            <a:r>
              <a:rPr/>
              <a:t>means,</a:t>
            </a:r>
            <a:r>
              <a:rPr/>
              <a:t> </a:t>
            </a:r>
            <a:r>
              <a:rPr/>
              <a:t>medians,</a:t>
            </a:r>
            <a:r>
              <a:rPr/>
              <a:t> </a:t>
            </a:r>
            <a:r>
              <a:rPr/>
              <a:t>ranges,</a:t>
            </a:r>
            <a:r>
              <a:rPr/>
              <a:t> </a:t>
            </a:r>
            <a:r>
              <a:rPr/>
              <a:t>standard</a:t>
            </a:r>
            <a:r>
              <a:rPr/>
              <a:t> </a:t>
            </a:r>
            <a:r>
              <a:rPr/>
              <a:t>deviations,</a:t>
            </a:r>
            <a:r>
              <a:rPr/>
              <a:t> </a:t>
            </a:r>
            <a:r>
              <a:rPr/>
              <a:t>and</a:t>
            </a:r>
            <a:r>
              <a:rPr/>
              <a:t> </a:t>
            </a:r>
            <a:r>
              <a:rPr/>
              <a:t>percentages.</a:t>
            </a:r>
          </a:p>
          <a:p>
            <a:pPr lvl="0" marL="0" indent="0">
              <a:buNone/>
            </a:pPr>
          </a:p>
          <a:p>
            <a:pPr lvl="0" marL="0" indent="0">
              <a:buNone/>
            </a:pPr>
            <a:r>
              <a:rPr/>
              <a:t>I</a:t>
            </a:r>
            <a:r>
              <a:rPr/>
              <a:t> </a:t>
            </a:r>
            <a:r>
              <a:rPr/>
              <a:t>suspect</a:t>
            </a:r>
            <a:r>
              <a:rPr/>
              <a:t> </a:t>
            </a:r>
            <a:r>
              <a:rPr/>
              <a:t>that</a:t>
            </a:r>
            <a:r>
              <a:rPr/>
              <a:t> </a:t>
            </a:r>
            <a:r>
              <a:rPr/>
              <a:t>your</a:t>
            </a:r>
            <a:r>
              <a:rPr/>
              <a:t> </a:t>
            </a:r>
            <a:r>
              <a:rPr/>
              <a:t>book</a:t>
            </a:r>
            <a:r>
              <a:rPr/>
              <a:t> </a:t>
            </a:r>
            <a:r>
              <a:rPr/>
              <a:t>would</a:t>
            </a:r>
            <a:r>
              <a:rPr/>
              <a:t> </a:t>
            </a:r>
            <a:r>
              <a:rPr/>
              <a:t>draw</a:t>
            </a:r>
            <a:r>
              <a:rPr/>
              <a:t> </a:t>
            </a:r>
            <a:r>
              <a:rPr/>
              <a:t>the</a:t>
            </a:r>
            <a:r>
              <a:rPr/>
              <a:t> </a:t>
            </a:r>
            <a:r>
              <a:rPr/>
              <a:t>line</a:t>
            </a:r>
            <a:r>
              <a:rPr/>
              <a:t> </a:t>
            </a:r>
            <a:r>
              <a:rPr/>
              <a:t>further</a:t>
            </a:r>
            <a:r>
              <a:rPr/>
              <a:t> </a:t>
            </a:r>
            <a:r>
              <a:rPr/>
              <a:t>to</a:t>
            </a:r>
            <a:r>
              <a:rPr/>
              <a:t> </a:t>
            </a:r>
            <a:r>
              <a:rPr/>
              <a:t>one</a:t>
            </a:r>
            <a:r>
              <a:rPr/>
              <a:t> </a:t>
            </a:r>
            <a:r>
              <a:rPr/>
              <a:t>side.</a:t>
            </a:r>
            <a:r>
              <a:rPr/>
              <a:t> </a:t>
            </a:r>
            <a:r>
              <a:rPr/>
              <a:t>Means</a:t>
            </a:r>
            <a:r>
              <a:rPr/>
              <a:t> </a:t>
            </a:r>
            <a:r>
              <a:rPr/>
              <a:t>and</a:t>
            </a:r>
            <a:r>
              <a:rPr/>
              <a:t> </a:t>
            </a:r>
            <a:r>
              <a:rPr/>
              <a:t>percentages</a:t>
            </a:r>
            <a:r>
              <a:rPr/>
              <a:t> </a:t>
            </a:r>
            <a:r>
              <a:rPr/>
              <a:t>are</a:t>
            </a:r>
            <a:r>
              <a:rPr/>
              <a:t> </a:t>
            </a:r>
            <a:r>
              <a:rPr/>
              <a:t>numeric</a:t>
            </a:r>
            <a:r>
              <a:rPr/>
              <a:t> </a:t>
            </a:r>
            <a:r>
              <a:rPr/>
              <a:t>summaries</a:t>
            </a:r>
            <a:r>
              <a:rPr/>
              <a:t> </a:t>
            </a:r>
            <a:r>
              <a:rPr/>
              <a:t>and</a:t>
            </a:r>
            <a:r>
              <a:rPr/>
              <a:t> </a:t>
            </a:r>
            <a:r>
              <a:rPr/>
              <a:t>are</a:t>
            </a:r>
            <a:r>
              <a:rPr/>
              <a:t> </a:t>
            </a:r>
            <a:r>
              <a:rPr/>
              <a:t>therefore</a:t>
            </a:r>
            <a:r>
              <a:rPr/>
              <a:t> </a:t>
            </a:r>
            <a:r>
              <a:rPr/>
              <a:t>part</a:t>
            </a:r>
            <a:r>
              <a:rPr/>
              <a:t> </a:t>
            </a:r>
            <a:r>
              <a:rPr/>
              <a:t>of</a:t>
            </a:r>
            <a:r>
              <a:rPr/>
              <a:t> </a:t>
            </a:r>
            <a:r>
              <a:rPr/>
              <a:t>quantitative</a:t>
            </a:r>
            <a:r>
              <a:rPr/>
              <a:t> </a:t>
            </a:r>
            <a:r>
              <a:rPr/>
              <a:t>analysis,</a:t>
            </a:r>
            <a:r>
              <a:rPr/>
              <a:t> </a:t>
            </a:r>
            <a:r>
              <a:rPr/>
              <a:t>according</a:t>
            </a:r>
            <a:r>
              <a:rPr/>
              <a:t> </a:t>
            </a:r>
            <a:r>
              <a:rPr/>
              <a:t>to</a:t>
            </a:r>
            <a:r>
              <a:rPr/>
              <a:t> </a:t>
            </a:r>
            <a:r>
              <a:rPr/>
              <a:t>your</a:t>
            </a:r>
            <a:r>
              <a:rPr/>
              <a:t> </a:t>
            </a:r>
            <a:r>
              <a:rPr/>
              <a:t>book.</a:t>
            </a:r>
            <a:r>
              <a:rPr/>
              <a:t> </a:t>
            </a:r>
            <a:r>
              <a:rPr/>
              <a:t>This</a:t>
            </a:r>
            <a:r>
              <a:rPr/>
              <a:t> </a:t>
            </a:r>
            <a:r>
              <a:rPr/>
              <a:t>limits</a:t>
            </a:r>
            <a:r>
              <a:rPr/>
              <a:t> </a:t>
            </a:r>
            <a:r>
              <a:rPr/>
              <a:t>qualitative</a:t>
            </a:r>
            <a:r>
              <a:rPr/>
              <a:t> </a:t>
            </a:r>
            <a:r>
              <a:rPr/>
              <a:t>analysis</a:t>
            </a:r>
            <a:r>
              <a:rPr/>
              <a:t> </a:t>
            </a:r>
            <a:r>
              <a:rPr/>
              <a:t>to</a:t>
            </a:r>
            <a:r>
              <a:rPr/>
              <a:t> </a:t>
            </a:r>
            <a:r>
              <a:rPr/>
              <a:t>a</a:t>
            </a:r>
            <a:r>
              <a:rPr/>
              <a:t> </a:t>
            </a:r>
            <a:r>
              <a:rPr/>
              <a:t>verbal</a:t>
            </a:r>
            <a:r>
              <a:rPr/>
              <a:t> </a:t>
            </a:r>
            <a:r>
              <a:rPr/>
              <a:t>descriptions</a:t>
            </a:r>
            <a:r>
              <a:rPr/>
              <a:t> </a:t>
            </a:r>
            <a:r>
              <a:rPr/>
              <a:t>of</a:t>
            </a:r>
            <a:r>
              <a:rPr/>
              <a:t> </a:t>
            </a:r>
            <a:r>
              <a:rPr/>
              <a:t>the</a:t>
            </a:r>
            <a:r>
              <a:rPr/>
              <a:t> </a:t>
            </a:r>
            <a:r>
              <a:rPr/>
              <a:t>data.</a:t>
            </a:r>
          </a:p>
          <a:p>
            <a:pPr lvl="0" marL="0" indent="0">
              <a:buNone/>
            </a:pPr>
          </a:p>
          <a:p>
            <a:pPr lvl="0" marL="0" indent="0">
              <a:buNone/>
            </a:pPr>
            <a:r>
              <a:rPr/>
              <a:t>I</a:t>
            </a:r>
            <a:r>
              <a:rPr/>
              <a:t> </a:t>
            </a:r>
            <a:r>
              <a:rPr/>
              <a:t>dislike</a:t>
            </a:r>
            <a:r>
              <a:rPr/>
              <a:t> </a:t>
            </a:r>
            <a:r>
              <a:rPr/>
              <a:t>this</a:t>
            </a:r>
            <a:r>
              <a:rPr/>
              <a:t> </a:t>
            </a:r>
            <a:r>
              <a:rPr/>
              <a:t>attempt</a:t>
            </a:r>
            <a:r>
              <a:rPr/>
              <a:t> </a:t>
            </a:r>
            <a:r>
              <a:rPr/>
              <a:t>to</a:t>
            </a:r>
            <a:r>
              <a:rPr/>
              <a:t> </a:t>
            </a:r>
            <a:r>
              <a:rPr/>
              <a:t>overload</a:t>
            </a:r>
            <a:r>
              <a:rPr/>
              <a:t> </a:t>
            </a:r>
            <a:r>
              <a:rPr/>
              <a:t>the</a:t>
            </a:r>
            <a:r>
              <a:rPr/>
              <a:t> </a:t>
            </a:r>
            <a:r>
              <a:rPr/>
              <a:t>words</a:t>
            </a:r>
            <a:r>
              <a:rPr/>
              <a:t> </a:t>
            </a:r>
            <a:r>
              <a:rPr/>
              <a:t>“</a:t>
            </a:r>
            <a:r>
              <a:rPr/>
              <a:t>quantitative</a:t>
            </a:r>
            <a:r>
              <a:rPr/>
              <a:t>”</a:t>
            </a:r>
            <a:r>
              <a:rPr/>
              <a:t> </a:t>
            </a:r>
            <a:r>
              <a:rPr/>
              <a:t>and</a:t>
            </a:r>
            <a:r>
              <a:rPr/>
              <a:t> </a:t>
            </a:r>
            <a:r>
              <a:rPr/>
              <a:t>“</a:t>
            </a:r>
            <a:r>
              <a:rPr/>
              <a:t>qualitative</a:t>
            </a:r>
            <a:r>
              <a:rPr/>
              <a:t>”</a:t>
            </a:r>
            <a:r>
              <a:rPr/>
              <a:t> </a:t>
            </a:r>
            <a:r>
              <a:rPr/>
              <a:t>with</a:t>
            </a:r>
            <a:r>
              <a:rPr/>
              <a:t> </a:t>
            </a:r>
            <a:r>
              <a:rPr/>
              <a:t>research</a:t>
            </a:r>
            <a:r>
              <a:rPr/>
              <a:t> </a:t>
            </a:r>
            <a:r>
              <a:rPr/>
              <a:t>approaches,</a:t>
            </a:r>
            <a:r>
              <a:rPr/>
              <a:t> </a:t>
            </a:r>
            <a:r>
              <a:rPr/>
              <a:t>data</a:t>
            </a:r>
            <a:r>
              <a:rPr/>
              <a:t> </a:t>
            </a:r>
            <a:r>
              <a:rPr/>
              <a:t>types</a:t>
            </a:r>
            <a:r>
              <a:rPr/>
              <a:t> </a:t>
            </a:r>
            <a:r>
              <a:rPr/>
              <a:t>and</a:t>
            </a:r>
            <a:r>
              <a:rPr/>
              <a:t> </a:t>
            </a:r>
            <a:r>
              <a:rPr/>
              <a:t>analysis</a:t>
            </a:r>
            <a:r>
              <a:rPr/>
              <a:t> </a:t>
            </a:r>
            <a:r>
              <a:rPr/>
              <a:t>methods.</a:t>
            </a:r>
            <a:r>
              <a:rPr/>
              <a:t> </a:t>
            </a:r>
            <a:r>
              <a:rPr/>
              <a:t>I</a:t>
            </a:r>
            <a:r>
              <a:rPr/>
              <a:t> </a:t>
            </a:r>
            <a:r>
              <a:rPr/>
              <a:t>will</a:t>
            </a:r>
            <a:r>
              <a:rPr/>
              <a:t> </a:t>
            </a:r>
            <a:r>
              <a:rPr/>
              <a:t>try</a:t>
            </a:r>
            <a:r>
              <a:rPr/>
              <a:t> </a:t>
            </a:r>
            <a:r>
              <a:rPr/>
              <a:t>to</a:t>
            </a:r>
            <a:r>
              <a:rPr/>
              <a:t> </a:t>
            </a:r>
            <a:r>
              <a:rPr/>
              <a:t>avoid</a:t>
            </a:r>
            <a:r>
              <a:rPr/>
              <a:t> </a:t>
            </a:r>
            <a:r>
              <a:rPr/>
              <a:t>these</a:t>
            </a:r>
            <a:r>
              <a:rPr/>
              <a:t> </a:t>
            </a:r>
            <a:r>
              <a:rPr/>
              <a:t>adjectives</a:t>
            </a:r>
            <a:r>
              <a:rPr/>
              <a:t> </a:t>
            </a:r>
            <a:r>
              <a:rPr/>
              <a:t>and</a:t>
            </a:r>
            <a:r>
              <a:rPr/>
              <a:t> </a:t>
            </a:r>
            <a:r>
              <a:rPr/>
              <a:t>use</a:t>
            </a:r>
            <a:r>
              <a:rPr/>
              <a:t> </a:t>
            </a:r>
            <a:r>
              <a:rPr/>
              <a:t>an</a:t>
            </a:r>
            <a:r>
              <a:rPr/>
              <a:t> </a:t>
            </a:r>
            <a:r>
              <a:rPr/>
              <a:t>appropriate</a:t>
            </a:r>
            <a:r>
              <a:rPr/>
              <a:t> </a:t>
            </a:r>
            <a:r>
              <a:rPr/>
              <a:t>synonym</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find</a:t>
            </a:r>
            <a:r>
              <a:rPr/>
              <a:t> </a:t>
            </a:r>
            <a:r>
              <a:rPr/>
              <a:t>the</a:t>
            </a:r>
            <a:r>
              <a:rPr/>
              <a:t> </a:t>
            </a:r>
            <a:r>
              <a:rPr/>
              <a:t>term</a:t>
            </a:r>
            <a:r>
              <a:rPr/>
              <a:t> </a:t>
            </a:r>
            <a:r>
              <a:rPr/>
              <a:t>“</a:t>
            </a:r>
            <a:r>
              <a:rPr/>
              <a:t>translational</a:t>
            </a:r>
            <a:r>
              <a:rPr/>
              <a:t>”</a:t>
            </a:r>
            <a:r>
              <a:rPr/>
              <a:t> </a:t>
            </a:r>
            <a:r>
              <a:rPr/>
              <a:t>to</a:t>
            </a:r>
            <a:r>
              <a:rPr/>
              <a:t> </a:t>
            </a:r>
            <a:r>
              <a:rPr/>
              <a:t>be</a:t>
            </a:r>
            <a:r>
              <a:rPr/>
              <a:t> </a:t>
            </a:r>
            <a:r>
              <a:rPr/>
              <a:t>abused</a:t>
            </a:r>
            <a:r>
              <a:rPr/>
              <a:t> </a:t>
            </a:r>
            <a:r>
              <a:rPr/>
              <a:t>a</a:t>
            </a:r>
            <a:r>
              <a:rPr/>
              <a:t> </a:t>
            </a:r>
            <a:r>
              <a:rPr/>
              <a:t>lot,</a:t>
            </a:r>
            <a:r>
              <a:rPr/>
              <a:t> </a:t>
            </a:r>
            <a:r>
              <a:rPr/>
              <a:t>but</a:t>
            </a:r>
            <a:r>
              <a:rPr/>
              <a:t> </a:t>
            </a:r>
            <a:r>
              <a:rPr/>
              <a:t>it</a:t>
            </a:r>
            <a:r>
              <a:rPr/>
              <a:t> </a:t>
            </a:r>
            <a:r>
              <a:rPr/>
              <a:t>helps</a:t>
            </a:r>
            <a:r>
              <a:rPr/>
              <a:t> </a:t>
            </a:r>
            <a:r>
              <a:rPr/>
              <a:t>to</a:t>
            </a:r>
            <a:r>
              <a:rPr/>
              <a:t> </a:t>
            </a:r>
            <a:r>
              <a:rPr/>
              <a:t>understand</a:t>
            </a:r>
            <a:r>
              <a:rPr/>
              <a:t> </a:t>
            </a:r>
            <a:r>
              <a:rPr/>
              <a:t>the</a:t>
            </a:r>
            <a:r>
              <a:rPr/>
              <a:t> </a:t>
            </a:r>
            <a:r>
              <a:rPr/>
              <a:t>original</a:t>
            </a:r>
            <a:r>
              <a:rPr/>
              <a:t> </a:t>
            </a:r>
            <a:r>
              <a:rPr/>
              <a:t>definition.</a:t>
            </a:r>
            <a:r>
              <a:rPr/>
              <a:t> </a:t>
            </a:r>
            <a:r>
              <a:rPr/>
              <a:t>The</a:t>
            </a:r>
            <a:r>
              <a:rPr/>
              <a:t> </a:t>
            </a:r>
            <a:r>
              <a:rPr/>
              <a:t>translational/basic</a:t>
            </a:r>
            <a:r>
              <a:rPr/>
              <a:t> </a:t>
            </a:r>
            <a:r>
              <a:rPr/>
              <a:t>dichotomy</a:t>
            </a:r>
            <a:r>
              <a:rPr/>
              <a:t> </a:t>
            </a:r>
            <a:r>
              <a:rPr/>
              <a:t>is</a:t>
            </a:r>
            <a:r>
              <a:rPr/>
              <a:t> </a:t>
            </a:r>
            <a:r>
              <a:rPr/>
              <a:t>not</a:t>
            </a:r>
            <a:r>
              <a:rPr/>
              <a:t> </a:t>
            </a:r>
            <a:r>
              <a:rPr/>
              <a:t>too</a:t>
            </a:r>
            <a:r>
              <a:rPr/>
              <a:t> </a:t>
            </a:r>
            <a:r>
              <a:rPr/>
              <a:t>much</a:t>
            </a:r>
            <a:r>
              <a:rPr/>
              <a:t> </a:t>
            </a:r>
            <a:r>
              <a:rPr/>
              <a:t>different</a:t>
            </a:r>
            <a:r>
              <a:rPr/>
              <a:t> </a:t>
            </a:r>
            <a:r>
              <a:rPr/>
              <a:t>from</a:t>
            </a:r>
            <a:r>
              <a:rPr/>
              <a:t> </a:t>
            </a:r>
            <a:r>
              <a:rPr/>
              <a:t>the</a:t>
            </a:r>
            <a:r>
              <a:rPr/>
              <a:t> </a:t>
            </a:r>
            <a:r>
              <a:rPr/>
              <a:t>applied/theoretical</a:t>
            </a:r>
            <a:r>
              <a:rPr/>
              <a:t> </a:t>
            </a:r>
            <a:r>
              <a:rPr/>
              <a:t>dichotomy.</a:t>
            </a:r>
            <a:r>
              <a:rPr/>
              <a:t> </a:t>
            </a:r>
            <a:r>
              <a:rPr/>
              <a:t>Basic</a:t>
            </a:r>
            <a:r>
              <a:rPr/>
              <a:t> </a:t>
            </a:r>
            <a:r>
              <a:rPr/>
              <a:t>research</a:t>
            </a:r>
            <a:r>
              <a:rPr/>
              <a:t> </a:t>
            </a:r>
            <a:r>
              <a:rPr/>
              <a:t>is</a:t>
            </a:r>
            <a:r>
              <a:rPr/>
              <a:t> </a:t>
            </a:r>
            <a:r>
              <a:rPr/>
              <a:t>research</a:t>
            </a:r>
            <a:r>
              <a:rPr/>
              <a:t> </a:t>
            </a:r>
            <a:r>
              <a:rPr/>
              <a:t>done</a:t>
            </a:r>
            <a:r>
              <a:rPr/>
              <a:t> </a:t>
            </a:r>
            <a:r>
              <a:rPr/>
              <a:t>mostly</a:t>
            </a:r>
            <a:r>
              <a:rPr/>
              <a:t> </a:t>
            </a:r>
            <a:r>
              <a:rPr/>
              <a:t>in</a:t>
            </a:r>
            <a:r>
              <a:rPr/>
              <a:t> </a:t>
            </a:r>
            <a:r>
              <a:rPr/>
              <a:t>the</a:t>
            </a:r>
            <a:r>
              <a:rPr/>
              <a:t> </a:t>
            </a:r>
            <a:r>
              <a:rPr/>
              <a:t>laboratory</a:t>
            </a:r>
            <a:r>
              <a:rPr/>
              <a:t> </a:t>
            </a:r>
            <a:r>
              <a:rPr/>
              <a:t>and</a:t>
            </a:r>
            <a:r>
              <a:rPr/>
              <a:t> </a:t>
            </a:r>
            <a:r>
              <a:rPr/>
              <a:t>“</a:t>
            </a:r>
            <a:r>
              <a:rPr/>
              <a:t>without</a:t>
            </a:r>
            <a:r>
              <a:rPr/>
              <a:t> </a:t>
            </a:r>
            <a:r>
              <a:rPr/>
              <a:t>thought</a:t>
            </a:r>
            <a:r>
              <a:rPr/>
              <a:t> </a:t>
            </a:r>
            <a:r>
              <a:rPr/>
              <a:t>of</a:t>
            </a:r>
            <a:r>
              <a:rPr/>
              <a:t> </a:t>
            </a:r>
            <a:r>
              <a:rPr/>
              <a:t>practical</a:t>
            </a:r>
            <a:r>
              <a:rPr/>
              <a:t> </a:t>
            </a:r>
            <a:r>
              <a:rPr/>
              <a:t>ends.</a:t>
            </a:r>
            <a:r>
              <a:rPr/>
              <a:t>”</a:t>
            </a:r>
            <a:r>
              <a:rPr/>
              <a:t> </a:t>
            </a:r>
            <a:r>
              <a:rPr/>
              <a:t>Translational</a:t>
            </a:r>
            <a:r>
              <a:rPr/>
              <a:t> </a:t>
            </a:r>
            <a:r>
              <a:rPr/>
              <a:t>research</a:t>
            </a:r>
            <a:r>
              <a:rPr/>
              <a:t> </a:t>
            </a:r>
            <a:r>
              <a:rPr/>
              <a:t>represents</a:t>
            </a:r>
            <a:r>
              <a:rPr/>
              <a:t> </a:t>
            </a:r>
            <a:r>
              <a:rPr/>
              <a:t>a</a:t>
            </a:r>
            <a:r>
              <a:rPr/>
              <a:t> </a:t>
            </a:r>
            <a:r>
              <a:rPr/>
              <a:t>bridge</a:t>
            </a:r>
            <a:r>
              <a:rPr/>
              <a:t> </a:t>
            </a:r>
            <a:r>
              <a:rPr/>
              <a:t>between</a:t>
            </a:r>
            <a:r>
              <a:rPr/>
              <a:t> </a:t>
            </a:r>
            <a:r>
              <a:rPr/>
              <a:t>the</a:t>
            </a:r>
            <a:r>
              <a:rPr/>
              <a:t> </a:t>
            </a:r>
            <a:r>
              <a:rPr/>
              <a:t>laboratory</a:t>
            </a:r>
            <a:r>
              <a:rPr/>
              <a:t> </a:t>
            </a:r>
            <a:r>
              <a:rPr/>
              <a:t>and</a:t>
            </a:r>
            <a:r>
              <a:rPr/>
              <a:t> </a:t>
            </a:r>
            <a:r>
              <a:rPr/>
              <a:t>the</a:t>
            </a:r>
            <a:r>
              <a:rPr/>
              <a:t> </a:t>
            </a:r>
            <a:r>
              <a:rPr/>
              <a:t>real</a:t>
            </a:r>
            <a:r>
              <a:rPr/>
              <a:t> </a:t>
            </a:r>
            <a:r>
              <a:rPr/>
              <a:t>world.</a:t>
            </a:r>
            <a:r>
              <a:rPr/>
              <a:t> </a:t>
            </a:r>
            <a:r>
              <a:rPr/>
              <a:t>You’ll</a:t>
            </a:r>
            <a:r>
              <a:rPr/>
              <a:t> </a:t>
            </a:r>
            <a:r>
              <a:rPr/>
              <a:t>see</a:t>
            </a:r>
            <a:r>
              <a:rPr/>
              <a:t> </a:t>
            </a:r>
            <a:r>
              <a:rPr/>
              <a:t>the</a:t>
            </a:r>
            <a:r>
              <a:rPr/>
              <a:t> </a:t>
            </a:r>
            <a:r>
              <a:rPr/>
              <a:t>phrase</a:t>
            </a:r>
            <a:r>
              <a:rPr/>
              <a:t> </a:t>
            </a:r>
            <a:r>
              <a:rPr/>
              <a:t>“</a:t>
            </a:r>
            <a:r>
              <a:rPr/>
              <a:t>from</a:t>
            </a:r>
            <a:r>
              <a:rPr/>
              <a:t> </a:t>
            </a:r>
            <a:r>
              <a:rPr/>
              <a:t>bench</a:t>
            </a:r>
            <a:r>
              <a:rPr/>
              <a:t> </a:t>
            </a:r>
            <a:r>
              <a:rPr/>
              <a:t>to</a:t>
            </a:r>
            <a:r>
              <a:rPr/>
              <a:t> </a:t>
            </a:r>
            <a:r>
              <a:rPr/>
              <a:t>bedside</a:t>
            </a:r>
            <a:r>
              <a:rPr/>
              <a:t>”</a:t>
            </a:r>
            <a:r>
              <a:rPr/>
              <a:t> </a:t>
            </a:r>
            <a:r>
              <a:rPr/>
              <a:t>used</a:t>
            </a:r>
            <a:r>
              <a:rPr/>
              <a:t> </a:t>
            </a:r>
            <a:r>
              <a:rPr/>
              <a:t>in</a:t>
            </a:r>
            <a:r>
              <a:rPr/>
              <a:t> </a:t>
            </a:r>
            <a:r>
              <a:rPr/>
              <a:t>this</a:t>
            </a:r>
            <a:r>
              <a:rPr/>
              <a:t> </a:t>
            </a:r>
            <a:r>
              <a:rPr/>
              <a:t>context.</a:t>
            </a:r>
          </a:p>
          <a:p>
            <a:pPr lvl="0" marL="0" indent="0">
              <a:buNone/>
            </a:pPr>
          </a:p>
          <a:p>
            <a:pPr lvl="0" marL="0" indent="0">
              <a:buNone/>
            </a:pPr>
            <a:r>
              <a:rPr/>
              <a:t>Some</a:t>
            </a:r>
            <a:r>
              <a:rPr/>
              <a:t> </a:t>
            </a:r>
            <a:r>
              <a:rPr/>
              <a:t>people</a:t>
            </a:r>
            <a:r>
              <a:rPr/>
              <a:t> </a:t>
            </a:r>
            <a:r>
              <a:rPr/>
              <a:t>subdivide</a:t>
            </a:r>
            <a:r>
              <a:rPr/>
              <a:t> </a:t>
            </a:r>
            <a:r>
              <a:rPr/>
              <a:t>translational</a:t>
            </a:r>
            <a:r>
              <a:rPr/>
              <a:t> </a:t>
            </a:r>
            <a:r>
              <a:rPr/>
              <a:t>research</a:t>
            </a:r>
            <a:r>
              <a:rPr/>
              <a:t> </a:t>
            </a:r>
            <a:r>
              <a:rPr/>
              <a:t>into</a:t>
            </a:r>
            <a:r>
              <a:rPr/>
              <a:t> </a:t>
            </a:r>
            <a:r>
              <a:rPr/>
              <a:t>two</a:t>
            </a:r>
            <a:r>
              <a:rPr/>
              <a:t> </a:t>
            </a:r>
            <a:r>
              <a:rPr/>
              <a:t>types</a:t>
            </a:r>
            <a:r>
              <a:rPr/>
              <a:t> </a:t>
            </a:r>
            <a:r>
              <a:rPr/>
              <a:t>with</a:t>
            </a:r>
            <a:r>
              <a:rPr/>
              <a:t> </a:t>
            </a:r>
            <a:r>
              <a:rPr/>
              <a:t>T1</a:t>
            </a:r>
            <a:r>
              <a:rPr/>
              <a:t> </a:t>
            </a:r>
            <a:r>
              <a:rPr/>
              <a:t>research</a:t>
            </a:r>
            <a:r>
              <a:rPr/>
              <a:t> </a:t>
            </a:r>
            <a:r>
              <a:rPr/>
              <a:t>representing</a:t>
            </a:r>
            <a:r>
              <a:rPr/>
              <a:t> </a:t>
            </a:r>
            <a:r>
              <a:rPr/>
              <a:t>a</a:t>
            </a:r>
            <a:r>
              <a:rPr/>
              <a:t> </a:t>
            </a:r>
            <a:r>
              <a:rPr/>
              <a:t>bridge</a:t>
            </a:r>
            <a:r>
              <a:rPr/>
              <a:t> </a:t>
            </a:r>
            <a:r>
              <a:rPr/>
              <a:t>from</a:t>
            </a:r>
            <a:r>
              <a:rPr/>
              <a:t> </a:t>
            </a:r>
            <a:r>
              <a:rPr/>
              <a:t>the</a:t>
            </a:r>
            <a:r>
              <a:rPr/>
              <a:t> </a:t>
            </a:r>
            <a:r>
              <a:rPr/>
              <a:t>laboratory</a:t>
            </a:r>
            <a:r>
              <a:rPr/>
              <a:t> </a:t>
            </a:r>
            <a:r>
              <a:rPr/>
              <a:t>to</a:t>
            </a:r>
            <a:r>
              <a:rPr/>
              <a:t> </a:t>
            </a:r>
            <a:r>
              <a:rPr/>
              <a:t>the</a:t>
            </a:r>
            <a:r>
              <a:rPr/>
              <a:t> </a:t>
            </a:r>
            <a:r>
              <a:rPr/>
              <a:t>patient</a:t>
            </a:r>
            <a:r>
              <a:rPr/>
              <a:t> </a:t>
            </a:r>
            <a:r>
              <a:rPr/>
              <a:t>and</a:t>
            </a:r>
            <a:r>
              <a:rPr/>
              <a:t> </a:t>
            </a:r>
            <a:r>
              <a:rPr/>
              <a:t>T2</a:t>
            </a:r>
            <a:r>
              <a:rPr/>
              <a:t> </a:t>
            </a:r>
            <a:r>
              <a:rPr/>
              <a:t>research</a:t>
            </a:r>
            <a:r>
              <a:rPr/>
              <a:t> </a:t>
            </a:r>
            <a:r>
              <a:rPr/>
              <a:t>representing</a:t>
            </a:r>
            <a:r>
              <a:rPr/>
              <a:t> </a:t>
            </a:r>
            <a:r>
              <a:rPr/>
              <a:t>a</a:t>
            </a:r>
            <a:r>
              <a:rPr/>
              <a:t> </a:t>
            </a:r>
            <a:r>
              <a:rPr/>
              <a:t>bridge</a:t>
            </a:r>
            <a:r>
              <a:rPr/>
              <a:t> </a:t>
            </a:r>
            <a:r>
              <a:rPr/>
              <a:t>from</a:t>
            </a:r>
            <a:r>
              <a:rPr/>
              <a:t> </a:t>
            </a:r>
            <a:r>
              <a:rPr/>
              <a:t>a</a:t>
            </a:r>
            <a:r>
              <a:rPr/>
              <a:t> </a:t>
            </a:r>
            <a:r>
              <a:rPr/>
              <a:t>the</a:t>
            </a:r>
            <a:r>
              <a:rPr/>
              <a:t> </a:t>
            </a:r>
            <a:r>
              <a:rPr/>
              <a:t>carefully</a:t>
            </a:r>
            <a:r>
              <a:rPr/>
              <a:t> </a:t>
            </a:r>
            <a:r>
              <a:rPr/>
              <a:t>controlled</a:t>
            </a:r>
            <a:r>
              <a:rPr/>
              <a:t> </a:t>
            </a:r>
            <a:r>
              <a:rPr/>
              <a:t>clinical</a:t>
            </a:r>
            <a:r>
              <a:rPr/>
              <a:t> </a:t>
            </a:r>
            <a:r>
              <a:rPr/>
              <a:t>trial</a:t>
            </a:r>
            <a:r>
              <a:rPr/>
              <a:t> </a:t>
            </a:r>
            <a:r>
              <a:rPr/>
              <a:t>to</a:t>
            </a:r>
            <a:r>
              <a:rPr/>
              <a:t> </a:t>
            </a:r>
            <a:r>
              <a:rPr/>
              <a:t>actual</a:t>
            </a:r>
            <a:r>
              <a:rPr/>
              <a:t> </a:t>
            </a:r>
            <a:r>
              <a:rPr/>
              <a:t>practice</a:t>
            </a:r>
            <a:r>
              <a:rPr/>
              <a:t> </a:t>
            </a:r>
            <a:r>
              <a:rPr/>
              <a:t>settings</a:t>
            </a:r>
            <a:r>
              <a:rPr/>
              <a:t> </a:t>
            </a:r>
            <a:r>
              <a:rPr/>
              <a:t>in</a:t>
            </a:r>
            <a:r>
              <a:rPr/>
              <a:t> </a:t>
            </a:r>
            <a:r>
              <a:rPr/>
              <a:t>the</a:t>
            </a:r>
            <a:r>
              <a:rPr/>
              <a:t> </a:t>
            </a:r>
            <a:r>
              <a:rPr/>
              <a:t>regular</a:t>
            </a:r>
            <a:r>
              <a:rPr/>
              <a:t> </a:t>
            </a:r>
            <a:r>
              <a:rPr/>
              <a:t>community.</a:t>
            </a:r>
          </a:p>
          <a:p>
            <a:pPr lvl="0" marL="0" indent="0">
              <a:buNone/>
            </a:pPr>
          </a:p>
          <a:p>
            <a:pPr lvl="0" marL="0" indent="0">
              <a:buNone/>
            </a:pPr>
            <a:r>
              <a:rPr/>
              <a:t>Some</a:t>
            </a:r>
            <a:r>
              <a:rPr/>
              <a:t> </a:t>
            </a:r>
            <a:r>
              <a:rPr/>
              <a:t>people</a:t>
            </a:r>
            <a:r>
              <a:rPr/>
              <a:t> </a:t>
            </a:r>
            <a:r>
              <a:rPr/>
              <a:t>further</a:t>
            </a:r>
            <a:r>
              <a:rPr/>
              <a:t> </a:t>
            </a:r>
            <a:r>
              <a:rPr/>
              <a:t>divide</a:t>
            </a:r>
            <a:r>
              <a:rPr/>
              <a:t> </a:t>
            </a:r>
            <a:r>
              <a:rPr/>
              <a:t>translational</a:t>
            </a:r>
            <a:r>
              <a:rPr/>
              <a:t> </a:t>
            </a:r>
            <a:r>
              <a:rPr/>
              <a:t>research</a:t>
            </a:r>
            <a:r>
              <a:rPr/>
              <a:t> </a:t>
            </a:r>
            <a:r>
              <a:rPr/>
              <a:t>into</a:t>
            </a:r>
            <a:r>
              <a:rPr/>
              <a:t> </a:t>
            </a:r>
            <a:r>
              <a:rPr/>
              <a:t>even</a:t>
            </a:r>
            <a:r>
              <a:rPr/>
              <a:t> </a:t>
            </a:r>
            <a:r>
              <a:rPr/>
              <a:t>more</a:t>
            </a:r>
            <a:r>
              <a:rPr/>
              <a:t> </a:t>
            </a:r>
            <a:r>
              <a:rPr/>
              <a:t>categories,</a:t>
            </a:r>
            <a:r>
              <a:rPr/>
              <a:t> </a:t>
            </a:r>
            <a:r>
              <a:rPr/>
              <a:t>T3,</a:t>
            </a:r>
            <a:r>
              <a:rPr/>
              <a:t> </a:t>
            </a:r>
            <a:r>
              <a:rPr/>
              <a:t>T4,</a:t>
            </a:r>
            <a:r>
              <a:rPr/>
              <a:t> </a:t>
            </a:r>
            <a:r>
              <a:rPr/>
              <a:t>and</a:t>
            </a:r>
            <a:r>
              <a:rPr/>
              <a:t> </a:t>
            </a:r>
            <a:r>
              <a:rPr/>
              <a:t>even</a:t>
            </a:r>
            <a:r>
              <a:rPr/>
              <a:t> </a:t>
            </a:r>
            <a:r>
              <a:rPr/>
              <a:t>T5.</a:t>
            </a:r>
            <a:r>
              <a:rPr/>
              <a:t> </a:t>
            </a:r>
            <a:r>
              <a:rPr/>
              <a:t>If</a:t>
            </a:r>
            <a:r>
              <a:rPr/>
              <a:t> </a:t>
            </a:r>
            <a:r>
              <a:rPr/>
              <a:t>you</a:t>
            </a:r>
            <a:r>
              <a:rPr/>
              <a:t> </a:t>
            </a:r>
            <a:r>
              <a:rPr/>
              <a:t>have</a:t>
            </a:r>
            <a:r>
              <a:rPr/>
              <a:t> </a:t>
            </a:r>
            <a:r>
              <a:rPr/>
              <a:t>a</a:t>
            </a:r>
            <a:r>
              <a:rPr/>
              <a:t> </a:t>
            </a:r>
            <a:r>
              <a:rPr/>
              <a:t>good</a:t>
            </a:r>
            <a:r>
              <a:rPr/>
              <a:t> </a:t>
            </a:r>
            <a:r>
              <a:rPr/>
              <a:t>resource</a:t>
            </a:r>
            <a:r>
              <a:rPr/>
              <a:t> </a:t>
            </a:r>
            <a:r>
              <a:rPr/>
              <a:t>that</a:t>
            </a:r>
            <a:r>
              <a:rPr/>
              <a:t> </a:t>
            </a:r>
            <a:r>
              <a:rPr/>
              <a:t>explains</a:t>
            </a:r>
            <a:r>
              <a:rPr/>
              <a:t> </a:t>
            </a:r>
            <a:r>
              <a:rPr/>
              <a:t>clearly</a:t>
            </a:r>
            <a:r>
              <a:rPr/>
              <a:t> </a:t>
            </a:r>
            <a:r>
              <a:rPr/>
              <a:t>what</a:t>
            </a:r>
            <a:r>
              <a:rPr/>
              <a:t> </a:t>
            </a:r>
            <a:r>
              <a:rPr/>
              <a:t>T5</a:t>
            </a:r>
            <a:r>
              <a:rPr/>
              <a:t> </a:t>
            </a:r>
            <a:r>
              <a:rPr/>
              <a:t>research</a:t>
            </a:r>
            <a:r>
              <a:rPr/>
              <a:t> </a:t>
            </a:r>
            <a:r>
              <a:rPr/>
              <a:t>is,</a:t>
            </a:r>
            <a:r>
              <a:rPr/>
              <a:t> </a:t>
            </a:r>
            <a:r>
              <a:rPr/>
              <a:t>I’d</a:t>
            </a:r>
            <a:r>
              <a:rPr/>
              <a:t> </a:t>
            </a:r>
            <a:r>
              <a:rPr/>
              <a:t>encourage</a:t>
            </a:r>
            <a:r>
              <a:rPr/>
              <a:t> </a:t>
            </a:r>
            <a:r>
              <a:rPr/>
              <a:t>you</a:t>
            </a:r>
            <a:r>
              <a:rPr/>
              <a:t> </a:t>
            </a:r>
            <a:r>
              <a:rPr/>
              <a:t>to</a:t>
            </a:r>
            <a:r>
              <a:rPr/>
              <a:t> </a:t>
            </a:r>
            <a:r>
              <a:rPr/>
              <a:t>share</a:t>
            </a:r>
            <a:r>
              <a:rPr/>
              <a:t> </a:t>
            </a:r>
            <a:r>
              <a:rPr/>
              <a:t>it</a:t>
            </a:r>
            <a:r>
              <a:rPr/>
              <a:t> </a:t>
            </a:r>
            <a:r>
              <a:rPr/>
              <a:t>with</a:t>
            </a:r>
            <a:r>
              <a:rPr/>
              <a:t> </a:t>
            </a:r>
            <a:r>
              <a:rPr/>
              <a:t>the</a:t>
            </a:r>
            <a:r>
              <a:rPr/>
              <a:t> </a:t>
            </a:r>
            <a:r>
              <a:rPr/>
              <a:t>rest</a:t>
            </a:r>
            <a:r>
              <a:rPr/>
              <a:t> </a:t>
            </a:r>
            <a:r>
              <a:rPr/>
              <a:t>of</a:t>
            </a:r>
            <a:r>
              <a:rPr/>
              <a:t> </a:t>
            </a:r>
            <a:r>
              <a:rPr/>
              <a:t>the</a:t>
            </a:r>
            <a:r>
              <a:rPr/>
              <a:t> </a:t>
            </a:r>
            <a:r>
              <a:rPr/>
              <a:t>class.</a:t>
            </a:r>
          </a:p>
          <a:p>
            <a:pPr lvl="0" marL="0" indent="0">
              <a:buNone/>
            </a:pPr>
          </a:p>
          <a:p>
            <a:pPr lvl="0" marL="0" indent="0">
              <a:buNone/>
            </a:pPr>
            <a:r>
              <a:rPr/>
              <a:t>Like</a:t>
            </a:r>
            <a:r>
              <a:rPr/>
              <a:t> </a:t>
            </a:r>
            <a:r>
              <a:rPr/>
              <a:t>every</a:t>
            </a:r>
            <a:r>
              <a:rPr/>
              <a:t> </a:t>
            </a:r>
            <a:r>
              <a:rPr/>
              <a:t>other</a:t>
            </a:r>
            <a:r>
              <a:rPr/>
              <a:t> </a:t>
            </a:r>
            <a:r>
              <a:rPr/>
              <a:t>dichotomy,</a:t>
            </a:r>
            <a:r>
              <a:rPr/>
              <a:t> </a:t>
            </a:r>
            <a:r>
              <a:rPr/>
              <a:t>it</a:t>
            </a:r>
            <a:r>
              <a:rPr/>
              <a:t> </a:t>
            </a:r>
            <a:r>
              <a:rPr/>
              <a:t>is</a:t>
            </a:r>
            <a:r>
              <a:rPr/>
              <a:t> </a:t>
            </a:r>
            <a:r>
              <a:rPr/>
              <a:t>a</a:t>
            </a:r>
            <a:r>
              <a:rPr/>
              <a:t> </a:t>
            </a:r>
            <a:r>
              <a:rPr/>
              <a:t>mistake</a:t>
            </a:r>
            <a:r>
              <a:rPr/>
              <a:t> </a:t>
            </a:r>
            <a:r>
              <a:rPr/>
              <a:t>to</a:t>
            </a:r>
            <a:r>
              <a:rPr/>
              <a:t> </a:t>
            </a:r>
            <a:r>
              <a:rPr/>
              <a:t>view</a:t>
            </a:r>
            <a:r>
              <a:rPr/>
              <a:t> </a:t>
            </a:r>
            <a:r>
              <a:rPr/>
              <a:t>one</a:t>
            </a:r>
            <a:r>
              <a:rPr/>
              <a:t> </a:t>
            </a:r>
            <a:r>
              <a:rPr/>
              <a:t>side</a:t>
            </a:r>
            <a:r>
              <a:rPr/>
              <a:t> </a:t>
            </a:r>
            <a:r>
              <a:rPr/>
              <a:t>of</a:t>
            </a:r>
            <a:r>
              <a:rPr/>
              <a:t> </a:t>
            </a:r>
            <a:r>
              <a:rPr/>
              <a:t>the</a:t>
            </a:r>
            <a:r>
              <a:rPr/>
              <a:t> </a:t>
            </a:r>
            <a:r>
              <a:rPr/>
              <a:t>dichotomy</a:t>
            </a:r>
            <a:r>
              <a:rPr/>
              <a:t> </a:t>
            </a:r>
            <a:r>
              <a:rPr/>
              <a:t>as</a:t>
            </a:r>
            <a:r>
              <a:rPr/>
              <a:t> </a:t>
            </a:r>
            <a:r>
              <a:rPr/>
              <a:t>superior</a:t>
            </a:r>
            <a:r>
              <a:rPr/>
              <a:t> </a:t>
            </a:r>
            <a:r>
              <a:rPr/>
              <a:t>to</a:t>
            </a:r>
            <a:r>
              <a:rPr/>
              <a:t> </a:t>
            </a:r>
            <a:r>
              <a:rPr/>
              <a:t>the</a:t>
            </a:r>
            <a:r>
              <a:rPr/>
              <a:t> </a:t>
            </a:r>
            <a:r>
              <a:rPr/>
              <a:t>other.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important</a:t>
            </a:r>
            <a:r>
              <a:rPr/>
              <a:t> </a:t>
            </a:r>
            <a:r>
              <a:rPr/>
              <a:t>dichotomy</a:t>
            </a:r>
            <a:r>
              <a:rPr/>
              <a:t> </a:t>
            </a:r>
            <a:r>
              <a:rPr/>
              <a:t>is</a:t>
            </a:r>
            <a:r>
              <a:rPr/>
              <a:t> </a:t>
            </a:r>
            <a:r>
              <a:rPr/>
              <a:t>deductive</a:t>
            </a:r>
            <a:r>
              <a:rPr/>
              <a:t> </a:t>
            </a:r>
            <a:r>
              <a:rPr/>
              <a:t>versus</a:t>
            </a:r>
            <a:r>
              <a:rPr/>
              <a:t> </a:t>
            </a:r>
            <a:r>
              <a:rPr/>
              <a:t>inductive</a:t>
            </a:r>
            <a:r>
              <a:rPr/>
              <a:t> </a:t>
            </a:r>
            <a:r>
              <a:rPr/>
              <a:t>research.</a:t>
            </a:r>
            <a:r>
              <a:rPr/>
              <a:t> </a:t>
            </a:r>
            <a:r>
              <a:rPr/>
              <a:t>Note</a:t>
            </a:r>
            <a:r>
              <a:rPr/>
              <a:t> </a:t>
            </a:r>
            <a:r>
              <a:rPr/>
              <a:t>that</a:t>
            </a:r>
            <a:r>
              <a:rPr/>
              <a:t> </a:t>
            </a:r>
            <a:r>
              <a:rPr/>
              <a:t>this</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inductive</a:t>
            </a:r>
            <a:r>
              <a:rPr/>
              <a:t> </a:t>
            </a:r>
            <a:r>
              <a:rPr/>
              <a:t>versus</a:t>
            </a:r>
            <a:r>
              <a:rPr/>
              <a:t> </a:t>
            </a:r>
            <a:r>
              <a:rPr/>
              <a:t>deductive</a:t>
            </a:r>
            <a:r>
              <a:rPr/>
              <a:t> </a:t>
            </a:r>
            <a:r>
              <a:rPr/>
              <a:t>reasoning.</a:t>
            </a:r>
          </a:p>
          <a:p>
            <a:pPr lvl="0" marL="0" indent="0">
              <a:buNone/>
            </a:pPr>
          </a:p>
          <a:p>
            <a:pPr lvl="0" marL="0" indent="0">
              <a:buNone/>
            </a:pPr>
            <a:r>
              <a:rPr/>
              <a:t>With</a:t>
            </a:r>
            <a:r>
              <a:rPr/>
              <a:t> </a:t>
            </a:r>
            <a:r>
              <a:rPr/>
              <a:t>deductive</a:t>
            </a:r>
            <a:r>
              <a:rPr/>
              <a:t> </a:t>
            </a:r>
            <a:r>
              <a:rPr/>
              <a:t>research,</a:t>
            </a:r>
            <a:r>
              <a:rPr/>
              <a:t> </a:t>
            </a:r>
            <a:r>
              <a:rPr/>
              <a:t>you</a:t>
            </a:r>
            <a:r>
              <a:rPr/>
              <a:t> </a:t>
            </a:r>
            <a:r>
              <a:rPr/>
              <a:t>rely</a:t>
            </a:r>
            <a:r>
              <a:rPr/>
              <a:t> </a:t>
            </a:r>
            <a:r>
              <a:rPr/>
              <a:t>on</a:t>
            </a:r>
            <a:r>
              <a:rPr/>
              <a:t> </a:t>
            </a:r>
            <a:r>
              <a:rPr/>
              <a:t>a</a:t>
            </a:r>
            <a:r>
              <a:rPr/>
              <a:t> </a:t>
            </a:r>
            <a:r>
              <a:rPr/>
              <a:t>broad</a:t>
            </a:r>
            <a:r>
              <a:rPr/>
              <a:t> </a:t>
            </a:r>
            <a:r>
              <a:rPr/>
              <a:t>theory</a:t>
            </a:r>
            <a:r>
              <a:rPr/>
              <a:t> </a:t>
            </a:r>
            <a:r>
              <a:rPr/>
              <a:t>to</a:t>
            </a:r>
            <a:r>
              <a:rPr/>
              <a:t> </a:t>
            </a:r>
            <a:r>
              <a:rPr/>
              <a:t>identify</a:t>
            </a:r>
            <a:r>
              <a:rPr/>
              <a:t> </a:t>
            </a:r>
            <a:r>
              <a:rPr/>
              <a:t>specific</a:t>
            </a:r>
            <a:r>
              <a:rPr/>
              <a:t> </a:t>
            </a:r>
            <a:r>
              <a:rPr/>
              <a:t>hypotheses</a:t>
            </a:r>
            <a:r>
              <a:rPr/>
              <a:t> </a:t>
            </a:r>
            <a:r>
              <a:rPr/>
              <a:t>to</a:t>
            </a:r>
            <a:r>
              <a:rPr/>
              <a:t> </a:t>
            </a:r>
            <a:r>
              <a:rPr/>
              <a:t>test.</a:t>
            </a:r>
            <a:r>
              <a:rPr/>
              <a:t> </a:t>
            </a:r>
            <a:r>
              <a:rPr/>
              <a:t>You</a:t>
            </a:r>
            <a:r>
              <a:rPr/>
              <a:t> </a:t>
            </a:r>
            <a:r>
              <a:rPr/>
              <a:t>are</a:t>
            </a:r>
            <a:r>
              <a:rPr/>
              <a:t> </a:t>
            </a:r>
            <a:r>
              <a:rPr/>
              <a:t>moving</a:t>
            </a:r>
            <a:r>
              <a:rPr/>
              <a:t> </a:t>
            </a:r>
            <a:r>
              <a:rPr/>
              <a:t>from</a:t>
            </a:r>
            <a:r>
              <a:rPr/>
              <a:t> </a:t>
            </a:r>
            <a:r>
              <a:rPr/>
              <a:t>a</a:t>
            </a:r>
            <a:r>
              <a:rPr/>
              <a:t> </a:t>
            </a:r>
            <a:r>
              <a:rPr/>
              <a:t>general</a:t>
            </a:r>
            <a:r>
              <a:rPr/>
              <a:t> </a:t>
            </a:r>
            <a:r>
              <a:rPr/>
              <a:t>knowledge</a:t>
            </a:r>
            <a:r>
              <a:rPr/>
              <a:t> </a:t>
            </a:r>
            <a:r>
              <a:rPr/>
              <a:t>base</a:t>
            </a:r>
            <a:r>
              <a:rPr/>
              <a:t> </a:t>
            </a:r>
            <a:r>
              <a:rPr/>
              <a:t>to</a:t>
            </a:r>
            <a:r>
              <a:rPr/>
              <a:t> </a:t>
            </a:r>
            <a:r>
              <a:rPr/>
              <a:t>identify</a:t>
            </a:r>
            <a:r>
              <a:rPr/>
              <a:t> </a:t>
            </a:r>
            <a:r>
              <a:rPr/>
              <a:t>and</a:t>
            </a:r>
            <a:r>
              <a:rPr/>
              <a:t> </a:t>
            </a:r>
            <a:r>
              <a:rPr/>
              <a:t>test</a:t>
            </a:r>
            <a:r>
              <a:rPr/>
              <a:t> </a:t>
            </a:r>
            <a:r>
              <a:rPr/>
              <a:t>specific</a:t>
            </a:r>
            <a:r>
              <a:rPr/>
              <a:t> </a:t>
            </a:r>
            <a:r>
              <a:rPr/>
              <a:t>hypotheses</a:t>
            </a:r>
            <a:r>
              <a:rPr/>
              <a:t> </a:t>
            </a:r>
            <a:r>
              <a:rPr/>
              <a:t>that</a:t>
            </a:r>
            <a:r>
              <a:rPr/>
              <a:t> </a:t>
            </a:r>
            <a:r>
              <a:rPr/>
              <a:t>the</a:t>
            </a:r>
            <a:r>
              <a:rPr/>
              <a:t> </a:t>
            </a:r>
            <a:r>
              <a:rPr/>
              <a:t>theory</a:t>
            </a:r>
            <a:r>
              <a:rPr/>
              <a:t> </a:t>
            </a:r>
            <a:r>
              <a:rPr/>
              <a:t>would</a:t>
            </a:r>
            <a:r>
              <a:rPr/>
              <a:t> </a:t>
            </a:r>
            <a:r>
              <a:rPr/>
              <a:t>predict.</a:t>
            </a:r>
          </a:p>
          <a:p>
            <a:pPr lvl="0" marL="0" indent="0">
              <a:buNone/>
            </a:pPr>
          </a:p>
          <a:p>
            <a:pPr lvl="0" marL="0" indent="0">
              <a:buNone/>
            </a:pPr>
            <a:r>
              <a:rPr/>
              <a:t>Inductive</a:t>
            </a:r>
            <a:r>
              <a:rPr/>
              <a:t> </a:t>
            </a:r>
            <a:r>
              <a:rPr/>
              <a:t>research</a:t>
            </a:r>
            <a:r>
              <a:rPr/>
              <a:t> </a:t>
            </a:r>
            <a:r>
              <a:rPr/>
              <a:t>collects</a:t>
            </a:r>
            <a:r>
              <a:rPr/>
              <a:t> </a:t>
            </a:r>
            <a:r>
              <a:rPr/>
              <a:t>specific</a:t>
            </a:r>
            <a:r>
              <a:rPr/>
              <a:t> </a:t>
            </a:r>
            <a:r>
              <a:rPr/>
              <a:t>facts</a:t>
            </a:r>
            <a:r>
              <a:rPr/>
              <a:t> </a:t>
            </a:r>
            <a:r>
              <a:rPr/>
              <a:t>and</a:t>
            </a:r>
            <a:r>
              <a:rPr/>
              <a:t> </a:t>
            </a:r>
            <a:r>
              <a:rPr/>
              <a:t>uses</a:t>
            </a:r>
            <a:r>
              <a:rPr/>
              <a:t> </a:t>
            </a:r>
            <a:r>
              <a:rPr/>
              <a:t>them</a:t>
            </a:r>
            <a:r>
              <a:rPr/>
              <a:t> </a:t>
            </a:r>
            <a:r>
              <a:rPr/>
              <a:t>to</a:t>
            </a:r>
            <a:r>
              <a:rPr/>
              <a:t> </a:t>
            </a:r>
            <a:r>
              <a:rPr/>
              <a:t>develop</a:t>
            </a:r>
            <a:r>
              <a:rPr/>
              <a:t> </a:t>
            </a:r>
            <a:r>
              <a:rPr/>
              <a:t>a</a:t>
            </a:r>
            <a:r>
              <a:rPr/>
              <a:t> </a:t>
            </a:r>
            <a:r>
              <a:rPr/>
              <a:t>novel</a:t>
            </a:r>
            <a:r>
              <a:rPr/>
              <a:t> </a:t>
            </a:r>
            <a:r>
              <a:rPr/>
              <a:t>theory.</a:t>
            </a:r>
            <a:r>
              <a:rPr/>
              <a:t> </a:t>
            </a:r>
            <a:r>
              <a:rPr/>
              <a:t>You</a:t>
            </a:r>
            <a:r>
              <a:rPr/>
              <a:t> </a:t>
            </a:r>
            <a:r>
              <a:rPr/>
              <a:t>are</a:t>
            </a:r>
            <a:r>
              <a:rPr/>
              <a:t> </a:t>
            </a:r>
            <a:r>
              <a:rPr/>
              <a:t>moving</a:t>
            </a:r>
            <a:r>
              <a:rPr/>
              <a:t> </a:t>
            </a:r>
            <a:r>
              <a:rPr/>
              <a:t>from</a:t>
            </a:r>
            <a:r>
              <a:rPr/>
              <a:t> </a:t>
            </a:r>
            <a:r>
              <a:rPr/>
              <a:t>the</a:t>
            </a:r>
            <a:r>
              <a:rPr/>
              <a:t> </a:t>
            </a:r>
            <a:r>
              <a:rPr/>
              <a:t>specific</a:t>
            </a:r>
            <a:r>
              <a:rPr/>
              <a:t> </a:t>
            </a:r>
            <a:r>
              <a:rPr/>
              <a:t>to</a:t>
            </a:r>
            <a:r>
              <a:rPr/>
              <a:t> </a:t>
            </a:r>
            <a:r>
              <a:rPr/>
              <a:t>the</a:t>
            </a:r>
            <a:r>
              <a:rPr/>
              <a:t> </a:t>
            </a:r>
            <a:r>
              <a:rPr/>
              <a:t>general.</a:t>
            </a:r>
            <a:r>
              <a:rPr/>
              <a:t> </a:t>
            </a:r>
            <a:r>
              <a:rPr/>
              <a:t>Often</a:t>
            </a:r>
            <a:r>
              <a:rPr/>
              <a:t> </a:t>
            </a:r>
            <a:r>
              <a:rPr/>
              <a:t>(but</a:t>
            </a:r>
            <a:r>
              <a:rPr/>
              <a:t> </a:t>
            </a:r>
            <a:r>
              <a:rPr/>
              <a:t>not</a:t>
            </a:r>
            <a:r>
              <a:rPr/>
              <a:t> </a:t>
            </a:r>
            <a:r>
              <a:rPr/>
              <a:t>always),</a:t>
            </a:r>
            <a:r>
              <a:rPr/>
              <a:t> </a:t>
            </a:r>
            <a:r>
              <a:rPr/>
              <a:t>an</a:t>
            </a:r>
            <a:r>
              <a:rPr/>
              <a:t> </a:t>
            </a:r>
            <a:r>
              <a:rPr/>
              <a:t>inductive</a:t>
            </a:r>
            <a:r>
              <a:rPr/>
              <a:t> </a:t>
            </a:r>
            <a:r>
              <a:rPr/>
              <a:t>research</a:t>
            </a:r>
            <a:r>
              <a:rPr/>
              <a:t> </a:t>
            </a:r>
            <a:r>
              <a:rPr/>
              <a:t>project</a:t>
            </a:r>
            <a:r>
              <a:rPr/>
              <a:t> </a:t>
            </a:r>
            <a:r>
              <a:rPr/>
              <a:t>relies</a:t>
            </a:r>
            <a:r>
              <a:rPr/>
              <a:t> </a:t>
            </a:r>
            <a:r>
              <a:rPr/>
              <a:t>on</a:t>
            </a:r>
            <a:r>
              <a:rPr/>
              <a:t> </a:t>
            </a:r>
            <a:r>
              <a:rPr/>
              <a:t>qualitative</a:t>
            </a:r>
            <a:r>
              <a:rPr/>
              <a:t> </a:t>
            </a:r>
            <a:r>
              <a:rPr/>
              <a:t>methods</a:t>
            </a:r>
            <a:r>
              <a:rPr/>
              <a:t> </a:t>
            </a:r>
            <a:r>
              <a:rPr/>
              <a:t>in</a:t>
            </a:r>
            <a:r>
              <a:rPr/>
              <a:t> </a:t>
            </a:r>
            <a:r>
              <a:rPr/>
              <a:t>general</a:t>
            </a:r>
            <a:r>
              <a:rPr/>
              <a:t> </a:t>
            </a:r>
            <a:r>
              <a:rPr/>
              <a:t>and</a:t>
            </a:r>
            <a:r>
              <a:rPr/>
              <a:t> </a:t>
            </a:r>
            <a:r>
              <a:rPr/>
              <a:t>a</a:t>
            </a:r>
            <a:r>
              <a:rPr/>
              <a:t> </a:t>
            </a:r>
            <a:r>
              <a:rPr/>
              <a:t>grounded</a:t>
            </a:r>
            <a:r>
              <a:rPr/>
              <a:t> </a:t>
            </a:r>
            <a:r>
              <a:rPr/>
              <a:t>theory</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six</a:t>
            </a:r>
            <a:r>
              <a:rPr/>
              <a:t> </a:t>
            </a:r>
            <a:r>
              <a:rPr/>
              <a:t>dichotomies,</a:t>
            </a:r>
            <a:r>
              <a:rPr/>
              <a:t> </a:t>
            </a:r>
            <a:r>
              <a:rPr/>
              <a:t>there</a:t>
            </a:r>
            <a:r>
              <a:rPr/>
              <a:t> </a:t>
            </a:r>
            <a:r>
              <a:rPr/>
              <a:t>are</a:t>
            </a:r>
            <a:r>
              <a:rPr/>
              <a:t> </a:t>
            </a:r>
            <a:r>
              <a:rPr/>
              <a:t>two</a:t>
            </a:r>
            <a:r>
              <a:rPr/>
              <a:t> </a:t>
            </a:r>
            <a:r>
              <a:rPr/>
              <a:t>raised</a:t>
            </a:r>
            <a:r>
              <a:rPr/>
              <a:t> </a:t>
            </a:r>
            <a:r>
              <a:rPr/>
              <a:t>to</a:t>
            </a:r>
            <a:r>
              <a:rPr/>
              <a:t> </a:t>
            </a:r>
            <a:r>
              <a:rPr/>
              <a:t>the</a:t>
            </a:r>
            <a:r>
              <a:rPr/>
              <a:t> </a:t>
            </a:r>
            <a:r>
              <a:rPr/>
              <a:t>sixth</a:t>
            </a:r>
            <a:r>
              <a:rPr/>
              <a:t> </a:t>
            </a:r>
            <a:r>
              <a:rPr/>
              <a:t>power</a:t>
            </a:r>
            <a:r>
              <a:rPr/>
              <a:t> </a:t>
            </a:r>
            <a:r>
              <a:rPr/>
              <a:t>or</a:t>
            </a:r>
            <a:r>
              <a:rPr/>
              <a:t> </a:t>
            </a:r>
            <a:r>
              <a:rPr/>
              <a:t>64</a:t>
            </a:r>
            <a:r>
              <a:rPr/>
              <a:t> </a:t>
            </a:r>
            <a:r>
              <a:rPr/>
              <a:t>different</a:t>
            </a:r>
            <a:r>
              <a:rPr/>
              <a:t> </a:t>
            </a:r>
            <a:r>
              <a:rPr/>
              <a:t>types</a:t>
            </a:r>
            <a:r>
              <a:rPr/>
              <a:t> </a:t>
            </a:r>
            <a:r>
              <a:rPr/>
              <a:t>of</a:t>
            </a:r>
            <a:r>
              <a:rPr/>
              <a:t> </a:t>
            </a:r>
            <a:r>
              <a:rPr/>
              <a:t>research.</a:t>
            </a:r>
            <a:r>
              <a:rPr/>
              <a:t> </a:t>
            </a:r>
            <a:r>
              <a:rPr/>
              <a:t>But</a:t>
            </a:r>
            <a:r>
              <a:rPr/>
              <a:t> </a:t>
            </a:r>
            <a:r>
              <a:rPr/>
              <a:t>some</a:t>
            </a:r>
            <a:r>
              <a:rPr/>
              <a:t> </a:t>
            </a:r>
            <a:r>
              <a:rPr/>
              <a:t>of</a:t>
            </a:r>
            <a:r>
              <a:rPr/>
              <a:t> </a:t>
            </a:r>
            <a:r>
              <a:rPr/>
              <a:t>these</a:t>
            </a:r>
            <a:r>
              <a:rPr/>
              <a:t> </a:t>
            </a:r>
            <a:r>
              <a:rPr/>
              <a:t>dichotomies</a:t>
            </a:r>
            <a:r>
              <a:rPr/>
              <a:t> </a:t>
            </a:r>
            <a:r>
              <a:rPr/>
              <a:t>are</a:t>
            </a:r>
            <a:r>
              <a:rPr/>
              <a:t> </a:t>
            </a:r>
            <a:r>
              <a:rPr/>
              <a:t>more</a:t>
            </a:r>
            <a:r>
              <a:rPr/>
              <a:t> </a:t>
            </a:r>
            <a:r>
              <a:rPr/>
              <a:t>likely</a:t>
            </a:r>
            <a:r>
              <a:rPr/>
              <a:t> </a:t>
            </a:r>
            <a:r>
              <a:rPr/>
              <a:t>to</a:t>
            </a:r>
            <a:r>
              <a:rPr/>
              <a:t> </a:t>
            </a:r>
            <a:r>
              <a:rPr/>
              <a:t>appear</a:t>
            </a:r>
            <a:r>
              <a:rPr/>
              <a:t> </a:t>
            </a:r>
            <a:r>
              <a:rPr/>
              <a:t>together</a:t>
            </a:r>
            <a:r>
              <a:rPr/>
              <a:t> </a:t>
            </a:r>
            <a:r>
              <a:rPr/>
              <a:t>than</a:t>
            </a:r>
            <a:r>
              <a:rPr/>
              <a:t> </a:t>
            </a:r>
            <a:r>
              <a:rPr/>
              <a:t>others.</a:t>
            </a:r>
          </a:p>
          <a:p>
            <a:pPr lvl="0" marL="0" indent="0">
              <a:buNone/>
            </a:pPr>
          </a:p>
          <a:p>
            <a:pPr lvl="0" marL="0" indent="0">
              <a:buNone/>
            </a:pPr>
            <a:r>
              <a:rPr/>
              <a:t>A</a:t>
            </a:r>
            <a:r>
              <a:rPr/>
              <a:t> </a:t>
            </a:r>
            <a:r>
              <a:rPr/>
              <a:t>laboratory</a:t>
            </a:r>
            <a:r>
              <a:rPr/>
              <a:t> </a:t>
            </a:r>
            <a:r>
              <a:rPr/>
              <a:t>study,</a:t>
            </a:r>
            <a:r>
              <a:rPr/>
              <a:t> </a:t>
            </a:r>
            <a:r>
              <a:rPr/>
              <a:t>for</a:t>
            </a:r>
            <a:r>
              <a:rPr/>
              <a:t> </a:t>
            </a:r>
            <a:r>
              <a:rPr/>
              <a:t>example,</a:t>
            </a:r>
            <a:r>
              <a:rPr/>
              <a:t> </a:t>
            </a:r>
            <a:r>
              <a:rPr/>
              <a:t>is</a:t>
            </a:r>
            <a:r>
              <a:rPr/>
              <a:t> </a:t>
            </a:r>
            <a:r>
              <a:rPr/>
              <a:t>fairly</a:t>
            </a:r>
            <a:r>
              <a:rPr/>
              <a:t> </a:t>
            </a:r>
            <a:r>
              <a:rPr/>
              <a:t>likely</a:t>
            </a:r>
            <a:r>
              <a:rPr/>
              <a:t> </a:t>
            </a:r>
            <a:r>
              <a:rPr/>
              <a:t>to</a:t>
            </a:r>
            <a:r>
              <a:rPr/>
              <a:t> </a:t>
            </a:r>
            <a:r>
              <a:rPr/>
              <a:t>be</a:t>
            </a:r>
            <a:r>
              <a:rPr/>
              <a:t> </a:t>
            </a:r>
            <a:r>
              <a:rPr/>
              <a:t>a</a:t>
            </a:r>
            <a:r>
              <a:rPr/>
              <a:t> </a:t>
            </a:r>
            <a:r>
              <a:rPr/>
              <a:t>theoretical</a:t>
            </a:r>
            <a:r>
              <a:rPr/>
              <a:t> </a:t>
            </a:r>
            <a:r>
              <a:rPr/>
              <a:t>study</a:t>
            </a:r>
            <a:r>
              <a:rPr/>
              <a:t> </a:t>
            </a:r>
            <a:r>
              <a:rPr/>
              <a:t>and</a:t>
            </a:r>
            <a:r>
              <a:rPr/>
              <a:t> </a:t>
            </a:r>
            <a:r>
              <a:rPr/>
              <a:t>a</a:t>
            </a:r>
            <a:r>
              <a:rPr/>
              <a:t> </a:t>
            </a:r>
            <a:r>
              <a:rPr/>
              <a:t>field</a:t>
            </a:r>
            <a:r>
              <a:rPr/>
              <a:t> </a:t>
            </a:r>
            <a:r>
              <a:rPr/>
              <a:t>study</a:t>
            </a:r>
            <a:r>
              <a:rPr/>
              <a:t> </a:t>
            </a:r>
            <a:r>
              <a:rPr/>
              <a:t>is</a:t>
            </a:r>
            <a:r>
              <a:rPr/>
              <a:t> </a:t>
            </a:r>
            <a:r>
              <a:rPr/>
              <a:t>fairly</a:t>
            </a:r>
            <a:r>
              <a:rPr/>
              <a:t> </a:t>
            </a:r>
            <a:r>
              <a:rPr/>
              <a:t>likeloy</a:t>
            </a:r>
            <a:r>
              <a:rPr/>
              <a:t> </a:t>
            </a:r>
            <a:r>
              <a:rPr/>
              <a:t>to</a:t>
            </a:r>
            <a:r>
              <a:rPr/>
              <a:t> </a:t>
            </a:r>
            <a:r>
              <a:rPr/>
              <a:t>be</a:t>
            </a:r>
            <a:r>
              <a:rPr/>
              <a:t> </a:t>
            </a:r>
            <a:r>
              <a:rPr/>
              <a:t>an</a:t>
            </a:r>
            <a:r>
              <a:rPr/>
              <a:t> </a:t>
            </a:r>
            <a:r>
              <a:rPr/>
              <a:t>applied</a:t>
            </a:r>
            <a:r>
              <a:rPr/>
              <a:t> </a:t>
            </a:r>
            <a:r>
              <a:rPr/>
              <a:t>study.</a:t>
            </a:r>
            <a:r>
              <a:rPr/>
              <a:t> </a:t>
            </a:r>
            <a:r>
              <a:rPr/>
              <a:t>A</a:t>
            </a:r>
            <a:r>
              <a:rPr/>
              <a:t> </a:t>
            </a:r>
            <a:r>
              <a:rPr/>
              <a:t>constructivist</a:t>
            </a:r>
            <a:r>
              <a:rPr/>
              <a:t> </a:t>
            </a:r>
            <a:r>
              <a:rPr/>
              <a:t>(qualitative)</a:t>
            </a:r>
            <a:r>
              <a:rPr/>
              <a:t> </a:t>
            </a:r>
            <a:r>
              <a:rPr/>
              <a:t>approach</a:t>
            </a:r>
            <a:r>
              <a:rPr/>
              <a:t> </a:t>
            </a:r>
            <a:r>
              <a:rPr/>
              <a:t>to</a:t>
            </a:r>
            <a:r>
              <a:rPr/>
              <a:t> </a:t>
            </a:r>
            <a:r>
              <a:rPr/>
              <a:t>research</a:t>
            </a:r>
            <a:r>
              <a:rPr/>
              <a:t> </a:t>
            </a:r>
            <a:r>
              <a:rPr/>
              <a:t>is</a:t>
            </a:r>
            <a:r>
              <a:rPr/>
              <a:t> </a:t>
            </a:r>
            <a:r>
              <a:rPr/>
              <a:t>fairly</a:t>
            </a:r>
            <a:r>
              <a:rPr/>
              <a:t> </a:t>
            </a:r>
            <a:r>
              <a:rPr/>
              <a:t>likely</a:t>
            </a:r>
            <a:r>
              <a:rPr/>
              <a:t> </a:t>
            </a:r>
            <a:r>
              <a:rPr/>
              <a:t>to</a:t>
            </a:r>
            <a:r>
              <a:rPr/>
              <a:t> </a:t>
            </a:r>
            <a:r>
              <a:rPr/>
              <a:t>collect</a:t>
            </a:r>
            <a:r>
              <a:rPr/>
              <a:t> </a:t>
            </a:r>
            <a:r>
              <a:rPr/>
              <a:t>subjective</a:t>
            </a:r>
            <a:r>
              <a:rPr/>
              <a:t> </a:t>
            </a:r>
            <a:r>
              <a:rPr/>
              <a:t>(qualitative)</a:t>
            </a:r>
            <a:r>
              <a:rPr/>
              <a:t> </a:t>
            </a:r>
            <a:r>
              <a:rPr/>
              <a:t>data.</a:t>
            </a:r>
          </a:p>
          <a:p>
            <a:pPr lvl="0" marL="0" indent="0">
              <a:buNone/>
            </a:pPr>
          </a:p>
          <a:p>
            <a:pPr lvl="0" marL="0" indent="0">
              <a:buNone/>
            </a:pPr>
            <a:r>
              <a:rPr/>
              <a:t>But</a:t>
            </a:r>
            <a:r>
              <a:rPr/>
              <a:t> </a:t>
            </a:r>
            <a:r>
              <a:rPr/>
              <a:t>there</a:t>
            </a:r>
            <a:r>
              <a:rPr/>
              <a:t> </a:t>
            </a:r>
            <a:r>
              <a:rPr/>
              <a:t>are</a:t>
            </a:r>
            <a:r>
              <a:rPr/>
              <a:t> </a:t>
            </a:r>
            <a:r>
              <a:rPr/>
              <a:t>plenty</a:t>
            </a:r>
            <a:r>
              <a:rPr/>
              <a:t> </a:t>
            </a:r>
            <a:r>
              <a:rPr/>
              <a:t>of</a:t>
            </a:r>
            <a:r>
              <a:rPr/>
              <a:t> </a:t>
            </a:r>
            <a:r>
              <a:rPr/>
              <a:t>exceptions</a:t>
            </a:r>
            <a:r>
              <a:rPr/>
              <a:t> </a:t>
            </a:r>
            <a:r>
              <a:rPr/>
              <a:t>to</a:t>
            </a:r>
            <a:r>
              <a:rPr/>
              <a:t> </a:t>
            </a:r>
            <a:r>
              <a:rPr/>
              <a:t>these</a:t>
            </a:r>
            <a:r>
              <a:rPr/>
              <a:t> </a:t>
            </a:r>
            <a:r>
              <a:rPr/>
              <a:t>associations.</a:t>
            </a:r>
            <a:r>
              <a:rPr/>
              <a:t> </a:t>
            </a:r>
            <a:r>
              <a:rPr/>
              <a:t>Some</a:t>
            </a:r>
            <a:r>
              <a:rPr/>
              <a:t> </a:t>
            </a:r>
            <a:r>
              <a:rPr/>
              <a:t>field</a:t>
            </a:r>
            <a:r>
              <a:rPr/>
              <a:t> </a:t>
            </a:r>
            <a:r>
              <a:rPr/>
              <a:t>studies</a:t>
            </a:r>
            <a:r>
              <a:rPr/>
              <a:t> </a:t>
            </a:r>
            <a:r>
              <a:rPr/>
              <a:t>are</a:t>
            </a:r>
            <a:r>
              <a:rPr/>
              <a:t> </a:t>
            </a:r>
            <a:r>
              <a:rPr/>
              <a:t>theoretical</a:t>
            </a:r>
            <a:r>
              <a:rPr/>
              <a:t> </a:t>
            </a:r>
            <a:r>
              <a:rPr/>
              <a:t>and</a:t>
            </a:r>
            <a:r>
              <a:rPr/>
              <a:t> </a:t>
            </a:r>
            <a:r>
              <a:rPr/>
              <a:t>some</a:t>
            </a:r>
            <a:r>
              <a:rPr/>
              <a:t> </a:t>
            </a:r>
            <a:r>
              <a:rPr/>
              <a:t>lab</a:t>
            </a:r>
            <a:r>
              <a:rPr/>
              <a:t> </a:t>
            </a:r>
            <a:r>
              <a:rPr/>
              <a:t>studies</a:t>
            </a:r>
            <a:r>
              <a:rPr/>
              <a:t> </a:t>
            </a:r>
            <a:r>
              <a:rPr/>
              <a:t>are</a:t>
            </a:r>
            <a:r>
              <a:rPr/>
              <a:t> </a:t>
            </a:r>
            <a:r>
              <a:rPr/>
              <a:t>applied.</a:t>
            </a:r>
            <a:r>
              <a:rPr/>
              <a:t> </a:t>
            </a:r>
            <a:r>
              <a:rPr/>
              <a:t>A</a:t>
            </a:r>
            <a:r>
              <a:rPr/>
              <a:t> </a:t>
            </a:r>
            <a:r>
              <a:rPr/>
              <a:t>qualitative</a:t>
            </a:r>
            <a:r>
              <a:rPr/>
              <a:t> </a:t>
            </a:r>
            <a:r>
              <a:rPr/>
              <a:t>approach</a:t>
            </a:r>
            <a:r>
              <a:rPr/>
              <a:t> </a:t>
            </a:r>
            <a:r>
              <a:rPr/>
              <a:t>to</a:t>
            </a:r>
            <a:r>
              <a:rPr/>
              <a:t> </a:t>
            </a:r>
            <a:r>
              <a:rPr/>
              <a:t>research</a:t>
            </a:r>
            <a:r>
              <a:rPr/>
              <a:t> </a:t>
            </a:r>
            <a:r>
              <a:rPr/>
              <a:t>might</a:t>
            </a:r>
            <a:r>
              <a:rPr/>
              <a:t> </a:t>
            </a:r>
            <a:r>
              <a:rPr/>
              <a:t>often</a:t>
            </a:r>
            <a:r>
              <a:rPr/>
              <a:t> </a:t>
            </a:r>
            <a:r>
              <a:rPr/>
              <a:t>require</a:t>
            </a:r>
            <a:r>
              <a:rPr/>
              <a:t> </a:t>
            </a:r>
            <a:r>
              <a:rPr/>
              <a:t>the</a:t>
            </a:r>
            <a:r>
              <a:rPr/>
              <a:t> </a:t>
            </a:r>
            <a:r>
              <a:rPr/>
              <a:t>collection</a:t>
            </a:r>
            <a:r>
              <a:rPr/>
              <a:t> </a:t>
            </a:r>
            <a:r>
              <a:rPr/>
              <a:t>of</a:t>
            </a:r>
            <a:r>
              <a:rPr/>
              <a:t> </a:t>
            </a:r>
            <a:r>
              <a:rPr/>
              <a:t>quantitative</a:t>
            </a:r>
            <a:r>
              <a:rPr/>
              <a:t> </a:t>
            </a:r>
            <a:r>
              <a:rPr/>
              <a:t>data.</a:t>
            </a:r>
          </a:p>
          <a:p>
            <a:pPr lvl="0" marL="0" indent="0">
              <a:buNone/>
            </a:pPr>
          </a:p>
          <a:p>
            <a:pPr lvl="0" marL="0" indent="0">
              <a:buNone/>
            </a:pPr>
            <a:r>
              <a:rPr/>
              <a:t>The</a:t>
            </a:r>
            <a:r>
              <a:rPr/>
              <a:t> </a:t>
            </a:r>
            <a:r>
              <a:rPr/>
              <a:t>term</a:t>
            </a:r>
            <a:r>
              <a:rPr/>
              <a:t> </a:t>
            </a:r>
            <a:r>
              <a:rPr/>
              <a:t>mixed</a:t>
            </a:r>
            <a:r>
              <a:rPr/>
              <a:t> </a:t>
            </a:r>
            <a:r>
              <a:rPr/>
              <a:t>methods</a:t>
            </a:r>
            <a:r>
              <a:rPr/>
              <a:t> </a:t>
            </a:r>
            <a:r>
              <a:rPr/>
              <a:t>means</a:t>
            </a:r>
            <a:r>
              <a:rPr/>
              <a:t> </a:t>
            </a:r>
            <a:r>
              <a:rPr/>
              <a:t>a</a:t>
            </a:r>
            <a:r>
              <a:rPr/>
              <a:t> </a:t>
            </a:r>
            <a:r>
              <a:rPr/>
              <a:t>mixture</a:t>
            </a:r>
            <a:r>
              <a:rPr/>
              <a:t> </a:t>
            </a:r>
            <a:r>
              <a:rPr/>
              <a:t>of</a:t>
            </a:r>
            <a:r>
              <a:rPr/>
              <a:t> </a:t>
            </a:r>
            <a:r>
              <a:rPr/>
              <a:t>both</a:t>
            </a:r>
            <a:r>
              <a:rPr/>
              <a:t> </a:t>
            </a:r>
            <a:r>
              <a:rPr/>
              <a:t>ends</a:t>
            </a:r>
            <a:r>
              <a:rPr/>
              <a:t> </a:t>
            </a:r>
            <a:r>
              <a:rPr/>
              <a:t>of</a:t>
            </a:r>
            <a:r>
              <a:rPr/>
              <a:t> </a:t>
            </a:r>
            <a:r>
              <a:rPr/>
              <a:t>the</a:t>
            </a:r>
            <a:r>
              <a:rPr/>
              <a:t> </a:t>
            </a:r>
            <a:r>
              <a:rPr/>
              <a:t>dichotomy:</a:t>
            </a:r>
            <a:r>
              <a:rPr/>
              <a:t> </a:t>
            </a:r>
            <a:r>
              <a:rPr/>
              <a:t>a</a:t>
            </a:r>
            <a:r>
              <a:rPr/>
              <a:t> </a:t>
            </a:r>
            <a:r>
              <a:rPr/>
              <a:t>collection</a:t>
            </a:r>
            <a:r>
              <a:rPr/>
              <a:t> </a:t>
            </a:r>
            <a:r>
              <a:rPr/>
              <a:t>of</a:t>
            </a:r>
            <a:r>
              <a:rPr/>
              <a:t> </a:t>
            </a:r>
            <a:r>
              <a:rPr/>
              <a:t>both</a:t>
            </a:r>
            <a:r>
              <a:rPr/>
              <a:t> </a:t>
            </a:r>
            <a:r>
              <a:rPr/>
              <a:t>quantitative</a:t>
            </a:r>
            <a:r>
              <a:rPr/>
              <a:t> </a:t>
            </a:r>
            <a:r>
              <a:rPr/>
              <a:t>and</a:t>
            </a:r>
            <a:r>
              <a:rPr/>
              <a:t> </a:t>
            </a:r>
            <a:r>
              <a:rPr/>
              <a:t>qualitative</a:t>
            </a:r>
            <a:r>
              <a:rPr/>
              <a:t> </a:t>
            </a:r>
            <a:r>
              <a:rPr/>
              <a:t>data,</a:t>
            </a:r>
            <a:r>
              <a:rPr/>
              <a:t> </a:t>
            </a:r>
            <a:r>
              <a:rPr/>
              <a:t>for</a:t>
            </a:r>
            <a:r>
              <a:rPr/>
              <a:t> </a:t>
            </a:r>
            <a:r>
              <a:rPr/>
              <a:t>example.</a:t>
            </a:r>
          </a:p>
          <a:p>
            <a:pPr lvl="0" marL="0" indent="0">
              <a:buNone/>
            </a:pPr>
          </a:p>
          <a:p>
            <a:pPr lvl="0" marL="0" indent="0">
              <a:buNone/>
            </a:pPr>
            <a:r>
              <a:rPr/>
              <a:t>There</a:t>
            </a:r>
            <a:r>
              <a:rPr/>
              <a:t> </a:t>
            </a:r>
            <a:r>
              <a:rPr/>
              <a:t>is</a:t>
            </a:r>
            <a:r>
              <a:rPr/>
              <a:t> </a:t>
            </a:r>
            <a:r>
              <a:rPr/>
              <a:t>a</a:t>
            </a:r>
            <a:r>
              <a:rPr/>
              <a:t> </a:t>
            </a:r>
            <a:r>
              <a:rPr/>
              <a:t>term,</a:t>
            </a:r>
            <a:r>
              <a:rPr/>
              <a:t> </a:t>
            </a:r>
            <a:r>
              <a:rPr/>
              <a:t>triangulation,</a:t>
            </a:r>
            <a:r>
              <a:rPr/>
              <a:t> </a:t>
            </a:r>
            <a:r>
              <a:rPr/>
              <a:t>which</a:t>
            </a:r>
            <a:r>
              <a:rPr/>
              <a:t> </a:t>
            </a:r>
            <a:r>
              <a:rPr/>
              <a:t>is</a:t>
            </a:r>
            <a:r>
              <a:rPr/>
              <a:t> </a:t>
            </a:r>
            <a:r>
              <a:rPr/>
              <a:t>worth</a:t>
            </a:r>
            <a:r>
              <a:rPr/>
              <a:t> </a:t>
            </a:r>
            <a:r>
              <a:rPr/>
              <a:t>mentioning</a:t>
            </a:r>
            <a:r>
              <a:rPr/>
              <a:t> </a:t>
            </a:r>
            <a:r>
              <a:rPr/>
              <a:t>here,</a:t>
            </a:r>
            <a:r>
              <a:rPr/>
              <a:t> </a:t>
            </a:r>
            <a:r>
              <a:rPr/>
              <a:t>though</a:t>
            </a:r>
            <a:r>
              <a:rPr/>
              <a:t> </a:t>
            </a:r>
            <a:r>
              <a:rPr/>
              <a:t>it</a:t>
            </a:r>
            <a:r>
              <a:rPr/>
              <a:t> </a:t>
            </a:r>
            <a:r>
              <a:rPr/>
              <a:t>is</a:t>
            </a:r>
            <a:r>
              <a:rPr/>
              <a:t> </a:t>
            </a:r>
            <a:r>
              <a:rPr/>
              <a:t>not</a:t>
            </a:r>
            <a:r>
              <a:rPr/>
              <a:t> </a:t>
            </a:r>
            <a:r>
              <a:rPr/>
              <a:t>in</a:t>
            </a:r>
            <a:r>
              <a:rPr/>
              <a:t> </a:t>
            </a:r>
            <a:r>
              <a:rPr/>
              <a:t>your</a:t>
            </a:r>
            <a:r>
              <a:rPr/>
              <a:t> </a:t>
            </a:r>
            <a:r>
              <a:rPr/>
              <a:t>book.</a:t>
            </a:r>
            <a:r>
              <a:rPr/>
              <a:t> </a:t>
            </a:r>
            <a:r>
              <a:rPr/>
              <a:t>Have</a:t>
            </a:r>
            <a:r>
              <a:rPr/>
              <a:t> </a:t>
            </a:r>
            <a:r>
              <a:rPr/>
              <a:t>you</a:t>
            </a:r>
            <a:r>
              <a:rPr/>
              <a:t> </a:t>
            </a:r>
            <a:r>
              <a:rPr/>
              <a:t>ever</a:t>
            </a:r>
            <a:r>
              <a:rPr/>
              <a:t> </a:t>
            </a:r>
            <a:r>
              <a:rPr/>
              <a:t>wondered</a:t>
            </a:r>
            <a:r>
              <a:rPr/>
              <a:t> </a:t>
            </a:r>
            <a:r>
              <a:rPr/>
              <a:t>how</a:t>
            </a:r>
            <a:r>
              <a:rPr/>
              <a:t> </a:t>
            </a:r>
            <a:r>
              <a:rPr/>
              <a:t>a</a:t>
            </a:r>
            <a:r>
              <a:rPr/>
              <a:t> </a:t>
            </a:r>
            <a:r>
              <a:rPr/>
              <a:t>sailboat</a:t>
            </a:r>
            <a:r>
              <a:rPr/>
              <a:t> </a:t>
            </a:r>
            <a:r>
              <a:rPr/>
              <a:t>can</a:t>
            </a:r>
            <a:r>
              <a:rPr/>
              <a:t> </a:t>
            </a:r>
            <a:r>
              <a:rPr/>
              <a:t>sail</a:t>
            </a:r>
            <a:r>
              <a:rPr/>
              <a:t> </a:t>
            </a:r>
            <a:r>
              <a:rPr/>
              <a:t>into</a:t>
            </a:r>
            <a:r>
              <a:rPr/>
              <a:t> </a:t>
            </a:r>
            <a:r>
              <a:rPr/>
              <a:t>the</a:t>
            </a:r>
            <a:r>
              <a:rPr/>
              <a:t> </a:t>
            </a:r>
            <a:r>
              <a:rPr/>
              <a:t>wind?</a:t>
            </a:r>
            <a:r>
              <a:rPr/>
              <a:t> </a:t>
            </a:r>
            <a:r>
              <a:rPr/>
              <a:t>If</a:t>
            </a:r>
            <a:r>
              <a:rPr/>
              <a:t> </a:t>
            </a:r>
            <a:r>
              <a:rPr/>
              <a:t>the</a:t>
            </a:r>
            <a:r>
              <a:rPr/>
              <a:t> </a:t>
            </a:r>
            <a:r>
              <a:rPr/>
              <a:t>wind</a:t>
            </a:r>
            <a:r>
              <a:rPr/>
              <a:t> </a:t>
            </a:r>
            <a:r>
              <a:rPr/>
              <a:t>is</a:t>
            </a:r>
            <a:r>
              <a:rPr/>
              <a:t> </a:t>
            </a:r>
            <a:r>
              <a:rPr/>
              <a:t>coming</a:t>
            </a:r>
            <a:r>
              <a:rPr/>
              <a:t> </a:t>
            </a:r>
            <a:r>
              <a:rPr/>
              <a:t>from</a:t>
            </a:r>
            <a:r>
              <a:rPr/>
              <a:t> </a:t>
            </a:r>
            <a:r>
              <a:rPr/>
              <a:t>the</a:t>
            </a:r>
            <a:r>
              <a:rPr/>
              <a:t> </a:t>
            </a:r>
            <a:r>
              <a:rPr/>
              <a:t>west,</a:t>
            </a:r>
            <a:r>
              <a:rPr/>
              <a:t> </a:t>
            </a:r>
            <a:r>
              <a:rPr/>
              <a:t>how</a:t>
            </a:r>
            <a:r>
              <a:rPr/>
              <a:t> </a:t>
            </a:r>
            <a:r>
              <a:rPr/>
              <a:t>can</a:t>
            </a:r>
            <a:r>
              <a:rPr/>
              <a:t> </a:t>
            </a:r>
            <a:r>
              <a:rPr/>
              <a:t>you</a:t>
            </a:r>
            <a:r>
              <a:rPr/>
              <a:t> </a:t>
            </a:r>
            <a:r>
              <a:rPr/>
              <a:t>get</a:t>
            </a:r>
            <a:r>
              <a:rPr/>
              <a:t> </a:t>
            </a:r>
            <a:r>
              <a:rPr/>
              <a:t>a</a:t>
            </a:r>
            <a:r>
              <a:rPr/>
              <a:t> </a:t>
            </a:r>
            <a:r>
              <a:rPr/>
              <a:t>sailboat</a:t>
            </a:r>
            <a:r>
              <a:rPr/>
              <a:t> </a:t>
            </a:r>
            <a:r>
              <a:rPr/>
              <a:t>to</a:t>
            </a:r>
            <a:r>
              <a:rPr/>
              <a:t> </a:t>
            </a:r>
            <a:r>
              <a:rPr/>
              <a:t>go</a:t>
            </a:r>
            <a:r>
              <a:rPr/>
              <a:t> </a:t>
            </a:r>
            <a:r>
              <a:rPr/>
              <a:t>west?</a:t>
            </a:r>
            <a:r>
              <a:rPr/>
              <a:t> </a:t>
            </a:r>
            <a:r>
              <a:rPr/>
              <a:t>You</a:t>
            </a:r>
            <a:r>
              <a:rPr/>
              <a:t> </a:t>
            </a:r>
            <a:r>
              <a:rPr/>
              <a:t>sail</a:t>
            </a:r>
            <a:r>
              <a:rPr/>
              <a:t> </a:t>
            </a:r>
            <a:r>
              <a:rPr/>
              <a:t>for</a:t>
            </a:r>
            <a:r>
              <a:rPr/>
              <a:t> </a:t>
            </a:r>
            <a:r>
              <a:rPr/>
              <a:t>a</a:t>
            </a:r>
            <a:r>
              <a:rPr/>
              <a:t> </a:t>
            </a:r>
            <a:r>
              <a:rPr/>
              <a:t>short</a:t>
            </a:r>
            <a:r>
              <a:rPr/>
              <a:t> </a:t>
            </a:r>
            <a:r>
              <a:rPr/>
              <a:t>while</a:t>
            </a:r>
            <a:r>
              <a:rPr/>
              <a:t> </a:t>
            </a:r>
            <a:r>
              <a:rPr/>
              <a:t>to</a:t>
            </a:r>
            <a:r>
              <a:rPr/>
              <a:t> </a:t>
            </a:r>
            <a:r>
              <a:rPr/>
              <a:t>the</a:t>
            </a:r>
            <a:r>
              <a:rPr/>
              <a:t> </a:t>
            </a:r>
            <a:r>
              <a:rPr/>
              <a:t>northwest</a:t>
            </a:r>
            <a:r>
              <a:rPr/>
              <a:t> </a:t>
            </a:r>
            <a:r>
              <a:rPr/>
              <a:t>and</a:t>
            </a:r>
            <a:r>
              <a:rPr/>
              <a:t> </a:t>
            </a:r>
            <a:r>
              <a:rPr/>
              <a:t>then</a:t>
            </a:r>
            <a:r>
              <a:rPr/>
              <a:t> </a:t>
            </a:r>
            <a:r>
              <a:rPr/>
              <a:t>changes</a:t>
            </a:r>
            <a:r>
              <a:rPr/>
              <a:t> </a:t>
            </a:r>
            <a:r>
              <a:rPr/>
              <a:t>to</a:t>
            </a:r>
            <a:r>
              <a:rPr/>
              <a:t> </a:t>
            </a:r>
            <a:r>
              <a:rPr/>
              <a:t>turn</a:t>
            </a:r>
            <a:r>
              <a:rPr/>
              <a:t> </a:t>
            </a:r>
            <a:r>
              <a:rPr/>
              <a:t>southwest.</a:t>
            </a:r>
            <a:r>
              <a:rPr/>
              <a:t> </a:t>
            </a:r>
            <a:r>
              <a:rPr/>
              <a:t>Enough</a:t>
            </a:r>
            <a:r>
              <a:rPr/>
              <a:t> </a:t>
            </a:r>
            <a:r>
              <a:rPr/>
              <a:t>alternating,</a:t>
            </a:r>
            <a:r>
              <a:rPr/>
              <a:t> </a:t>
            </a:r>
            <a:r>
              <a:rPr/>
              <a:t>and</a:t>
            </a:r>
            <a:r>
              <a:rPr/>
              <a:t> </a:t>
            </a:r>
            <a:r>
              <a:rPr/>
              <a:t>you</a:t>
            </a:r>
            <a:r>
              <a:rPr/>
              <a:t> </a:t>
            </a:r>
            <a:r>
              <a:rPr/>
              <a:t>end</a:t>
            </a:r>
            <a:r>
              <a:rPr/>
              <a:t> </a:t>
            </a:r>
            <a:r>
              <a:rPr/>
              <a:t>up</a:t>
            </a:r>
            <a:r>
              <a:rPr/>
              <a:t> </a:t>
            </a:r>
            <a:r>
              <a:rPr/>
              <a:t>heading</a:t>
            </a:r>
            <a:r>
              <a:rPr/>
              <a:t> </a:t>
            </a:r>
            <a:r>
              <a:rPr/>
              <a:t>due</a:t>
            </a:r>
            <a:r>
              <a:rPr/>
              <a:t> </a:t>
            </a:r>
            <a:r>
              <a:rPr/>
              <a:t>west,</a:t>
            </a:r>
            <a:r>
              <a:rPr/>
              <a:t> </a:t>
            </a:r>
            <a:r>
              <a:rPr/>
              <a:t>not</a:t>
            </a:r>
            <a:r>
              <a:rPr/>
              <a:t> </a:t>
            </a:r>
            <a:r>
              <a:rPr/>
              <a:t>as</a:t>
            </a:r>
            <a:r>
              <a:rPr/>
              <a:t> </a:t>
            </a:r>
            <a:r>
              <a:rPr/>
              <a:t>fast</a:t>
            </a:r>
            <a:r>
              <a:rPr/>
              <a:t> </a:t>
            </a:r>
            <a:r>
              <a:rPr/>
              <a:t>as</a:t>
            </a:r>
            <a:r>
              <a:rPr/>
              <a:t> </a:t>
            </a:r>
            <a:r>
              <a:rPr/>
              <a:t>you’d</a:t>
            </a:r>
            <a:r>
              <a:rPr/>
              <a:t> </a:t>
            </a:r>
            <a:r>
              <a:rPr/>
              <a:t>like</a:t>
            </a:r>
            <a:r>
              <a:rPr/>
              <a:t> </a:t>
            </a:r>
            <a:r>
              <a:rPr/>
              <a:t>but</a:t>
            </a:r>
            <a:r>
              <a:rPr/>
              <a:t> </a:t>
            </a:r>
            <a:r>
              <a:rPr/>
              <a:t>you</a:t>
            </a:r>
            <a:r>
              <a:rPr/>
              <a:t> </a:t>
            </a:r>
            <a:r>
              <a:rPr/>
              <a:t>do</a:t>
            </a:r>
            <a:r>
              <a:rPr/>
              <a:t> </a:t>
            </a:r>
            <a:r>
              <a:rPr/>
              <a:t>end</a:t>
            </a:r>
            <a:r>
              <a:rPr/>
              <a:t> </a:t>
            </a:r>
            <a:r>
              <a:rPr/>
              <a:t>up</a:t>
            </a:r>
            <a:r>
              <a:rPr/>
              <a:t> </a:t>
            </a:r>
            <a:r>
              <a:rPr/>
              <a:t>getting</a:t>
            </a:r>
            <a:r>
              <a:rPr/>
              <a:t> </a:t>
            </a:r>
            <a:r>
              <a:rPr/>
              <a:t>there.</a:t>
            </a:r>
          </a:p>
          <a:p>
            <a:pPr lvl="0" marL="0" indent="0">
              <a:buNone/>
            </a:pPr>
          </a:p>
          <a:p>
            <a:pPr lvl="0" marL="0" indent="0">
              <a:buNone/>
            </a:pPr>
            <a:r>
              <a:rPr/>
              <a:t>Triangulation</a:t>
            </a:r>
            <a:r>
              <a:rPr/>
              <a:t> </a:t>
            </a:r>
            <a:r>
              <a:rPr/>
              <a:t>in</a:t>
            </a:r>
            <a:r>
              <a:rPr/>
              <a:t> </a:t>
            </a:r>
            <a:r>
              <a:rPr/>
              <a:t>research</a:t>
            </a:r>
            <a:r>
              <a:rPr/>
              <a:t> </a:t>
            </a:r>
            <a:r>
              <a:rPr/>
              <a:t>is</a:t>
            </a:r>
            <a:r>
              <a:rPr/>
              <a:t> </a:t>
            </a:r>
            <a:r>
              <a:rPr/>
              <a:t>alternating</a:t>
            </a:r>
            <a:r>
              <a:rPr/>
              <a:t> </a:t>
            </a:r>
            <a:r>
              <a:rPr/>
              <a:t>between</a:t>
            </a:r>
            <a:r>
              <a:rPr/>
              <a:t> </a:t>
            </a:r>
            <a:r>
              <a:rPr/>
              <a:t>a</a:t>
            </a:r>
            <a:r>
              <a:rPr/>
              <a:t> </a:t>
            </a:r>
            <a:r>
              <a:rPr/>
              <a:t>constructivist</a:t>
            </a:r>
            <a:r>
              <a:rPr/>
              <a:t> </a:t>
            </a:r>
            <a:r>
              <a:rPr/>
              <a:t>approach</a:t>
            </a:r>
            <a:r>
              <a:rPr/>
              <a:t> </a:t>
            </a:r>
            <a:r>
              <a:rPr/>
              <a:t>that</a:t>
            </a:r>
            <a:r>
              <a:rPr/>
              <a:t> </a:t>
            </a:r>
            <a:r>
              <a:rPr/>
              <a:t>generates</a:t>
            </a:r>
            <a:r>
              <a:rPr/>
              <a:t> </a:t>
            </a:r>
            <a:r>
              <a:rPr/>
              <a:t>research</a:t>
            </a:r>
            <a:r>
              <a:rPr/>
              <a:t> </a:t>
            </a:r>
            <a:r>
              <a:rPr/>
              <a:t>ideas</a:t>
            </a:r>
            <a:r>
              <a:rPr/>
              <a:t> </a:t>
            </a:r>
            <a:r>
              <a:rPr/>
              <a:t>and</a:t>
            </a:r>
            <a:r>
              <a:rPr/>
              <a:t> </a:t>
            </a:r>
            <a:r>
              <a:rPr/>
              <a:t>a</a:t>
            </a:r>
            <a:r>
              <a:rPr/>
              <a:t> </a:t>
            </a:r>
            <a:r>
              <a:rPr/>
              <a:t>positivist</a:t>
            </a:r>
            <a:r>
              <a:rPr/>
              <a:t> </a:t>
            </a:r>
            <a:r>
              <a:rPr/>
              <a:t>approach</a:t>
            </a:r>
            <a:r>
              <a:rPr/>
              <a:t> </a:t>
            </a:r>
            <a:r>
              <a:rPr/>
              <a:t>that</a:t>
            </a:r>
            <a:r>
              <a:rPr/>
              <a:t> </a:t>
            </a:r>
            <a:r>
              <a:rPr/>
              <a:t>tests</a:t>
            </a:r>
            <a:r>
              <a:rPr/>
              <a:t> </a:t>
            </a:r>
            <a:r>
              <a:rPr/>
              <a:t>these</a:t>
            </a:r>
            <a:r>
              <a:rPr/>
              <a:t> </a:t>
            </a:r>
            <a:r>
              <a:rPr/>
              <a:t>new</a:t>
            </a:r>
            <a:r>
              <a:rPr/>
              <a:t> </a:t>
            </a:r>
            <a:r>
              <a:rPr/>
              <a:t>ideas.</a:t>
            </a:r>
            <a:r>
              <a:rPr/>
              <a:t> </a:t>
            </a:r>
            <a:r>
              <a:rPr/>
              <a:t>This</a:t>
            </a:r>
            <a:r>
              <a:rPr/>
              <a:t> </a:t>
            </a:r>
            <a:r>
              <a:rPr/>
              <a:t>leads</a:t>
            </a:r>
            <a:r>
              <a:rPr/>
              <a:t> </a:t>
            </a:r>
            <a:r>
              <a:rPr/>
              <a:t>to</a:t>
            </a:r>
            <a:r>
              <a:rPr/>
              <a:t> </a:t>
            </a:r>
            <a:r>
              <a:rPr/>
              <a:t>an</a:t>
            </a:r>
            <a:r>
              <a:rPr/>
              <a:t> </a:t>
            </a:r>
            <a:r>
              <a:rPr/>
              <a:t>exploration</a:t>
            </a:r>
            <a:r>
              <a:rPr/>
              <a:t> </a:t>
            </a:r>
            <a:r>
              <a:rPr/>
              <a:t>of</a:t>
            </a:r>
            <a:r>
              <a:rPr/>
              <a:t> </a:t>
            </a:r>
            <a:r>
              <a:rPr/>
              <a:t>more</a:t>
            </a:r>
            <a:r>
              <a:rPr/>
              <a:t> </a:t>
            </a:r>
            <a:r>
              <a:rPr/>
              <a:t>research</a:t>
            </a:r>
            <a:r>
              <a:rPr/>
              <a:t> </a:t>
            </a:r>
            <a:r>
              <a:rPr/>
              <a:t>ideas,</a:t>
            </a:r>
            <a:r>
              <a:rPr/>
              <a:t> </a:t>
            </a:r>
            <a:r>
              <a:rPr/>
              <a:t>more</a:t>
            </a:r>
            <a:r>
              <a:rPr/>
              <a:t> </a:t>
            </a:r>
            <a:r>
              <a:rPr/>
              <a:t>tests</a:t>
            </a:r>
            <a:r>
              <a:rPr/>
              <a:t> </a:t>
            </a:r>
            <a:r>
              <a:rPr/>
              <a:t>of</a:t>
            </a:r>
            <a:r>
              <a:rPr/>
              <a:t> </a:t>
            </a:r>
            <a:r>
              <a:rPr/>
              <a:t>those</a:t>
            </a:r>
            <a:r>
              <a:rPr/>
              <a:t> </a:t>
            </a:r>
            <a:r>
              <a:rPr/>
              <a:t>ideas,</a:t>
            </a:r>
            <a:r>
              <a:rPr/>
              <a:t> </a:t>
            </a:r>
            <a:r>
              <a:rPr/>
              <a:t>and</a:t>
            </a:r>
            <a:r>
              <a:rPr/>
              <a:t> </a:t>
            </a:r>
            <a:r>
              <a:rPr/>
              <a:t>so</a:t>
            </a:r>
            <a:r>
              <a:rPr/>
              <a:t> </a:t>
            </a:r>
            <a:r>
              <a:rPr/>
              <a:t>forth.</a:t>
            </a:r>
          </a:p>
          <a:p>
            <a:pPr lvl="0" marL="0" indent="0">
              <a:buNone/>
            </a:pPr>
          </a:p>
          <a:p>
            <a:pPr lvl="0" marL="0" indent="0">
              <a:buNone/>
            </a:pPr>
            <a:r>
              <a:rPr/>
              <a:t>At</a:t>
            </a:r>
            <a:r>
              <a:rPr/>
              <a:t> </a:t>
            </a:r>
            <a:r>
              <a:rPr/>
              <a:t>the</a:t>
            </a:r>
            <a:r>
              <a:rPr/>
              <a:t> </a:t>
            </a:r>
            <a:r>
              <a:rPr/>
              <a:t>end</a:t>
            </a:r>
            <a:r>
              <a:rPr/>
              <a:t> </a:t>
            </a:r>
            <a:r>
              <a:rPr/>
              <a:t>of</a:t>
            </a:r>
            <a:r>
              <a:rPr/>
              <a:t> </a:t>
            </a:r>
            <a:r>
              <a:rPr/>
              <a:t>the</a:t>
            </a:r>
            <a:r>
              <a:rPr/>
              <a:t> </a:t>
            </a:r>
            <a:r>
              <a:rPr/>
              <a:t>chapter,</a:t>
            </a:r>
            <a:r>
              <a:rPr/>
              <a:t> </a:t>
            </a:r>
            <a:r>
              <a:rPr/>
              <a:t>your</a:t>
            </a:r>
            <a:r>
              <a:rPr/>
              <a:t> </a:t>
            </a:r>
            <a:r>
              <a:rPr/>
              <a:t>book</a:t>
            </a:r>
            <a:r>
              <a:rPr/>
              <a:t> </a:t>
            </a:r>
            <a:r>
              <a:rPr/>
              <a:t>offers</a:t>
            </a:r>
            <a:r>
              <a:rPr/>
              <a:t> </a:t>
            </a:r>
            <a:r>
              <a:rPr/>
              <a:t>what</a:t>
            </a:r>
            <a:r>
              <a:rPr/>
              <a:t> </a:t>
            </a:r>
            <a:r>
              <a:rPr/>
              <a:t>I</a:t>
            </a:r>
            <a:r>
              <a:rPr/>
              <a:t> </a:t>
            </a:r>
            <a:r>
              <a:rPr/>
              <a:t>think</a:t>
            </a:r>
            <a:r>
              <a:rPr/>
              <a:t> </a:t>
            </a:r>
            <a:r>
              <a:rPr/>
              <a:t>is</a:t>
            </a:r>
            <a:r>
              <a:rPr/>
              <a:t> </a:t>
            </a:r>
            <a:r>
              <a:rPr/>
              <a:t>a</a:t>
            </a:r>
            <a:r>
              <a:rPr/>
              <a:t> </a:t>
            </a:r>
            <a:r>
              <a:rPr/>
              <a:t>thoughtful</a:t>
            </a:r>
            <a:r>
              <a:rPr/>
              <a:t> </a:t>
            </a:r>
            <a:r>
              <a:rPr/>
              <a:t>choice:</a:t>
            </a:r>
            <a:r>
              <a:rPr/>
              <a:t> </a:t>
            </a:r>
            <a:r>
              <a:rPr/>
              <a:t>the</a:t>
            </a:r>
            <a:r>
              <a:rPr/>
              <a:t> </a:t>
            </a:r>
            <a:r>
              <a:rPr/>
              <a:t>pragmatic</a:t>
            </a:r>
            <a:r>
              <a:rPr/>
              <a:t> </a:t>
            </a:r>
            <a:r>
              <a:rPr/>
              <a:t>approach.</a:t>
            </a:r>
            <a:r>
              <a:rPr/>
              <a:t> </a:t>
            </a:r>
            <a:r>
              <a:rPr/>
              <a:t>A</a:t>
            </a:r>
            <a:r>
              <a:rPr/>
              <a:t> </a:t>
            </a:r>
            <a:r>
              <a:rPr/>
              <a:t>good</a:t>
            </a:r>
            <a:r>
              <a:rPr/>
              <a:t> </a:t>
            </a:r>
            <a:r>
              <a:rPr/>
              <a:t>researcher</a:t>
            </a:r>
            <a:r>
              <a:rPr/>
              <a:t> </a:t>
            </a:r>
            <a:r>
              <a:rPr/>
              <a:t>does</a:t>
            </a:r>
            <a:r>
              <a:rPr/>
              <a:t> </a:t>
            </a:r>
            <a:r>
              <a:rPr/>
              <a:t>not</a:t>
            </a:r>
            <a:r>
              <a:rPr/>
              <a:t> </a:t>
            </a:r>
            <a:r>
              <a:rPr/>
              <a:t>specialize</a:t>
            </a:r>
            <a:r>
              <a:rPr/>
              <a:t> </a:t>
            </a:r>
            <a:r>
              <a:rPr/>
              <a:t>in</a:t>
            </a:r>
            <a:r>
              <a:rPr/>
              <a:t> </a:t>
            </a:r>
            <a:r>
              <a:rPr/>
              <a:t>one</a:t>
            </a:r>
            <a:r>
              <a:rPr/>
              <a:t> </a:t>
            </a:r>
            <a:r>
              <a:rPr/>
              <a:t>particular</a:t>
            </a:r>
            <a:r>
              <a:rPr/>
              <a:t> </a:t>
            </a:r>
            <a:r>
              <a:rPr/>
              <a:t>type</a:t>
            </a:r>
            <a:r>
              <a:rPr/>
              <a:t> </a:t>
            </a:r>
            <a:r>
              <a:rPr/>
              <a:t>of</a:t>
            </a:r>
            <a:r>
              <a:rPr/>
              <a:t> </a:t>
            </a:r>
            <a:r>
              <a:rPr/>
              <a:t>research,</a:t>
            </a:r>
            <a:r>
              <a:rPr/>
              <a:t> </a:t>
            </a:r>
            <a:r>
              <a:rPr/>
              <a:t>but</a:t>
            </a:r>
            <a:r>
              <a:rPr/>
              <a:t> </a:t>
            </a:r>
            <a:r>
              <a:rPr/>
              <a:t>uses</a:t>
            </a:r>
            <a:r>
              <a:rPr/>
              <a:t> </a:t>
            </a:r>
            <a:r>
              <a:rPr/>
              <a:t>whatever</a:t>
            </a:r>
            <a:r>
              <a:rPr/>
              <a:t> </a:t>
            </a:r>
            <a:r>
              <a:rPr/>
              <a:t>approach</a:t>
            </a:r>
            <a:r>
              <a:rPr/>
              <a:t> </a:t>
            </a:r>
            <a:r>
              <a:rPr/>
              <a:t>is</a:t>
            </a:r>
            <a:r>
              <a:rPr/>
              <a:t> </a:t>
            </a:r>
            <a:r>
              <a:rPr/>
              <a:t>best</a:t>
            </a:r>
            <a:r>
              <a:rPr/>
              <a:t> </a:t>
            </a:r>
            <a:r>
              <a:rPr/>
              <a:t>for</a:t>
            </a:r>
            <a:r>
              <a:rPr/>
              <a:t> </a:t>
            </a:r>
            <a:r>
              <a:rPr/>
              <a:t>the</a:t>
            </a:r>
            <a:r>
              <a:rPr/>
              <a:t> </a:t>
            </a:r>
            <a:r>
              <a:rPr/>
              <a:t>particular</a:t>
            </a:r>
            <a:r>
              <a:rPr/>
              <a:t> </a:t>
            </a:r>
            <a:r>
              <a:rPr/>
              <a:t>research</a:t>
            </a:r>
            <a:r>
              <a:rPr/>
              <a:t> </a:t>
            </a:r>
            <a:r>
              <a:rPr/>
              <a:t>question.</a:t>
            </a:r>
          </a:p>
          <a:p>
            <a:pPr lvl="0" marL="0" indent="0">
              <a:buNone/>
            </a:pPr>
          </a:p>
          <a:p>
            <a:pPr lvl="0" marL="0" indent="0">
              <a:buNone/>
            </a:pPr>
            <a:r>
              <a:rPr/>
              <a:t>I</a:t>
            </a:r>
            <a:r>
              <a:rPr/>
              <a:t> </a:t>
            </a:r>
            <a:r>
              <a:rPr/>
              <a:t>need</a:t>
            </a:r>
            <a:r>
              <a:rPr/>
              <a:t> </a:t>
            </a:r>
            <a:r>
              <a:rPr/>
              <a:t>to</a:t>
            </a:r>
            <a:r>
              <a:rPr/>
              <a:t> </a:t>
            </a:r>
            <a:r>
              <a:rPr/>
              <a:t>emphasize</a:t>
            </a:r>
            <a:r>
              <a:rPr/>
              <a:t> </a:t>
            </a:r>
            <a:r>
              <a:rPr/>
              <a:t>again</a:t>
            </a:r>
            <a:r>
              <a:rPr/>
              <a:t> </a:t>
            </a:r>
            <a:r>
              <a:rPr/>
              <a:t>that</a:t>
            </a:r>
            <a:r>
              <a:rPr/>
              <a:t> </a:t>
            </a:r>
            <a:r>
              <a:rPr/>
              <a:t>you</a:t>
            </a:r>
            <a:r>
              <a:rPr/>
              <a:t> </a:t>
            </a:r>
            <a:r>
              <a:rPr/>
              <a:t>never</a:t>
            </a:r>
            <a:r>
              <a:rPr/>
              <a:t> </a:t>
            </a:r>
            <a:r>
              <a:rPr/>
              <a:t>stand</a:t>
            </a:r>
            <a:r>
              <a:rPr/>
              <a:t> </a:t>
            </a:r>
            <a:r>
              <a:rPr/>
              <a:t>at</a:t>
            </a:r>
            <a:r>
              <a:rPr/>
              <a:t> </a:t>
            </a:r>
            <a:r>
              <a:rPr/>
              <a:t>one</a:t>
            </a:r>
            <a:r>
              <a:rPr/>
              <a:t> </a:t>
            </a:r>
            <a:r>
              <a:rPr/>
              <a:t>end</a:t>
            </a:r>
            <a:r>
              <a:rPr/>
              <a:t> </a:t>
            </a:r>
            <a:r>
              <a:rPr/>
              <a:t>of</a:t>
            </a:r>
            <a:r>
              <a:rPr/>
              <a:t> </a:t>
            </a:r>
            <a:r>
              <a:rPr/>
              <a:t>a</a:t>
            </a:r>
            <a:r>
              <a:rPr/>
              <a:t> </a:t>
            </a:r>
            <a:r>
              <a:rPr/>
              <a:t>dichotomy</a:t>
            </a:r>
            <a:r>
              <a:rPr/>
              <a:t> </a:t>
            </a:r>
            <a:r>
              <a:rPr/>
              <a:t>and</a:t>
            </a:r>
            <a:r>
              <a:rPr/>
              <a:t> </a:t>
            </a:r>
            <a:r>
              <a:rPr/>
              <a:t>criticize</a:t>
            </a:r>
            <a:r>
              <a:rPr/>
              <a:t> </a:t>
            </a:r>
            <a:r>
              <a:rPr/>
              <a:t>the</a:t>
            </a:r>
            <a:r>
              <a:rPr/>
              <a:t> </a:t>
            </a:r>
            <a:r>
              <a:rPr/>
              <a:t>other</a:t>
            </a:r>
            <a:r>
              <a:rPr/>
              <a:t> </a:t>
            </a:r>
            <a:r>
              <a:rPr/>
              <a:t>end.</a:t>
            </a:r>
            <a:r>
              <a:rPr/>
              <a:t> </a:t>
            </a:r>
            <a:r>
              <a:rPr/>
              <a:t>Don’t</a:t>
            </a:r>
            <a:r>
              <a:rPr/>
              <a:t> </a:t>
            </a:r>
            <a:r>
              <a:rPr/>
              <a:t>be</a:t>
            </a:r>
            <a:r>
              <a:rPr/>
              <a:t> </a:t>
            </a:r>
            <a:r>
              <a:rPr/>
              <a:t>an</a:t>
            </a:r>
            <a:r>
              <a:rPr/>
              <a:t> </a:t>
            </a:r>
            <a:r>
              <a:rPr/>
              <a:t>applied</a:t>
            </a:r>
            <a:r>
              <a:rPr/>
              <a:t> </a:t>
            </a:r>
            <a:r>
              <a:rPr/>
              <a:t>researcher</a:t>
            </a:r>
            <a:r>
              <a:rPr/>
              <a:t> </a:t>
            </a:r>
            <a:r>
              <a:rPr/>
              <a:t>who</a:t>
            </a:r>
            <a:r>
              <a:rPr/>
              <a:t> </a:t>
            </a:r>
            <a:r>
              <a:rPr/>
              <a:t>sneers</a:t>
            </a:r>
            <a:r>
              <a:rPr/>
              <a:t> </a:t>
            </a:r>
            <a:r>
              <a:rPr/>
              <a:t>at</a:t>
            </a:r>
            <a:r>
              <a:rPr/>
              <a:t> </a:t>
            </a:r>
            <a:r>
              <a:rPr/>
              <a:t>theoretical</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r>
              <a:rPr/>
              <a:t> </a:t>
            </a:r>
            <a:r>
              <a:rPr/>
              <a:t>The</a:t>
            </a:r>
            <a:r>
              <a:rPr/>
              <a:t> </a:t>
            </a:r>
            <a:r>
              <a:rPr/>
              <a:t>“</a:t>
            </a:r>
            <a:r>
              <a:rPr/>
              <a:t>quantitative</a:t>
            </a:r>
            <a:r>
              <a:rPr/>
              <a:t>”</a:t>
            </a:r>
            <a:r>
              <a:rPr/>
              <a:t> </a:t>
            </a:r>
            <a:r>
              <a:rPr/>
              <a:t>parts</a:t>
            </a:r>
            <a:r>
              <a:rPr/>
              <a:t> </a:t>
            </a:r>
            <a:r>
              <a:rPr/>
              <a:t>of</a:t>
            </a:r>
            <a:r>
              <a:rPr/>
              <a:t> </a:t>
            </a:r>
            <a:r>
              <a:rPr/>
              <a:t>the</a:t>
            </a:r>
            <a:r>
              <a:rPr/>
              <a:t> </a:t>
            </a:r>
            <a:r>
              <a:rPr/>
              <a:t>dichotomy</a:t>
            </a:r>
            <a:r>
              <a:rPr/>
              <a:t> </a:t>
            </a:r>
            <a:r>
              <a:rPr/>
              <a:t>(positivist</a:t>
            </a:r>
            <a:r>
              <a:rPr/>
              <a:t> </a:t>
            </a:r>
            <a:r>
              <a:rPr/>
              <a:t>approach,</a:t>
            </a:r>
            <a:r>
              <a:rPr/>
              <a:t> </a:t>
            </a:r>
            <a:r>
              <a:rPr/>
              <a:t>objective</a:t>
            </a:r>
            <a:r>
              <a:rPr/>
              <a:t> </a:t>
            </a:r>
            <a:r>
              <a:rPr/>
              <a:t>data,</a:t>
            </a:r>
            <a:r>
              <a:rPr/>
              <a:t> </a:t>
            </a:r>
            <a:r>
              <a:rPr/>
              <a:t>and</a:t>
            </a:r>
            <a:r>
              <a:rPr/>
              <a:t> </a:t>
            </a:r>
            <a:r>
              <a:rPr/>
              <a:t>inferential</a:t>
            </a:r>
            <a:r>
              <a:rPr/>
              <a:t> </a:t>
            </a:r>
            <a:r>
              <a:rPr/>
              <a:t>statistics)</a:t>
            </a:r>
            <a:r>
              <a:rPr/>
              <a:t> </a:t>
            </a:r>
            <a:r>
              <a:rPr/>
              <a:t>tend</a:t>
            </a:r>
            <a:r>
              <a:rPr/>
              <a:t> </a:t>
            </a:r>
            <a:r>
              <a:rPr/>
              <a:t>to</a:t>
            </a:r>
            <a:r>
              <a:rPr/>
              <a:t> </a:t>
            </a:r>
            <a:r>
              <a:rPr/>
              <a:t>congregate</a:t>
            </a:r>
            <a:r>
              <a:rPr/>
              <a:t> </a:t>
            </a:r>
            <a:r>
              <a:rPr/>
              <a:t>on</a:t>
            </a:r>
            <a:r>
              <a:rPr/>
              <a:t> </a:t>
            </a:r>
            <a:r>
              <a:rPr/>
              <a:t>the</a:t>
            </a:r>
            <a:r>
              <a:rPr/>
              <a:t> </a:t>
            </a:r>
            <a:r>
              <a:rPr/>
              <a:t>left</a:t>
            </a:r>
            <a:r>
              <a:rPr/>
              <a:t> </a:t>
            </a:r>
            <a:r>
              <a:rPr/>
              <a:t>side</a:t>
            </a:r>
            <a:r>
              <a:rPr/>
              <a:t> </a:t>
            </a:r>
            <a:r>
              <a:rPr/>
              <a:t>of</a:t>
            </a:r>
            <a:r>
              <a:rPr/>
              <a:t> </a:t>
            </a:r>
            <a:r>
              <a:rPr/>
              <a:t>this</a:t>
            </a:r>
            <a:r>
              <a:rPr/>
              <a:t> </a:t>
            </a:r>
            <a:r>
              <a:rPr/>
              <a:t>chart</a:t>
            </a:r>
            <a:r>
              <a:rPr/>
              <a:t> </a:t>
            </a:r>
            <a:r>
              <a:rPr/>
              <a:t>and</a:t>
            </a:r>
            <a:r>
              <a:rPr/>
              <a:t> </a:t>
            </a:r>
            <a:r>
              <a:rPr/>
              <a:t>the</a:t>
            </a:r>
            <a:r>
              <a:rPr/>
              <a:t> </a:t>
            </a:r>
            <a:r>
              <a:rPr/>
              <a:t>“</a:t>
            </a:r>
            <a:r>
              <a:rPr/>
              <a:t>qualitative</a:t>
            </a:r>
            <a:r>
              <a:rPr/>
              <a:t>”</a:t>
            </a:r>
            <a:r>
              <a:rPr/>
              <a:t> </a:t>
            </a:r>
            <a:r>
              <a:rPr/>
              <a:t>parts</a:t>
            </a:r>
            <a:r>
              <a:rPr/>
              <a:t> </a:t>
            </a:r>
            <a:r>
              <a:rPr/>
              <a:t>of</a:t>
            </a:r>
            <a:r>
              <a:rPr/>
              <a:t> </a:t>
            </a:r>
            <a:r>
              <a:rPr/>
              <a:t>the</a:t>
            </a:r>
            <a:r>
              <a:rPr/>
              <a:t> </a:t>
            </a:r>
            <a:r>
              <a:rPr/>
              <a:t>dichotomy</a:t>
            </a:r>
            <a:r>
              <a:rPr/>
              <a:t> </a:t>
            </a:r>
            <a:r>
              <a:rPr/>
              <a:t>(constructivist</a:t>
            </a:r>
            <a:r>
              <a:rPr/>
              <a:t> </a:t>
            </a:r>
            <a:r>
              <a:rPr/>
              <a:t>approach,</a:t>
            </a:r>
            <a:r>
              <a:rPr/>
              <a:t> </a:t>
            </a:r>
            <a:r>
              <a:rPr/>
              <a:t>subjective</a:t>
            </a:r>
            <a:r>
              <a:rPr/>
              <a:t> </a:t>
            </a:r>
            <a:r>
              <a:rPr/>
              <a:t>data,</a:t>
            </a:r>
            <a:r>
              <a:rPr/>
              <a:t> </a:t>
            </a:r>
            <a:r>
              <a:rPr/>
              <a:t>and</a:t>
            </a:r>
            <a:r>
              <a:rPr/>
              <a:t> </a:t>
            </a:r>
            <a:r>
              <a:rPr/>
              <a:t>descriptive</a:t>
            </a:r>
            <a:r>
              <a:rPr/>
              <a:t> </a:t>
            </a:r>
            <a:r>
              <a:rPr/>
              <a:t>statistics)</a:t>
            </a:r>
            <a:r>
              <a:rPr/>
              <a:t> </a:t>
            </a:r>
            <a:r>
              <a:rPr/>
              <a:t>tend</a:t>
            </a:r>
            <a:r>
              <a:rPr/>
              <a:t> </a:t>
            </a:r>
            <a:r>
              <a:rPr/>
              <a:t>to</a:t>
            </a:r>
            <a:r>
              <a:rPr/>
              <a:t> </a:t>
            </a:r>
            <a:r>
              <a:rPr/>
              <a:t>congregate</a:t>
            </a:r>
            <a:r>
              <a:rPr/>
              <a:t> </a:t>
            </a:r>
            <a:r>
              <a:rPr/>
              <a:t>on</a:t>
            </a:r>
            <a:r>
              <a:rPr/>
              <a:t> </a:t>
            </a:r>
            <a:r>
              <a:rPr/>
              <a:t>the</a:t>
            </a:r>
            <a:r>
              <a:rPr/>
              <a:t> </a:t>
            </a:r>
            <a:r>
              <a:rPr/>
              <a:t>right</a:t>
            </a:r>
            <a:r>
              <a:rPr/>
              <a:t> </a:t>
            </a:r>
            <a:r>
              <a:rPr/>
              <a:t>side</a:t>
            </a:r>
            <a:r>
              <a:rPr/>
              <a:t> </a:t>
            </a:r>
            <a:r>
              <a:rPr/>
              <a:t>of</a:t>
            </a:r>
            <a:r>
              <a:rPr/>
              <a:t> </a:t>
            </a:r>
            <a:r>
              <a:rPr/>
              <a:t>this</a:t>
            </a:r>
            <a:r>
              <a:rPr/>
              <a:t> </a:t>
            </a:r>
            <a:r>
              <a:rPr/>
              <a:t>chart.</a:t>
            </a:r>
          </a:p>
          <a:p>
            <a:pPr lvl="0" marL="0" indent="0">
              <a:buNone/>
            </a:pPr>
          </a:p>
          <a:p>
            <a:pPr lvl="0" marL="0" indent="0">
              <a:buNone/>
            </a:pPr>
            <a:r>
              <a:rPr/>
              <a:t>Don’t</a:t>
            </a:r>
            <a:r>
              <a:rPr/>
              <a:t> </a:t>
            </a:r>
            <a:r>
              <a:rPr/>
              <a:t>take</a:t>
            </a:r>
            <a:r>
              <a:rPr/>
              <a:t> </a:t>
            </a:r>
            <a:r>
              <a:rPr/>
              <a:t>this</a:t>
            </a:r>
            <a:r>
              <a:rPr/>
              <a:t> </a:t>
            </a:r>
            <a:r>
              <a:rPr/>
              <a:t>chart</a:t>
            </a:r>
            <a:r>
              <a:rPr/>
              <a:t> </a:t>
            </a:r>
            <a:r>
              <a:rPr/>
              <a:t>as</a:t>
            </a:r>
            <a:r>
              <a:rPr/>
              <a:t> </a:t>
            </a:r>
            <a:r>
              <a:rPr/>
              <a:t>a</a:t>
            </a:r>
            <a:r>
              <a:rPr/>
              <a:t> </a:t>
            </a:r>
            <a:r>
              <a:rPr/>
              <a:t>mandate,</a:t>
            </a:r>
            <a:r>
              <a:rPr/>
              <a:t> </a:t>
            </a:r>
            <a:r>
              <a:rPr/>
              <a:t>and</a:t>
            </a:r>
            <a:r>
              <a:rPr/>
              <a:t> </a:t>
            </a:r>
            <a:r>
              <a:rPr/>
              <a:t>certain</a:t>
            </a:r>
            <a:r>
              <a:rPr/>
              <a:t> </a:t>
            </a:r>
            <a:r>
              <a:rPr/>
              <a:t>research</a:t>
            </a:r>
            <a:r>
              <a:rPr/>
              <a:t> </a:t>
            </a:r>
            <a:r>
              <a:rPr/>
              <a:t>approaches</a:t>
            </a:r>
            <a:r>
              <a:rPr/>
              <a:t> </a:t>
            </a:r>
            <a:r>
              <a:rPr/>
              <a:t>are</a:t>
            </a:r>
            <a:r>
              <a:rPr/>
              <a:t> </a:t>
            </a:r>
            <a:r>
              <a:rPr/>
              <a:t>not</a:t>
            </a:r>
            <a:r>
              <a:rPr/>
              <a:t> </a:t>
            </a:r>
            <a:r>
              <a:rPr/>
              <a:t>confined</a:t>
            </a:r>
            <a:r>
              <a:rPr/>
              <a:t> </a:t>
            </a:r>
            <a:r>
              <a:rPr/>
              <a:t>unfailingly</a:t>
            </a:r>
            <a:r>
              <a:rPr/>
              <a:t> </a:t>
            </a:r>
            <a:r>
              <a:rPr/>
              <a:t>to</a:t>
            </a:r>
            <a:r>
              <a:rPr/>
              <a:t> </a:t>
            </a:r>
            <a:r>
              <a:rPr/>
              <a:t>one</a:t>
            </a:r>
            <a:r>
              <a:rPr/>
              <a:t> </a:t>
            </a:r>
            <a:r>
              <a:rPr/>
              <a:t>region</a:t>
            </a:r>
            <a:r>
              <a:rPr/>
              <a:t> </a:t>
            </a:r>
            <a:r>
              <a:rPr/>
              <a:t>or</a:t>
            </a:r>
            <a:r>
              <a:rPr/>
              <a:t> </a:t>
            </a:r>
            <a:r>
              <a:rPr/>
              <a:t>one</a:t>
            </a:r>
            <a:r>
              <a:rPr/>
              <a:t> </a:t>
            </a:r>
            <a:r>
              <a:rPr/>
              <a:t>path</a:t>
            </a:r>
            <a:r>
              <a:rPr/>
              <a:t> </a:t>
            </a:r>
            <a:r>
              <a:rPr/>
              <a:t>on</a:t>
            </a:r>
            <a:r>
              <a:rPr/>
              <a:t> </a:t>
            </a:r>
            <a:r>
              <a:rPr/>
              <a:t>this</a:t>
            </a:r>
            <a:r>
              <a:rPr/>
              <a:t> </a:t>
            </a:r>
            <a:r>
              <a:rPr/>
              <a:t>diagram.</a:t>
            </a:r>
            <a:r>
              <a:rPr/>
              <a:t> </a:t>
            </a:r>
            <a:r>
              <a:rPr/>
              <a:t>But</a:t>
            </a:r>
            <a:r>
              <a:rPr/>
              <a:t> </a:t>
            </a:r>
            <a:r>
              <a:rPr/>
              <a:t>when</a:t>
            </a:r>
            <a:r>
              <a:rPr/>
              <a:t> </a:t>
            </a:r>
            <a:r>
              <a:rPr/>
              <a:t>the</a:t>
            </a:r>
            <a:r>
              <a:rPr/>
              <a:t> </a:t>
            </a:r>
            <a:r>
              <a:rPr/>
              <a:t>seemingly</a:t>
            </a:r>
            <a:r>
              <a:rPr/>
              <a:t> </a:t>
            </a:r>
            <a:r>
              <a:rPr/>
              <a:t>infinite</a:t>
            </a:r>
            <a:r>
              <a:rPr/>
              <a:t> </a:t>
            </a:r>
            <a:r>
              <a:rPr/>
              <a:t>number</a:t>
            </a:r>
            <a:r>
              <a:rPr/>
              <a:t> </a:t>
            </a:r>
            <a:r>
              <a:rPr/>
              <a:t>of</a:t>
            </a:r>
            <a:r>
              <a:rPr/>
              <a:t> </a:t>
            </a:r>
            <a:r>
              <a:rPr/>
              <a:t>choices</a:t>
            </a:r>
            <a:r>
              <a:rPr/>
              <a:t> </a:t>
            </a:r>
            <a:r>
              <a:rPr/>
              <a:t>that</a:t>
            </a:r>
            <a:r>
              <a:rPr/>
              <a:t> </a:t>
            </a:r>
            <a:r>
              <a:rPr/>
              <a:t>you</a:t>
            </a:r>
            <a:r>
              <a:rPr/>
              <a:t> </a:t>
            </a:r>
            <a:r>
              <a:rPr/>
              <a:t>face</a:t>
            </a:r>
            <a:r>
              <a:rPr/>
              <a:t> </a:t>
            </a:r>
            <a:r>
              <a:rPr/>
              <a:t>in</a:t>
            </a:r>
            <a:r>
              <a:rPr/>
              <a:t> </a:t>
            </a:r>
            <a:r>
              <a:rPr/>
              <a:t>designing</a:t>
            </a:r>
            <a:r>
              <a:rPr/>
              <a:t> </a:t>
            </a:r>
            <a:r>
              <a:rPr/>
              <a:t>a</a:t>
            </a:r>
            <a:r>
              <a:rPr/>
              <a:t> </a:t>
            </a:r>
            <a:r>
              <a:rPr/>
              <a:t>research</a:t>
            </a:r>
            <a:r>
              <a:rPr/>
              <a:t> </a:t>
            </a:r>
            <a:r>
              <a:rPr/>
              <a:t>study</a:t>
            </a:r>
            <a:r>
              <a:rPr/>
              <a:t> </a:t>
            </a:r>
            <a:r>
              <a:rPr/>
              <a:t>can</a:t>
            </a:r>
            <a:r>
              <a:rPr/>
              <a:t> </a:t>
            </a:r>
            <a:r>
              <a:rPr/>
              <a:t>lead</a:t>
            </a:r>
            <a:r>
              <a:rPr/>
              <a:t> </a:t>
            </a:r>
            <a:r>
              <a:rPr/>
              <a:t>you</a:t>
            </a:r>
            <a:r>
              <a:rPr/>
              <a:t> </a:t>
            </a:r>
            <a:r>
              <a:rPr/>
              <a:t>to</a:t>
            </a:r>
            <a:r>
              <a:rPr/>
              <a:t> </a:t>
            </a:r>
            <a:r>
              <a:rPr/>
              <a:t>despair,</a:t>
            </a:r>
            <a:r>
              <a:rPr/>
              <a:t> </a:t>
            </a:r>
            <a:r>
              <a:rPr/>
              <a:t>the</a:t>
            </a:r>
            <a:r>
              <a:rPr/>
              <a:t> </a:t>
            </a:r>
            <a:r>
              <a:rPr/>
              <a:t>ability</a:t>
            </a:r>
            <a:r>
              <a:rPr/>
              <a:t> </a:t>
            </a:r>
            <a:r>
              <a:rPr/>
              <a:t>to</a:t>
            </a:r>
            <a:r>
              <a:rPr/>
              <a:t> </a:t>
            </a:r>
            <a:r>
              <a:rPr/>
              <a:t>focus</a:t>
            </a:r>
            <a:r>
              <a:rPr/>
              <a:t> </a:t>
            </a:r>
            <a:r>
              <a:rPr/>
              <a:t>on</a:t>
            </a:r>
            <a:r>
              <a:rPr/>
              <a:t> </a:t>
            </a:r>
            <a:r>
              <a:rPr/>
              <a:t>a</a:t>
            </a:r>
            <a:r>
              <a:rPr/>
              <a:t> </a:t>
            </a:r>
            <a:r>
              <a:rPr/>
              <a:t>smaller</a:t>
            </a:r>
            <a:r>
              <a:rPr/>
              <a:t> </a:t>
            </a:r>
            <a:r>
              <a:rPr/>
              <a:t>number</a:t>
            </a:r>
            <a:r>
              <a:rPr/>
              <a:t> </a:t>
            </a:r>
            <a:r>
              <a:rPr/>
              <a:t>of</a:t>
            </a:r>
            <a:r>
              <a:rPr/>
              <a:t> </a:t>
            </a:r>
            <a:r>
              <a:rPr/>
              <a:t>choices</a:t>
            </a:r>
            <a:r>
              <a:rPr/>
              <a:t> </a:t>
            </a:r>
            <a:r>
              <a:rPr/>
              <a:t>can</a:t>
            </a:r>
            <a:r>
              <a:rPr/>
              <a:t> </a:t>
            </a:r>
            <a:r>
              <a:rPr/>
              <a:t>help</a:t>
            </a:r>
            <a:r>
              <a:rPr/>
              <a:t> </a:t>
            </a:r>
            <a:r>
              <a:rPr/>
              <a:t>a</a:t>
            </a:r>
            <a:r>
              <a:rPr/>
              <a:t> </a:t>
            </a:r>
            <a:r>
              <a:rPr/>
              <a:t>lot.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homework</a:t>
            </a:r>
            <a:r>
              <a:rPr/>
              <a:t> </a:t>
            </a:r>
            <a:r>
              <a:rPr/>
              <a:t>assignment</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a:t>
            </a:r>
            <a:r>
              <a:rPr/>
              <a:t> </a:t>
            </a:r>
            <a:r>
              <a:rPr/>
              <a:t>quote</a:t>
            </a:r>
            <a:r>
              <a:rPr/>
              <a:t> </a:t>
            </a:r>
            <a:r>
              <a:rPr/>
              <a:t>from</a:t>
            </a:r>
            <a:r>
              <a:rPr/>
              <a:t> </a:t>
            </a:r>
            <a:r>
              <a:rPr/>
              <a:t>a</a:t>
            </a:r>
            <a:r>
              <a:rPr/>
              <a:t> </a:t>
            </a:r>
            <a:r>
              <a:rPr/>
              <a:t>1981</a:t>
            </a:r>
            <a:r>
              <a:rPr/>
              <a:t> </a:t>
            </a:r>
            <a:r>
              <a:rPr/>
              <a:t>source</a:t>
            </a:r>
            <a:r>
              <a:rPr/>
              <a:t> </a:t>
            </a:r>
            <a:r>
              <a:rPr/>
              <a:t>that</a:t>
            </a:r>
            <a:r>
              <a:rPr/>
              <a:t> </a:t>
            </a:r>
            <a:r>
              <a:rPr/>
              <a:t>emphasizes</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animal</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The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reasons</a:t>
            </a:r>
            <a:r>
              <a:rPr/>
              <a:t> </a:t>
            </a:r>
            <a:r>
              <a:rPr/>
              <a:t>to</a:t>
            </a:r>
            <a:r>
              <a:rPr/>
              <a:t> </a:t>
            </a:r>
            <a:r>
              <a:rPr/>
              <a:t>conduct</a:t>
            </a:r>
            <a:r>
              <a:rPr/>
              <a:t> </a:t>
            </a:r>
            <a:r>
              <a:rPr/>
              <a:t>research.</a:t>
            </a:r>
            <a:r>
              <a:rPr/>
              <a:t> </a:t>
            </a:r>
            <a:r>
              <a:rPr/>
              <a:t>You</a:t>
            </a:r>
            <a:r>
              <a:rPr/>
              <a:t> </a:t>
            </a:r>
            <a:r>
              <a:rPr/>
              <a:t>can</a:t>
            </a:r>
            <a:r>
              <a:rPr/>
              <a:t> </a:t>
            </a:r>
            <a:r>
              <a:rPr/>
              <a:t>develop</a:t>
            </a:r>
            <a:r>
              <a:rPr/>
              <a:t> </a:t>
            </a:r>
            <a:r>
              <a:rPr/>
              <a:t>knowledge</a:t>
            </a:r>
            <a:r>
              <a:rPr/>
              <a:t> </a:t>
            </a:r>
            <a:r>
              <a:rPr/>
              <a:t>for</a:t>
            </a:r>
            <a:r>
              <a:rPr/>
              <a:t> </a:t>
            </a:r>
            <a:r>
              <a:rPr/>
              <a:t>its</a:t>
            </a:r>
            <a:r>
              <a:rPr/>
              <a:t> </a:t>
            </a:r>
            <a:r>
              <a:rPr/>
              <a:t>own</a:t>
            </a:r>
            <a:r>
              <a:rPr/>
              <a:t> </a:t>
            </a:r>
            <a:r>
              <a:rPr/>
              <a:t>sake</a:t>
            </a:r>
            <a:r>
              <a:rPr/>
              <a:t> </a:t>
            </a:r>
            <a:r>
              <a:rPr/>
              <a:t>or</a:t>
            </a:r>
            <a:r>
              <a:rPr/>
              <a:t> </a:t>
            </a:r>
            <a:r>
              <a:rPr/>
              <a:t>for</a:t>
            </a:r>
            <a:r>
              <a:rPr/>
              <a:t> </a:t>
            </a:r>
            <a:r>
              <a:rPr/>
              <a:t>a</a:t>
            </a:r>
            <a:r>
              <a:rPr/>
              <a:t> </a:t>
            </a:r>
            <a:r>
              <a:rPr/>
              <a:t>practical</a:t>
            </a:r>
            <a:r>
              <a:rPr/>
              <a:t> </a:t>
            </a:r>
            <a:r>
              <a:rPr/>
              <a:t>application.</a:t>
            </a:r>
            <a:r>
              <a:rPr/>
              <a:t> </a:t>
            </a:r>
            <a:r>
              <a:rPr/>
              <a:t>You</a:t>
            </a:r>
            <a:r>
              <a:rPr/>
              <a:t> </a:t>
            </a:r>
            <a:r>
              <a:rPr/>
              <a:t>can</a:t>
            </a:r>
            <a:r>
              <a:rPr/>
              <a:t> </a:t>
            </a:r>
            <a:r>
              <a:rPr/>
              <a:t>also</a:t>
            </a:r>
            <a:r>
              <a:rPr/>
              <a:t> </a:t>
            </a:r>
            <a:r>
              <a:rPr/>
              <a:t>conduct</a:t>
            </a:r>
            <a:r>
              <a:rPr/>
              <a:t> </a:t>
            </a:r>
            <a:r>
              <a:rPr/>
              <a:t>research</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r>
              <a:rPr/>
              <a:t> </a:t>
            </a: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emphasizes</a:t>
            </a:r>
            <a:r>
              <a:rPr/>
              <a:t> </a:t>
            </a:r>
            <a:r>
              <a:rPr/>
              <a:t>six</a:t>
            </a:r>
            <a:r>
              <a:rPr/>
              <a:t> </a:t>
            </a:r>
            <a:r>
              <a:rPr/>
              <a:t>(actually</a:t>
            </a:r>
            <a:r>
              <a:rPr/>
              <a:t> </a:t>
            </a:r>
            <a:r>
              <a:rPr/>
              <a:t>seven)</a:t>
            </a:r>
            <a:r>
              <a:rPr/>
              <a:t> </a:t>
            </a:r>
            <a:r>
              <a:rPr/>
              <a:t>research</a:t>
            </a:r>
            <a:r>
              <a:rPr/>
              <a:t> </a:t>
            </a:r>
            <a:r>
              <a:rPr/>
              <a:t>dichotomies.</a:t>
            </a:r>
            <a:r>
              <a:rPr/>
              <a:t> </a:t>
            </a:r>
            <a:r>
              <a:rPr/>
              <a:t>All</a:t>
            </a:r>
            <a:r>
              <a:rPr/>
              <a:t> </a:t>
            </a:r>
            <a:r>
              <a:rPr/>
              <a:t>dichotomies</a:t>
            </a:r>
            <a:r>
              <a:rPr/>
              <a:t> </a:t>
            </a:r>
            <a:r>
              <a:rPr/>
              <a:t>are</a:t>
            </a:r>
            <a:r>
              <a:rPr/>
              <a:t> </a:t>
            </a:r>
            <a:r>
              <a:rPr/>
              <a:t>false</a:t>
            </a:r>
            <a:r>
              <a:rPr/>
              <a:t> </a:t>
            </a:r>
            <a:r>
              <a:rPr/>
              <a:t>dichotomies.</a:t>
            </a:r>
            <a:r>
              <a:rPr/>
              <a:t> </a:t>
            </a:r>
            <a:r>
              <a:rPr/>
              <a:t>Some</a:t>
            </a:r>
            <a:r>
              <a:rPr/>
              <a:t> </a:t>
            </a:r>
            <a:r>
              <a:rPr/>
              <a:t>dichotomies</a:t>
            </a:r>
            <a:r>
              <a:rPr/>
              <a:t> </a:t>
            </a:r>
            <a:r>
              <a:rPr/>
              <a:t>are</a:t>
            </a:r>
            <a:r>
              <a:rPr/>
              <a:t> </a:t>
            </a:r>
            <a:r>
              <a:rPr/>
              <a:t>actually</a:t>
            </a:r>
            <a:r>
              <a:rPr/>
              <a:t> </a:t>
            </a:r>
            <a:r>
              <a:rPr/>
              <a:t>three</a:t>
            </a:r>
            <a:r>
              <a:rPr/>
              <a:t> </a:t>
            </a:r>
            <a:r>
              <a:rPr/>
              <a:t>levels</a:t>
            </a:r>
            <a:r>
              <a:rPr/>
              <a:t> </a:t>
            </a:r>
            <a:r>
              <a:rPr/>
              <a:t>(trichotomies)</a:t>
            </a:r>
            <a:r>
              <a:rPr/>
              <a:t> </a:t>
            </a:r>
            <a:r>
              <a:rPr/>
              <a:t>or</a:t>
            </a:r>
            <a:r>
              <a:rPr/>
              <a:t> </a:t>
            </a:r>
            <a:r>
              <a:rPr/>
              <a:t>more</a:t>
            </a:r>
            <a:r>
              <a:rPr/>
              <a:t> </a:t>
            </a:r>
            <a:r>
              <a:rPr/>
              <a:t>and</a:t>
            </a:r>
            <a:r>
              <a:rPr/>
              <a:t> </a:t>
            </a:r>
            <a:r>
              <a:rPr/>
              <a:t>some</a:t>
            </a:r>
            <a:r>
              <a:rPr/>
              <a:t> </a:t>
            </a:r>
            <a:r>
              <a:rPr/>
              <a:t>dichotomies</a:t>
            </a:r>
            <a:r>
              <a:rPr/>
              <a:t> </a:t>
            </a:r>
            <a:r>
              <a:rPr/>
              <a:t>are</a:t>
            </a:r>
            <a:r>
              <a:rPr/>
              <a:t> </a:t>
            </a:r>
            <a:r>
              <a:rPr/>
              <a:t>creating</a:t>
            </a:r>
            <a:r>
              <a:rPr/>
              <a:t> </a:t>
            </a:r>
            <a:r>
              <a:rPr/>
              <a:t>a</a:t>
            </a:r>
            <a:r>
              <a:rPr/>
              <a:t> </a:t>
            </a:r>
            <a:r>
              <a:rPr/>
              <a:t>division</a:t>
            </a:r>
            <a:r>
              <a:rPr/>
              <a:t> </a:t>
            </a:r>
            <a:r>
              <a:rPr/>
              <a:t>that</a:t>
            </a:r>
            <a:r>
              <a:rPr/>
              <a:t> </a:t>
            </a:r>
            <a:r>
              <a:rPr/>
              <a:t>doesn’t</a:t>
            </a:r>
            <a:r>
              <a:rPr/>
              <a:t> </a:t>
            </a:r>
            <a:r>
              <a:rPr/>
              <a:t>really</a:t>
            </a:r>
            <a:r>
              <a:rPr/>
              <a:t> </a:t>
            </a:r>
            <a:r>
              <a:rPr/>
              <a:t>exist</a:t>
            </a:r>
            <a:r>
              <a:rPr/>
              <a:t> </a:t>
            </a:r>
            <a:r>
              <a:rPr/>
              <a:t>(monochotomies).</a:t>
            </a:r>
          </a:p>
          <a:p>
            <a:pPr lvl="0" marL="0" indent="0">
              <a:buNone/>
            </a:pPr>
          </a:p>
          <a:p>
            <a:pPr lvl="0" marL="0" indent="0">
              <a:buNone/>
            </a:pPr>
            <a:r>
              <a:rPr/>
              <a:t>What</a:t>
            </a:r>
            <a:r>
              <a:rPr/>
              <a:t> </a:t>
            </a:r>
            <a:r>
              <a:rPr/>
              <a:t>you</a:t>
            </a:r>
            <a:r>
              <a:rPr/>
              <a:t> </a:t>
            </a:r>
            <a:r>
              <a:rPr/>
              <a:t>might</a:t>
            </a:r>
            <a:r>
              <a:rPr/>
              <a:t> </a:t>
            </a:r>
            <a:r>
              <a:rPr/>
              <a:t>call</a:t>
            </a:r>
            <a:r>
              <a:rPr/>
              <a:t> </a:t>
            </a:r>
            <a:r>
              <a:rPr/>
              <a:t>a</a:t>
            </a:r>
            <a:r>
              <a:rPr/>
              <a:t> </a:t>
            </a:r>
            <a:r>
              <a:rPr/>
              <a:t>dichotomy</a:t>
            </a:r>
            <a:r>
              <a:rPr/>
              <a:t> </a:t>
            </a:r>
            <a:r>
              <a:rPr/>
              <a:t>may</a:t>
            </a:r>
            <a:r>
              <a:rPr/>
              <a:t> </a:t>
            </a:r>
            <a:r>
              <a:rPr/>
              <a:t>actually</a:t>
            </a:r>
            <a:r>
              <a:rPr/>
              <a:t> </a:t>
            </a:r>
            <a:r>
              <a:rPr/>
              <a:t>be</a:t>
            </a:r>
            <a:r>
              <a:rPr/>
              <a:t> </a:t>
            </a:r>
            <a:r>
              <a:rPr/>
              <a:t>a</a:t>
            </a:r>
            <a:r>
              <a:rPr/>
              <a:t> </a:t>
            </a:r>
            <a:r>
              <a:rPr/>
              <a:t>continuum</a:t>
            </a:r>
            <a:r>
              <a:rPr/>
              <a:t> </a:t>
            </a:r>
            <a:r>
              <a:rPr/>
              <a:t>like</a:t>
            </a:r>
            <a:r>
              <a:rPr/>
              <a:t> </a:t>
            </a:r>
            <a:r>
              <a:rPr/>
              <a:t>a</a:t>
            </a:r>
            <a:r>
              <a:rPr/>
              <a:t> </a:t>
            </a:r>
            <a:r>
              <a:rPr/>
              <a:t>spectrum</a:t>
            </a:r>
            <a:r>
              <a:rPr/>
              <a:t> </a:t>
            </a:r>
            <a:r>
              <a:rPr/>
              <a:t>or</a:t>
            </a:r>
            <a:r>
              <a:rPr/>
              <a:t> </a:t>
            </a:r>
            <a:r>
              <a:rPr/>
              <a:t>gradient</a:t>
            </a:r>
            <a:r>
              <a:rPr/>
              <a:t> </a:t>
            </a:r>
            <a:r>
              <a:rPr/>
              <a:t>and</a:t>
            </a:r>
            <a:r>
              <a:rPr/>
              <a:t> </a:t>
            </a:r>
            <a:r>
              <a:rPr/>
              <a:t>the</a:t>
            </a:r>
            <a:r>
              <a:rPr/>
              <a:t> </a:t>
            </a:r>
            <a:r>
              <a:rPr/>
              <a:t>choice</a:t>
            </a:r>
            <a:r>
              <a:rPr/>
              <a:t> </a:t>
            </a:r>
            <a:r>
              <a:rPr/>
              <a:t>between</a:t>
            </a:r>
            <a:r>
              <a:rPr/>
              <a:t> </a:t>
            </a:r>
            <a:r>
              <a:rPr/>
              <a:t>what</a:t>
            </a:r>
            <a:r>
              <a:rPr/>
              <a:t> </a:t>
            </a:r>
            <a:r>
              <a:rPr/>
              <a:t>goes</a:t>
            </a:r>
            <a:r>
              <a:rPr/>
              <a:t> </a:t>
            </a:r>
            <a:r>
              <a:rPr/>
              <a:t>on</a:t>
            </a:r>
            <a:r>
              <a:rPr/>
              <a:t> </a:t>
            </a:r>
            <a:r>
              <a:rPr/>
              <a:t>the</a:t>
            </a:r>
            <a:r>
              <a:rPr/>
              <a:t> </a:t>
            </a:r>
            <a:r>
              <a:rPr/>
              <a:t>left</a:t>
            </a:r>
            <a:r>
              <a:rPr/>
              <a:t> </a:t>
            </a:r>
            <a:r>
              <a:rPr/>
              <a:t>side</a:t>
            </a:r>
            <a:r>
              <a:rPr/>
              <a:t> </a:t>
            </a:r>
            <a:r>
              <a:rPr/>
              <a:t>versus</a:t>
            </a:r>
            <a:r>
              <a:rPr/>
              <a:t> </a:t>
            </a:r>
            <a:r>
              <a:rPr/>
              <a:t>what</a:t>
            </a:r>
            <a:r>
              <a:rPr/>
              <a:t> </a:t>
            </a:r>
            <a:r>
              <a:rPr/>
              <a:t>goes</a:t>
            </a:r>
            <a:r>
              <a:rPr/>
              <a:t> </a:t>
            </a:r>
            <a:r>
              <a:rPr/>
              <a:t>on</a:t>
            </a:r>
            <a:r>
              <a:rPr/>
              <a:t> </a:t>
            </a:r>
            <a:r>
              <a:rPr/>
              <a:t>the</a:t>
            </a:r>
            <a:r>
              <a:rPr/>
              <a:t> </a:t>
            </a:r>
            <a:r>
              <a:rPr/>
              <a:t>right</a:t>
            </a:r>
            <a:r>
              <a:rPr/>
              <a:t> </a:t>
            </a:r>
            <a:r>
              <a:rPr/>
              <a:t>is</a:t>
            </a:r>
            <a:r>
              <a:rPr/>
              <a:t> </a:t>
            </a:r>
            <a:r>
              <a:rPr/>
              <a:t>purely</a:t>
            </a:r>
            <a:r>
              <a:rPr/>
              <a:t> </a:t>
            </a:r>
            <a:r>
              <a:rPr/>
              <a:t>arbitrary.</a:t>
            </a:r>
            <a:r>
              <a:rPr/>
              <a:t> </a:t>
            </a:r>
            <a:r>
              <a:rPr/>
              <a:t>Imagine</a:t>
            </a:r>
            <a:r>
              <a:rPr/>
              <a:t> </a:t>
            </a:r>
            <a:r>
              <a:rPr/>
              <a:t>a</a:t>
            </a:r>
            <a:r>
              <a:rPr/>
              <a:t> </a:t>
            </a:r>
            <a:r>
              <a:rPr/>
              <a:t>sunrise</a:t>
            </a:r>
            <a:r>
              <a:rPr/>
              <a:t> </a:t>
            </a:r>
            <a:r>
              <a:rPr/>
              <a:t>on</a:t>
            </a:r>
            <a:r>
              <a:rPr/>
              <a:t> </a:t>
            </a:r>
            <a:r>
              <a:rPr/>
              <a:t>a</a:t>
            </a:r>
            <a:r>
              <a:rPr/>
              <a:t> </a:t>
            </a:r>
            <a:r>
              <a:rPr/>
              <a:t>cloudy</a:t>
            </a:r>
            <a:r>
              <a:rPr/>
              <a:t> </a:t>
            </a:r>
            <a:r>
              <a:rPr/>
              <a:t>day.</a:t>
            </a:r>
            <a:r>
              <a:rPr/>
              <a:t> </a:t>
            </a:r>
            <a:r>
              <a:rPr/>
              <a:t>It</a:t>
            </a:r>
            <a:r>
              <a:rPr/>
              <a:t> </a:t>
            </a:r>
            <a:r>
              <a:rPr/>
              <a:t>starts</a:t>
            </a:r>
            <a:r>
              <a:rPr/>
              <a:t> </a:t>
            </a:r>
            <a:r>
              <a:rPr/>
              <a:t>out</a:t>
            </a:r>
            <a:r>
              <a:rPr/>
              <a:t> </a:t>
            </a:r>
            <a:r>
              <a:rPr/>
              <a:t>dark</a:t>
            </a:r>
            <a:r>
              <a:rPr/>
              <a:t> </a:t>
            </a:r>
            <a:r>
              <a:rPr/>
              <a:t>but</a:t>
            </a:r>
            <a:r>
              <a:rPr/>
              <a:t> </a:t>
            </a:r>
            <a:r>
              <a:rPr/>
              <a:t>gradually</a:t>
            </a:r>
            <a:r>
              <a:rPr/>
              <a:t> </a:t>
            </a:r>
            <a:r>
              <a:rPr/>
              <a:t>gets</a:t>
            </a:r>
            <a:r>
              <a:rPr/>
              <a:t> </a:t>
            </a:r>
            <a:r>
              <a:rPr/>
              <a:t>a</a:t>
            </a:r>
            <a:r>
              <a:rPr/>
              <a:t> </a:t>
            </a:r>
            <a:r>
              <a:rPr/>
              <a:t>bit</a:t>
            </a:r>
            <a:r>
              <a:rPr/>
              <a:t> </a:t>
            </a:r>
            <a:r>
              <a:rPr/>
              <a:t>brighter</a:t>
            </a:r>
            <a:r>
              <a:rPr/>
              <a:t> </a:t>
            </a:r>
            <a:r>
              <a:rPr/>
              <a:t>until</a:t>
            </a:r>
            <a:r>
              <a:rPr/>
              <a:t> </a:t>
            </a:r>
            <a:r>
              <a:rPr/>
              <a:t>eventually</a:t>
            </a:r>
            <a:r>
              <a:rPr/>
              <a:t> </a:t>
            </a:r>
            <a:r>
              <a:rPr/>
              <a:t>is</a:t>
            </a:r>
            <a:r>
              <a:rPr/>
              <a:t> </a:t>
            </a:r>
            <a:r>
              <a:rPr/>
              <a:t>becomes</a:t>
            </a:r>
            <a:r>
              <a:rPr/>
              <a:t> </a:t>
            </a:r>
            <a:r>
              <a:rPr/>
              <a:t>daylight.</a:t>
            </a:r>
            <a:r>
              <a:rPr/>
              <a:t> </a:t>
            </a:r>
            <a:r>
              <a:rPr/>
              <a:t>Where</a:t>
            </a:r>
            <a:r>
              <a:rPr/>
              <a:t> </a:t>
            </a:r>
            <a:r>
              <a:rPr/>
              <a:t>is</a:t>
            </a:r>
            <a:r>
              <a:rPr/>
              <a:t> </a:t>
            </a:r>
            <a:r>
              <a:rPr/>
              <a:t>the</a:t>
            </a:r>
            <a:r>
              <a:rPr/>
              <a:t> </a:t>
            </a:r>
            <a:r>
              <a:rPr/>
              <a:t>dividing</a:t>
            </a:r>
            <a:r>
              <a:rPr/>
              <a:t> </a:t>
            </a:r>
            <a:r>
              <a:rPr/>
              <a:t>line</a:t>
            </a:r>
            <a:r>
              <a:rPr/>
              <a:t> </a:t>
            </a:r>
            <a:r>
              <a:rPr/>
              <a:t>between</a:t>
            </a:r>
            <a:r>
              <a:rPr/>
              <a:t> </a:t>
            </a:r>
            <a:r>
              <a:rPr/>
              <a:t>day</a:t>
            </a:r>
            <a:r>
              <a:rPr/>
              <a:t> </a:t>
            </a:r>
            <a:r>
              <a:rPr/>
              <a:t>and</a:t>
            </a:r>
            <a:r>
              <a:rPr/>
              <a:t> </a:t>
            </a:r>
            <a:r>
              <a:rPr/>
              <a:t>night</a:t>
            </a:r>
            <a:r>
              <a:rPr/>
              <a:t> </a:t>
            </a:r>
            <a:r>
              <a:rPr/>
              <a:t>when</a:t>
            </a:r>
            <a:r>
              <a:rPr/>
              <a:t> </a:t>
            </a:r>
            <a:r>
              <a:rPr/>
              <a:t>you</a:t>
            </a:r>
            <a:r>
              <a:rPr/>
              <a:t> </a:t>
            </a:r>
            <a:r>
              <a:rPr/>
              <a:t>can’t</a:t>
            </a:r>
            <a:r>
              <a:rPr/>
              <a:t> </a:t>
            </a:r>
            <a:r>
              <a:rPr/>
              <a:t>see</a:t>
            </a:r>
            <a:r>
              <a:rPr/>
              <a:t> </a:t>
            </a:r>
            <a:r>
              <a:rPr/>
              <a:t>when,</a:t>
            </a:r>
            <a:r>
              <a:rPr/>
              <a:t> </a:t>
            </a:r>
            <a:r>
              <a:rPr/>
              <a:t>exactly,</a:t>
            </a:r>
            <a:r>
              <a:rPr/>
              <a:t> </a:t>
            </a:r>
            <a:r>
              <a:rPr/>
              <a:t>the</a:t>
            </a:r>
            <a:r>
              <a:rPr/>
              <a:t> </a:t>
            </a:r>
            <a:r>
              <a:rPr/>
              <a:t>sun</a:t>
            </a:r>
            <a:r>
              <a:rPr/>
              <a:t> </a:t>
            </a:r>
            <a:r>
              <a:rPr/>
              <a:t>peeks</a:t>
            </a:r>
            <a:r>
              <a:rPr/>
              <a:t> </a:t>
            </a:r>
            <a:r>
              <a:rPr/>
              <a:t>over</a:t>
            </a:r>
            <a:r>
              <a:rPr/>
              <a:t> </a:t>
            </a:r>
            <a:r>
              <a:rPr/>
              <a:t>the</a:t>
            </a:r>
            <a:r>
              <a:rPr/>
              <a:t> </a:t>
            </a:r>
            <a:r>
              <a:rPr/>
              <a:t>horizon?</a:t>
            </a:r>
          </a:p>
          <a:p>
            <a:pPr lvl="0" marL="0" indent="0">
              <a:buNone/>
            </a:pPr>
          </a:p>
          <a:p>
            <a:pPr lvl="0" marL="0" indent="0">
              <a:buNone/>
            </a:pPr>
            <a:r>
              <a:rPr/>
              <a:t>But</a:t>
            </a:r>
            <a:r>
              <a:rPr/>
              <a:t> </a:t>
            </a:r>
            <a:r>
              <a:rPr/>
              <a:t>these</a:t>
            </a:r>
            <a:r>
              <a:rPr/>
              <a:t> </a:t>
            </a:r>
            <a:r>
              <a:rPr/>
              <a:t>are</a:t>
            </a:r>
            <a:r>
              <a:rPr/>
              <a:t> </a:t>
            </a:r>
            <a:r>
              <a:rPr/>
              <a:t>still</a:t>
            </a:r>
            <a:r>
              <a:rPr/>
              <a:t> </a:t>
            </a:r>
            <a:r>
              <a:rPr/>
              <a:t>useful</a:t>
            </a:r>
            <a:r>
              <a:rPr/>
              <a:t> </a:t>
            </a:r>
            <a:r>
              <a:rPr/>
              <a:t>because</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a:p>
            <a:pPr lvl="0" marL="0" indent="0">
              <a:buNone/>
            </a:pPr>
          </a:p>
          <a:p>
            <a:pPr lvl="0" marL="0" indent="0">
              <a:buNone/>
            </a:pPr>
            <a:r>
              <a:rPr/>
              <a:t>There</a:t>
            </a:r>
            <a:r>
              <a:rPr/>
              <a:t> </a:t>
            </a:r>
            <a:r>
              <a:rPr/>
              <a:t>is</a:t>
            </a:r>
            <a:r>
              <a:rPr/>
              <a:t> </a:t>
            </a:r>
            <a:r>
              <a:rPr/>
              <a:t>a</a:t>
            </a:r>
            <a:r>
              <a:rPr/>
              <a:t> </a:t>
            </a:r>
            <a:r>
              <a:rPr/>
              <a:t>tendency</a:t>
            </a:r>
            <a:r>
              <a:rPr/>
              <a:t> </a:t>
            </a:r>
            <a:r>
              <a:rPr/>
              <a:t>for</a:t>
            </a:r>
            <a:r>
              <a:rPr/>
              <a:t> </a:t>
            </a:r>
            <a:r>
              <a:rPr/>
              <a:t>some</a:t>
            </a:r>
            <a:r>
              <a:rPr/>
              <a:t> </a:t>
            </a:r>
            <a:r>
              <a:rPr/>
              <a:t>people</a:t>
            </a:r>
            <a:r>
              <a:rPr/>
              <a:t> </a:t>
            </a:r>
            <a:r>
              <a:rPr/>
              <a:t>to</a:t>
            </a:r>
            <a:r>
              <a:rPr/>
              <a:t> </a:t>
            </a:r>
            <a:r>
              <a:rPr/>
              <a:t>embrace</a:t>
            </a:r>
            <a:r>
              <a:rPr/>
              <a:t> </a:t>
            </a:r>
            <a:r>
              <a:rPr/>
              <a:t>one</a:t>
            </a:r>
            <a:r>
              <a:rPr/>
              <a:t> </a:t>
            </a:r>
            <a:r>
              <a:rPr/>
              <a:t>end</a:t>
            </a:r>
            <a:r>
              <a:rPr/>
              <a:t> </a:t>
            </a:r>
            <a:r>
              <a:rPr/>
              <a:t>of</a:t>
            </a:r>
            <a:r>
              <a:rPr/>
              <a:t> </a:t>
            </a:r>
            <a:r>
              <a:rPr/>
              <a:t>the</a:t>
            </a:r>
            <a:r>
              <a:rPr/>
              <a:t> </a:t>
            </a:r>
            <a:r>
              <a:rPr/>
              <a:t>dichotomy</a:t>
            </a:r>
            <a:r>
              <a:rPr/>
              <a:t> </a:t>
            </a:r>
            <a:r>
              <a:rPr/>
              <a:t>and</a:t>
            </a:r>
            <a:r>
              <a:rPr/>
              <a:t> </a:t>
            </a:r>
            <a:r>
              <a:rPr/>
              <a:t>sneer</a:t>
            </a:r>
            <a:r>
              <a:rPr/>
              <a:t> </a:t>
            </a:r>
            <a:r>
              <a:rPr/>
              <a:t>at</a:t>
            </a:r>
            <a:r>
              <a:rPr/>
              <a:t> </a:t>
            </a:r>
            <a:r>
              <a:rPr/>
              <a:t>anyone</a:t>
            </a:r>
            <a:r>
              <a:rPr/>
              <a:t> </a:t>
            </a:r>
            <a:r>
              <a:rPr/>
              <a:t>who</a:t>
            </a:r>
            <a:r>
              <a:rPr/>
              <a:t> </a:t>
            </a:r>
            <a:r>
              <a:rPr/>
              <a:t>adopts</a:t>
            </a:r>
            <a:r>
              <a:rPr/>
              <a:t> </a:t>
            </a:r>
            <a:r>
              <a:rPr/>
              <a:t>the</a:t>
            </a:r>
            <a:r>
              <a:rPr/>
              <a:t> </a:t>
            </a:r>
            <a:r>
              <a:rPr/>
              <a:t>other</a:t>
            </a:r>
            <a:r>
              <a:rPr/>
              <a:t> </a:t>
            </a:r>
            <a:r>
              <a:rPr/>
              <a:t>end.</a:t>
            </a:r>
            <a:r>
              <a:rPr/>
              <a:t> </a:t>
            </a:r>
            <a:r>
              <a:rPr/>
              <a:t>This</a:t>
            </a:r>
            <a:r>
              <a:rPr/>
              <a:t> </a:t>
            </a:r>
            <a:r>
              <a:rPr/>
              <a:t>is</a:t>
            </a:r>
            <a:r>
              <a:rPr/>
              <a:t> </a:t>
            </a:r>
            <a:r>
              <a:rPr/>
              <a:t>a</a:t>
            </a:r>
            <a:r>
              <a:rPr/>
              <a:t> </a:t>
            </a:r>
            <a:r>
              <a:rPr/>
              <a:t>big</a:t>
            </a:r>
            <a:r>
              <a:rPr/>
              <a:t> </a:t>
            </a:r>
            <a:r>
              <a:rPr/>
              <a:t>mistake</a:t>
            </a:r>
            <a:r>
              <a:rPr/>
              <a:t> </a:t>
            </a:r>
            <a:r>
              <a:rPr/>
              <a:t>and</a:t>
            </a:r>
            <a:r>
              <a:rPr/>
              <a:t> </a:t>
            </a:r>
            <a:r>
              <a:rPr/>
              <a:t>something</a:t>
            </a:r>
            <a:r>
              <a:rPr/>
              <a:t> </a:t>
            </a:r>
            <a:r>
              <a:rPr/>
              <a:t>that</a:t>
            </a:r>
            <a:r>
              <a:rPr/>
              <a:t> </a:t>
            </a:r>
            <a:r>
              <a:rPr/>
              <a:t>I</a:t>
            </a:r>
            <a:r>
              <a:rPr/>
              <a:t> </a:t>
            </a:r>
            <a:r>
              <a:rPr/>
              <a:t>have</a:t>
            </a:r>
            <a:r>
              <a:rPr/>
              <a:t> </a:t>
            </a:r>
            <a:r>
              <a:rPr/>
              <a:t>very</a:t>
            </a:r>
            <a:r>
              <a:rPr/>
              <a:t> </a:t>
            </a:r>
            <a:r>
              <a:rPr/>
              <a:t>little</a:t>
            </a:r>
            <a:r>
              <a:rPr/>
              <a:t> </a:t>
            </a:r>
            <a:r>
              <a:rPr/>
              <a:t>patience</a:t>
            </a:r>
            <a:r>
              <a:rPr/>
              <a:t> </a:t>
            </a:r>
            <a:r>
              <a:rPr/>
              <a:t>for.</a:t>
            </a:r>
            <a:r>
              <a:rPr/>
              <a:t> </a:t>
            </a:r>
            <a:r>
              <a:rPr/>
              <a:t>A</a:t>
            </a:r>
            <a:r>
              <a:rPr/>
              <a:t> </a:t>
            </a:r>
            <a:r>
              <a:rPr/>
              <a:t>good</a:t>
            </a:r>
            <a:r>
              <a:rPr/>
              <a:t> </a:t>
            </a:r>
            <a:r>
              <a:rPr/>
              <a:t>researcher</a:t>
            </a:r>
            <a:r>
              <a:rPr/>
              <a:t> </a:t>
            </a:r>
            <a:r>
              <a:rPr/>
              <a:t>uses</a:t>
            </a:r>
            <a:r>
              <a:rPr/>
              <a:t> </a:t>
            </a:r>
            <a:r>
              <a:rPr/>
              <a:t>more</a:t>
            </a:r>
            <a:r>
              <a:rPr/>
              <a:t> </a:t>
            </a:r>
            <a:r>
              <a:rPr/>
              <a:t>than</a:t>
            </a:r>
            <a:r>
              <a:rPr/>
              <a:t> </a:t>
            </a:r>
            <a:r>
              <a:rPr/>
              <a:t>one</a:t>
            </a:r>
            <a:r>
              <a:rPr/>
              <a:t> </a:t>
            </a:r>
            <a:r>
              <a:rPr/>
              <a:t>approach</a:t>
            </a:r>
            <a:r>
              <a:rPr/>
              <a:t> </a:t>
            </a:r>
            <a:r>
              <a:rPr/>
              <a:t>to</a:t>
            </a:r>
            <a:r>
              <a:rPr/>
              <a:t> </a:t>
            </a:r>
            <a:r>
              <a:rPr/>
              <a:t>research.</a:t>
            </a:r>
            <a:r>
              <a:rPr/>
              <a:t> </a:t>
            </a:r>
            <a:r>
              <a:rPr/>
              <a:t>To</a:t>
            </a:r>
            <a:r>
              <a:rPr/>
              <a:t> </a:t>
            </a:r>
            <a:r>
              <a:rPr/>
              <a:t>say,</a:t>
            </a:r>
            <a:r>
              <a:rPr/>
              <a:t> </a:t>
            </a:r>
            <a:r>
              <a:rPr/>
              <a:t>for</a:t>
            </a:r>
            <a:r>
              <a:rPr/>
              <a:t> </a:t>
            </a:r>
            <a:r>
              <a:rPr/>
              <a:t>example,</a:t>
            </a:r>
            <a:r>
              <a:rPr/>
              <a:t> </a:t>
            </a:r>
            <a:r>
              <a:rPr/>
              <a:t>that</a:t>
            </a:r>
            <a:r>
              <a:rPr/>
              <a:t> </a:t>
            </a:r>
            <a:r>
              <a:rPr/>
              <a:t>quantitative</a:t>
            </a:r>
            <a:r>
              <a:rPr/>
              <a:t> </a:t>
            </a:r>
            <a:r>
              <a:rPr/>
              <a:t>research</a:t>
            </a:r>
            <a:r>
              <a:rPr/>
              <a:t> </a:t>
            </a:r>
            <a:r>
              <a:rPr/>
              <a:t>is</a:t>
            </a:r>
            <a:r>
              <a:rPr/>
              <a:t> </a:t>
            </a:r>
            <a:r>
              <a:rPr/>
              <a:t>“</a:t>
            </a:r>
            <a:r>
              <a:rPr/>
              <a:t>hard</a:t>
            </a:r>
            <a:r>
              <a:rPr/>
              <a:t>”</a:t>
            </a:r>
            <a:r>
              <a:rPr/>
              <a:t> </a:t>
            </a:r>
            <a:r>
              <a:rPr/>
              <a:t>science</a:t>
            </a:r>
            <a:r>
              <a:rPr/>
              <a:t> </a:t>
            </a:r>
            <a:r>
              <a:rPr/>
              <a:t>and</a:t>
            </a:r>
            <a:r>
              <a:rPr/>
              <a:t> </a:t>
            </a:r>
            <a:r>
              <a:rPr/>
              <a:t>qualitative</a:t>
            </a:r>
            <a:r>
              <a:rPr/>
              <a:t> </a:t>
            </a:r>
            <a:r>
              <a:rPr/>
              <a:t>research</a:t>
            </a:r>
            <a:r>
              <a:rPr/>
              <a:t> </a:t>
            </a:r>
            <a:r>
              <a:rPr/>
              <a:t>is</a:t>
            </a:r>
            <a:r>
              <a:rPr/>
              <a:t> </a:t>
            </a:r>
            <a:r>
              <a:rPr/>
              <a:t>“</a:t>
            </a:r>
            <a:r>
              <a:rPr/>
              <a:t>soft</a:t>
            </a:r>
            <a:r>
              <a:rPr/>
              <a:t>”</a:t>
            </a:r>
            <a:r>
              <a:rPr/>
              <a:t> </a:t>
            </a:r>
            <a:r>
              <a:rPr/>
              <a:t>science</a:t>
            </a:r>
            <a:r>
              <a:rPr/>
              <a:t> </a:t>
            </a:r>
            <a:r>
              <a:rPr/>
              <a:t>is</a:t>
            </a:r>
            <a:r>
              <a:rPr/>
              <a:t> </a:t>
            </a:r>
            <a:r>
              <a:rPr/>
              <a:t>both</a:t>
            </a:r>
            <a:r>
              <a:rPr/>
              <a:t> </a:t>
            </a:r>
            <a:r>
              <a:rPr/>
              <a:t>inaccurate</a:t>
            </a:r>
            <a:r>
              <a:rPr/>
              <a:t> </a:t>
            </a:r>
            <a:r>
              <a:rPr/>
              <a:t>and</a:t>
            </a:r>
            <a:r>
              <a:rPr/>
              <a:t> </a:t>
            </a:r>
            <a:r>
              <a:rPr/>
              <a:t>fails</a:t>
            </a:r>
            <a:r>
              <a:rPr/>
              <a:t> </a:t>
            </a:r>
            <a:r>
              <a:rPr/>
              <a:t>to</a:t>
            </a:r>
            <a:r>
              <a:rPr/>
              <a:t> </a:t>
            </a:r>
            <a:r>
              <a:rPr/>
              <a:t>recognize</a:t>
            </a:r>
            <a:r>
              <a:rPr/>
              <a:t> </a:t>
            </a:r>
            <a:r>
              <a:rPr/>
              <a:t>that</a:t>
            </a:r>
            <a:r>
              <a:rPr/>
              <a:t> </a:t>
            </a:r>
            <a:r>
              <a:rPr/>
              <a:t>both</a:t>
            </a:r>
            <a:r>
              <a:rPr/>
              <a:t> </a:t>
            </a:r>
            <a:r>
              <a:rPr/>
              <a:t>approaches</a:t>
            </a:r>
            <a:r>
              <a:rPr/>
              <a:t> </a:t>
            </a:r>
            <a:r>
              <a:rPr/>
              <a:t>are</a:t>
            </a:r>
            <a:r>
              <a:rPr/>
              <a:t> </a:t>
            </a:r>
            <a:r>
              <a:rPr/>
              <a:t>needed</a:t>
            </a:r>
            <a:r>
              <a:rPr/>
              <a:t> </a:t>
            </a:r>
            <a:r>
              <a:rPr/>
              <a:t>if</a:t>
            </a:r>
            <a:r>
              <a:rPr/>
              <a:t> </a:t>
            </a:r>
            <a:r>
              <a:rPr/>
              <a:t>we</a:t>
            </a:r>
            <a:r>
              <a:rPr/>
              <a:t> </a:t>
            </a:r>
            <a:r>
              <a:rPr/>
              <a:t>want</a:t>
            </a:r>
            <a:r>
              <a:rPr/>
              <a:t> </a:t>
            </a:r>
            <a:r>
              <a:rPr/>
              <a:t>to</a:t>
            </a:r>
            <a:r>
              <a:rPr/>
              <a:t> </a:t>
            </a:r>
            <a:r>
              <a:rPr/>
              <a:t>make</a:t>
            </a:r>
            <a:r>
              <a:rPr/>
              <a:t> </a:t>
            </a:r>
            <a:r>
              <a:rPr/>
              <a:t>any</a:t>
            </a:r>
            <a:r>
              <a:rPr/>
              <a:t> </a:t>
            </a:r>
            <a:r>
              <a:rPr/>
              <a:t>scientific</a:t>
            </a:r>
            <a:r>
              <a:rPr/>
              <a:t> </a:t>
            </a:r>
            <a:r>
              <a:rPr/>
              <a:t>progress.</a:t>
            </a:r>
          </a:p>
          <a:p>
            <a:pPr lvl="0" marL="0" indent="0">
              <a:buNone/>
            </a:pPr>
          </a:p>
          <a:p>
            <a:pPr lvl="0" marL="0" indent="0">
              <a:buNone/>
            </a:pPr>
            <a:r>
              <a:rPr/>
              <a:t>There’s</a:t>
            </a:r>
            <a:r>
              <a:rPr/>
              <a:t> </a:t>
            </a:r>
            <a:r>
              <a:rPr/>
              <a:t>nothing</a:t>
            </a:r>
            <a:r>
              <a:rPr/>
              <a:t> </a:t>
            </a:r>
            <a:r>
              <a:rPr/>
              <a:t>wrong</a:t>
            </a:r>
            <a:r>
              <a:rPr/>
              <a:t> </a:t>
            </a:r>
            <a:r>
              <a:rPr/>
              <a:t>with</a:t>
            </a:r>
            <a:r>
              <a:rPr/>
              <a:t> </a:t>
            </a:r>
            <a:r>
              <a:rPr/>
              <a:t>using</a:t>
            </a:r>
            <a:r>
              <a:rPr/>
              <a:t> </a:t>
            </a:r>
            <a:r>
              <a:rPr/>
              <a:t>both</a:t>
            </a:r>
            <a:r>
              <a:rPr/>
              <a:t> </a:t>
            </a:r>
            <a:r>
              <a:rPr/>
              <a:t>ends</a:t>
            </a:r>
            <a:r>
              <a:rPr/>
              <a:t> </a:t>
            </a:r>
            <a:r>
              <a:rPr/>
              <a:t>of</a:t>
            </a:r>
            <a:r>
              <a:rPr/>
              <a:t> </a:t>
            </a:r>
            <a:r>
              <a:rPr/>
              <a:t>a</a:t>
            </a:r>
            <a:r>
              <a:rPr/>
              <a:t> </a:t>
            </a:r>
            <a:r>
              <a:rPr/>
              <a:t>dichotomy</a:t>
            </a:r>
            <a:r>
              <a:rPr/>
              <a:t> </a:t>
            </a:r>
            <a:r>
              <a:rPr/>
              <a:t>in</a:t>
            </a:r>
            <a:r>
              <a:rPr/>
              <a:t> </a:t>
            </a:r>
            <a:r>
              <a:rPr/>
              <a:t>a</a:t>
            </a:r>
            <a:r>
              <a:rPr/>
              <a:t> </a:t>
            </a:r>
            <a:r>
              <a:rPr/>
              <a:t>single</a:t>
            </a:r>
            <a:r>
              <a:rPr/>
              <a:t> </a:t>
            </a:r>
            <a:r>
              <a:rPr/>
              <a:t>research</a:t>
            </a:r>
            <a:r>
              <a:rPr/>
              <a:t> </a:t>
            </a:r>
            <a:r>
              <a:rPr/>
              <a:t>study.</a:t>
            </a:r>
            <a:r>
              <a:rPr/>
              <a:t> </a:t>
            </a:r>
            <a:r>
              <a:rPr/>
              <a:t>This</a:t>
            </a:r>
            <a:r>
              <a:rPr/>
              <a:t> </a:t>
            </a:r>
            <a:r>
              <a:rPr/>
              <a:t>goes</a:t>
            </a:r>
            <a:r>
              <a:rPr/>
              <a:t> </a:t>
            </a:r>
            <a:r>
              <a:rPr/>
              <a:t>by</a:t>
            </a:r>
            <a:r>
              <a:rPr/>
              <a:t> </a:t>
            </a:r>
            <a:r>
              <a:rPr/>
              <a:t>the</a:t>
            </a:r>
            <a:r>
              <a:rPr/>
              <a:t> </a:t>
            </a:r>
            <a:r>
              <a:rPr/>
              <a:t>term</a:t>
            </a:r>
            <a:r>
              <a:rPr/>
              <a:t> </a:t>
            </a:r>
            <a:r>
              <a:rPr/>
              <a:t>“</a:t>
            </a:r>
            <a:r>
              <a:rPr/>
              <a:t>mixed</a:t>
            </a:r>
            <a:r>
              <a:rPr/>
              <a:t> </a:t>
            </a:r>
            <a:r>
              <a:rPr/>
              <a:t>methods.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work.</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Consider</a:t>
            </a:r>
            <a:r>
              <a:rPr/>
              <a:t> </a:t>
            </a:r>
            <a:r>
              <a:rPr/>
              <a:t>it</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But</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en.wikipedia.org/wiki/Ecological_validity"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www.goodreads.com/quotes/166961-when-you-can-measure-what-you-are-speaking-about-and"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www.pmean.com/99/ideas.html" TargetMode="External" /><Relationship Id="rId4" Type="http://schemas.openxmlformats.org/officeDocument/2006/relationships/hyperlink" Target="http://rethinkingclinicaltrials.org/resources/patient-reported-outcomes-3/" TargetMode="External" /><Relationship Id="rId5" Type="http://schemas.openxmlformats.org/officeDocument/2006/relationships/hyperlink" Target="http://www.picronline.org/article.asp?issn=2229-3485;year=2011;volume=2;issue=4;spage=137;epage=144;aulast=Deshpande" TargetMode="External" /><Relationship Id="rId6" Type="http://schemas.openxmlformats.org/officeDocument/2006/relationships/hyperlink" Target="http://www.picronline.org/article.asp?issn=2229-3485;year=2011;volume=2;issue=4;spage=137;epage=144;aulast=Deshpande;type=2"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0" marL="0" indent="0">
              <a:buNone/>
            </a:pPr>
            <a:r>
              <a:rPr/>
              <a:t>Quantitative research.</a:t>
            </a:r>
          </a:p>
          <a:p>
            <a:pPr lvl="1"/>
            <a:r>
              <a:rPr/>
              <a:t>Synonym(?): Positivistic.</a:t>
            </a:r>
          </a:p>
          <a:p>
            <a:pPr lvl="1"/>
            <a:r>
              <a:rPr/>
              <a:t>Highly structured, A priori specifications.</a:t>
            </a:r>
          </a:p>
          <a:p>
            <a:pPr lvl="1"/>
            <a:r>
              <a:rPr/>
              <a:t>Separates the researcher from the research.</a:t>
            </a:r>
          </a:p>
          <a:p>
            <a:pPr lvl="1"/>
            <a:r>
              <a:rPr/>
              <a:t>Qualitative research.</a:t>
            </a:r>
          </a:p>
          <a:p>
            <a:pPr lvl="2"/>
            <a:r>
              <a:rPr/>
              <a:t>Synoynms(?): Constructivist, humanist.</a:t>
            </a:r>
          </a:p>
          <a:p>
            <a:pPr lvl="2"/>
            <a:r>
              <a:rPr/>
              <a:t>Covers five sub-areas: phenomological, grounded theory, ethnographic, case study, and narrative research.</a:t>
            </a:r>
          </a:p>
          <a:p>
            <a:pPr lvl="2"/>
            <a:r>
              <a:rPr/>
              <a:t>Open ended questions. Research guides and is guided by the research process.</a:t>
            </a:r>
          </a:p>
          <a:p>
            <a:pPr lvl="1"/>
            <a:r>
              <a:rPr/>
              <a:t>Postpositivism tries to reconcile quantitative and qualitative approaches.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Qualitative</a:t>
            </a:r>
            <a:r>
              <a:rPr/>
              <a:t> </a:t>
            </a:r>
            <a:r>
              <a:rPr/>
              <a:t>data</a:t>
            </a:r>
            <a:r>
              <a:rPr/>
              <a:t> </a:t>
            </a:r>
            <a:r>
              <a:rPr/>
              <a:t>versus</a:t>
            </a:r>
            <a:r>
              <a:rPr/>
              <a:t> </a:t>
            </a:r>
            <a:r>
              <a:rPr/>
              <a:t>quantitative</a:t>
            </a:r>
            <a:r>
              <a:rPr/>
              <a:t> </a:t>
            </a:r>
            <a:r>
              <a:rPr/>
              <a:t>data</a:t>
            </a:r>
          </a:p>
        </p:txBody>
      </p:sp>
      <p:sp>
        <p:nvSpPr>
          <p:cNvPr id="3" name="Content Placeholder 2"/>
          <p:cNvSpPr>
            <a:spLocks noGrp="1"/>
          </p:cNvSpPr>
          <p:nvPr>
            <p:ph idx="1"/>
          </p:nvPr>
        </p:nvSpPr>
        <p:spPr/>
        <p:txBody>
          <a:bodyPr/>
          <a:lstStyle/>
          <a:p>
            <a:pPr lvl="1"/>
            <a:r>
              <a:rPr/>
              <a:t>Quantitative data.</a:t>
            </a:r>
          </a:p>
          <a:p>
            <a:pPr lvl="2"/>
            <a:r>
              <a:rPr/>
              <a:t>Synonym(?): Objective data.</a:t>
            </a:r>
          </a:p>
          <a:p>
            <a:pPr lvl="2"/>
            <a:r>
              <a:rPr/>
              <a:t>Easily quantified or classified.</a:t>
            </a:r>
          </a:p>
          <a:p>
            <a:pPr lvl="1"/>
            <a:r>
              <a:rPr/>
              <a:t>Qualitative data.</a:t>
            </a:r>
          </a:p>
          <a:p>
            <a:pPr lvl="2"/>
            <a:r>
              <a:rPr/>
              <a:t>Synoym(?): Subjective data.</a:t>
            </a:r>
          </a:p>
          <a:p>
            <a:pPr lvl="2"/>
            <a:r>
              <a:rPr/>
              <a:t>Perceptions, feelings, attitudes.</a:t>
            </a:r>
          </a:p>
          <a:p>
            <a:pPr lvl="1"/>
            <a:r>
              <a:rPr/>
              <a:t>“When you can measure what you are speaking about, and express it in numbers, you know something about it, when you cannot express it in numbers, your knowledge is of a meager and unsatisfactory kind; it may be the beginning of knowledge, but you have scarely, in your thoughts advanced to the stage of science.”</a:t>
            </a:r>
          </a:p>
          <a:p>
            <a:pPr lvl="2"/>
            <a:r>
              <a:rPr/>
              <a:t>Lord Kelvin, as quoted at </a:t>
            </a:r>
            <a:r>
              <a:rPr>
                <a:hlinkClick r:id="rId3"/>
              </a:rPr>
              <a:t>Goodreads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versus</a:t>
            </a:r>
            <a:r>
              <a:rPr/>
              <a:t> </a:t>
            </a:r>
            <a:r>
              <a:rPr/>
              <a:t>qualitative</a:t>
            </a:r>
            <a:r>
              <a:rPr/>
              <a:t> </a:t>
            </a:r>
            <a:r>
              <a:rPr/>
              <a:t>analysis</a:t>
            </a:r>
          </a:p>
        </p:txBody>
      </p:sp>
      <p:sp>
        <p:nvSpPr>
          <p:cNvPr id="3" name="Content Placeholder 2"/>
          <p:cNvSpPr>
            <a:spLocks noGrp="1"/>
          </p:cNvSpPr>
          <p:nvPr>
            <p:ph idx="1"/>
          </p:nvPr>
        </p:nvSpPr>
        <p:spPr/>
        <p:txBody>
          <a:bodyPr/>
          <a:lstStyle/>
          <a:p>
            <a:pPr lvl="1"/>
            <a:r>
              <a:rPr/>
              <a:t>Quantitative analysis.</a:t>
            </a:r>
          </a:p>
          <a:p>
            <a:pPr lvl="2"/>
            <a:r>
              <a:rPr/>
              <a:t>Synonyms(?): Statistical, inferential, confirmatory.</a:t>
            </a:r>
          </a:p>
          <a:p>
            <a:pPr lvl="2"/>
            <a:r>
              <a:rPr/>
              <a:t>Numerical summaries.</a:t>
            </a:r>
          </a:p>
          <a:p>
            <a:pPr lvl="1"/>
            <a:r>
              <a:rPr/>
              <a:t>Qualitative analysis.</a:t>
            </a:r>
          </a:p>
          <a:p>
            <a:pPr lvl="2"/>
            <a:r>
              <a:rPr/>
              <a:t>Synonyms(?): Descriptive, exploratory.</a:t>
            </a:r>
          </a:p>
          <a:p>
            <a:pPr lvl="2"/>
            <a:r>
              <a:rPr/>
              <a:t>Verbal summaries.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Translational</a:t>
            </a:r>
            <a:r>
              <a:rPr/>
              <a:t> </a:t>
            </a:r>
            <a:r>
              <a:rPr/>
              <a:t>versus</a:t>
            </a:r>
            <a:r>
              <a:rPr/>
              <a:t> </a:t>
            </a:r>
            <a:r>
              <a:rPr/>
              <a:t>basic</a:t>
            </a:r>
          </a:p>
        </p:txBody>
      </p:sp>
      <p:sp>
        <p:nvSpPr>
          <p:cNvPr id="3" name="Content Placeholder 2"/>
          <p:cNvSpPr>
            <a:spLocks noGrp="1"/>
          </p:cNvSpPr>
          <p:nvPr>
            <p:ph idx="1"/>
          </p:nvPr>
        </p:nvSpPr>
        <p:spPr/>
        <p:txBody>
          <a:bodyPr/>
          <a:lstStyle/>
          <a:p>
            <a:pPr lvl="1"/>
            <a:r>
              <a:rPr/>
              <a:t>Basic research: “without thought of practical ends.”</a:t>
            </a:r>
          </a:p>
          <a:p>
            <a:pPr lvl="2"/>
            <a:r>
              <a:rPr/>
              <a:t>National Science Foundation (1953) “What is Basic Research” published in the Third Annual Report of the National Science Foundation.</a:t>
            </a:r>
          </a:p>
          <a:p>
            <a:pPr lvl="1"/>
            <a:r>
              <a:rPr/>
              <a:t>Translational research: transition from “bench to bedside.”</a:t>
            </a:r>
          </a:p>
          <a:p>
            <a:pPr lvl="2"/>
            <a:r>
              <a:rPr/>
              <a:t>Called T1 research.</a:t>
            </a:r>
          </a:p>
          <a:p>
            <a:pPr lvl="2"/>
            <a:r>
              <a:rPr/>
              <a:t>Next step (T2): transition from bedside to community.</a:t>
            </a:r>
          </a:p>
          <a:p>
            <a:pPr lvl="2"/>
            <a:r>
              <a:rPr/>
              <a:t>T3, T4, T5???</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versus</a:t>
            </a:r>
            <a:r>
              <a:rPr/>
              <a:t> </a:t>
            </a:r>
            <a:r>
              <a:rPr/>
              <a:t>deductive</a:t>
            </a:r>
          </a:p>
        </p:txBody>
      </p:sp>
      <p:sp>
        <p:nvSpPr>
          <p:cNvPr id="3" name="Content Placeholder 2"/>
          <p:cNvSpPr>
            <a:spLocks noGrp="1"/>
          </p:cNvSpPr>
          <p:nvPr>
            <p:ph idx="1"/>
          </p:nvPr>
        </p:nvSpPr>
        <p:spPr/>
        <p:txBody>
          <a:bodyPr/>
          <a:lstStyle/>
          <a:p>
            <a:pPr lvl="1"/>
            <a:r>
              <a:rPr/>
              <a:t>Not the same as inductive/deductive reasoning.</a:t>
            </a:r>
          </a:p>
          <a:p>
            <a:pPr lvl="1"/>
            <a:r>
              <a:rPr/>
              <a:t>Deductive: use theory to test a specific hypothesis</a:t>
            </a:r>
          </a:p>
          <a:p>
            <a:pPr lvl="2"/>
            <a:r>
              <a:rPr/>
              <a:t>from general to specific.</a:t>
            </a:r>
          </a:p>
          <a:p>
            <a:pPr lvl="1"/>
            <a:r>
              <a:rPr/>
              <a:t>Inductive: collect specific facts to build a theory</a:t>
            </a:r>
          </a:p>
          <a:p>
            <a:pPr lvl="2"/>
            <a:r>
              <a:rPr/>
              <a:t>from specific to general.</a:t>
            </a:r>
          </a:p>
          <a:p>
            <a:pPr lvl="2"/>
            <a:r>
              <a:rPr/>
              <a:t>often relies on qualitative research (grounded theory)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Interrelationships</a:t>
            </a:r>
          </a:p>
        </p:txBody>
      </p:sp>
      <p:sp>
        <p:nvSpPr>
          <p:cNvPr id="3" name="Content Placeholder 2"/>
          <p:cNvSpPr>
            <a:spLocks noGrp="1"/>
          </p:cNvSpPr>
          <p:nvPr>
            <p:ph idx="1"/>
          </p:nvPr>
        </p:nvSpPr>
        <p:spPr/>
        <p:txBody>
          <a:bodyPr/>
          <a:lstStyle/>
          <a:p>
            <a:pPr lvl="1"/>
            <a:r>
              <a:rPr/>
              <a:t>Examples of typical associations</a:t>
            </a:r>
          </a:p>
          <a:p>
            <a:pPr lvl="2"/>
            <a:r>
              <a:rPr/>
              <a:t>Laboratory research and theoretical research.</a:t>
            </a:r>
          </a:p>
          <a:p>
            <a:pPr lvl="2"/>
            <a:r>
              <a:rPr/>
              <a:t>Constructivist research and subjective data.</a:t>
            </a:r>
          </a:p>
          <a:p>
            <a:pPr lvl="1"/>
            <a:r>
              <a:rPr/>
              <a:t>Plenty of exceptions, though.</a:t>
            </a:r>
          </a:p>
          <a:p>
            <a:pPr lvl="1"/>
            <a:r>
              <a:rPr/>
              <a:t>Mixed methods studies.</a:t>
            </a:r>
          </a:p>
          <a:p>
            <a:pPr lvl="2"/>
            <a:r>
              <a:rPr/>
              <a:t>Combination of constructivist and positivist approaches.</a:t>
            </a:r>
          </a:p>
          <a:p>
            <a:pPr lvl="2"/>
            <a:r>
              <a:rPr/>
              <a:t>Sometimes called triangulation.</a:t>
            </a:r>
          </a:p>
          <a:p>
            <a:pPr lvl="1"/>
            <a:r>
              <a:rPr/>
              <a:t>Pragmatic approach.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an understanding of the course structure and expectations</a:t>
            </a:r>
          </a:p>
          <a:p>
            <a:pPr lvl="1">
              <a:buAutoNum type="arabicPeriod"/>
            </a:pPr>
            <a:r>
              <a:rPr/>
              <a:t>To define clinical research</a:t>
            </a:r>
          </a:p>
          <a:p>
            <a:pPr lvl="1">
              <a:buAutoNum type="arabicPeriod"/>
            </a:pPr>
            <a:r>
              <a:rPr/>
              <a:t>To distinguish between qualitative and quantitative research and identify when each type of research is called for.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Complete and send in Syllabus Quiz. Quiz must be submitted by midnight, to be eligible to receive full credit.</a:t>
            </a:r>
          </a:p>
          <a:p>
            <a:pPr lvl="1">
              <a:buAutoNum type="arabicPeriod"/>
            </a:pPr>
            <a:r>
              <a:rPr/>
              <a:t>Prepare for next week’s session.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0" marL="0" indent="0">
              <a:buNone/>
            </a:pPr>
            <a:r>
              <a:rPr/>
              <a:t>Please submit your posts by and comment on at least one other post by the following Wednesday.</a:t>
            </a:r>
          </a:p>
          <a:p>
            <a:pPr lvl="1">
              <a:buAutoNum type="arabicPeriod"/>
            </a:pPr>
            <a:r>
              <a:rPr/>
              <a:t>Briefly describe your background and explain why are you interested in this course.</a:t>
            </a:r>
          </a:p>
          <a:p>
            <a:pPr lvl="1">
              <a:buAutoNum type="arabicPeriod"/>
            </a:pPr>
            <a:r>
              <a:rPr/>
              <a:t>Find a research paper that is relevant to your work or area of study. This must be a paper with full free text available. Post the abstract of this article and a link to the full text. Review the dichotomies discussed in Chapter 1 and classify the paper into one of the two levels in each dichotomy, or classify it as a mixture of both levels of the dichotomies. If you are unsure about any classification, be honest about your uncertainty.</a:t>
            </a:r>
          </a:p>
          <a:p>
            <a:pPr lvl="1">
              <a:buAutoNum type="arabicPeriod"/>
            </a:pPr>
            <a:r>
              <a:rPr/>
              <a:t>Review at least one other paper posted by another student and comment on their classifications.</a:t>
            </a:r>
          </a:p>
          <a:p>
            <a:pPr lvl="0" marL="0" indent="0">
              <a:buNone/>
            </a:pPr>
            <a:r>
              <a:rPr/>
              <a:t>Extra credit (one point). Find a peer-reviewed article or an article in the popular press on research methodology that relates to this week’s lecture material. Provide a three or four sentence summary and include a link, if the article is available openly, or attach a copy if it is not openly available. Please do not include any articles that are listed in the readings for this class or any articles that you have found on my website or blog.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Gliner, Morgan, and Leech, Chapter 1</a:t>
            </a:r>
          </a:p>
          <a:p>
            <a:pPr lvl="1">
              <a:buAutoNum type="arabicPeriod"/>
            </a:pPr>
            <a:r>
              <a:rPr/>
              <a:t>Conroy. Where do research ideas come from? Available in </a:t>
            </a:r>
            <a:r>
              <a:rPr>
                <a:hlinkClick r:id="rId3"/>
              </a:rPr>
              <a:t>html format</a:t>
            </a:r>
            <a:r>
              <a:rPr/>
              <a:t>.</a:t>
            </a:r>
          </a:p>
          <a:p>
            <a:pPr lvl="1">
              <a:buAutoNum type="arabicPeriod"/>
            </a:pPr>
            <a:r>
              <a:rPr/>
              <a:t>Locklear. Patient Reported Outcomes. Available in </a:t>
            </a:r>
            <a:r>
              <a:rPr>
                <a:hlinkClick r:id="rId4"/>
              </a:rPr>
              <a:t>html format</a:t>
            </a:r>
            <a:r>
              <a:rPr/>
              <a:t>. (Recommended, not required)</a:t>
            </a:r>
          </a:p>
          <a:p>
            <a:pPr lvl="1">
              <a:buAutoNum type="arabicPeriod"/>
            </a:pPr>
            <a:r>
              <a:rPr/>
              <a:t>Deshpande. Patient-reported outcomes: A new era in clinical research. Available in </a:t>
            </a:r>
            <a:r>
              <a:rPr>
                <a:hlinkClick r:id="rId5"/>
              </a:rPr>
              <a:t>html format</a:t>
            </a:r>
            <a:r>
              <a:rPr/>
              <a:t> and </a:t>
            </a:r>
            <a:r>
              <a:rPr>
                <a:hlinkClick r:id="rId6"/>
              </a:rPr>
              <a:t>pdf format</a:t>
            </a:r>
            <a:r>
              <a:rPr/>
              <a:t>. (Recommended,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Theory development.</a:t>
            </a:r>
          </a:p>
          <a:p>
            <a:pPr lvl="1"/>
            <a:r>
              <a:rPr/>
              <a:t>Practical application.</a:t>
            </a:r>
          </a:p>
          <a:p>
            <a:pPr lvl="1"/>
            <a:r>
              <a:rPr/>
              <a:t>Development of research tools.</a:t>
            </a:r>
          </a:p>
          <a:p>
            <a:pPr lvl="1"/>
            <a:r>
              <a:rPr/>
              <a:t>Professional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2"/>
            <a:r>
              <a:rPr/>
              <a:t>Spectrum.</a:t>
            </a:r>
          </a:p>
          <a:p>
            <a:pPr lvl="1"/>
            <a:r>
              <a:rPr/>
              <a:t>But they are still useful.</a:t>
            </a:r>
          </a:p>
          <a:p>
            <a:pPr lvl="2"/>
            <a:r>
              <a:rPr/>
              <a:t>Shorthand for others.</a:t>
            </a:r>
          </a:p>
          <a:p>
            <a:pPr lvl="2"/>
            <a:r>
              <a:rPr/>
              <a:t>Guidance for statistical analysis.</a:t>
            </a:r>
          </a:p>
          <a:p>
            <a:pPr lvl="2"/>
            <a:r>
              <a:rPr/>
              <a:t>Helpful for critical appraisal.</a:t>
            </a:r>
          </a:p>
          <a:p>
            <a:pPr lvl="1"/>
            <a:r>
              <a:rPr/>
              <a:t>No “best” level in these dichotomies.</a:t>
            </a:r>
          </a:p>
          <a:p>
            <a:pPr lvl="1"/>
            <a:r>
              <a:rPr/>
              <a:t>Mixed methods.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01 - Introduction to Clinical Research Methods</dc:title>
  <dc:creator>Steve Simon</dc:creator>
  <cp:keywords/>
  <dcterms:created xsi:type="dcterms:W3CDTF">2019-01-21T21:41:43Z</dcterms:created>
  <dcterms:modified xsi:type="dcterms:W3CDTF">2019-01-21T21:41:43Z</dcterms:modified>
</cp:coreProperties>
</file>