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notesMaster" Target="notesMasters/notesMaster1.xml" /><Relationship Id="rId37" Type="http://schemas.openxmlformats.org/officeDocument/2006/relationships/viewProps" Target="viewProps.xml" /><Relationship Id="rId3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9" Type="http://schemas.openxmlformats.org/officeDocument/2006/relationships/tableStyles" Target="tableStyles.xml" /><Relationship Id="rId3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material.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PACS+Voice</a:t>
            </a:r>
            <a:r>
              <a:rPr/>
              <a:t> </a:t>
            </a:r>
            <a:r>
              <a:rPr/>
              <a:t>Recognition.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1"/>
            <a:r>
              <a:rPr/>
              <a:t>Management,</a:t>
            </a:r>
          </a:p>
          <a:p>
            <a:pPr lvl="0" marL="0" indent="0">
              <a:buNone/>
            </a:pPr>
          </a:p>
          <a:p>
            <a:pPr lvl="1"/>
            <a:r>
              <a:rPr/>
              <a:t>Manpower,</a:t>
            </a:r>
          </a:p>
          <a:p>
            <a:pPr lvl="0" marL="0" indent="0">
              <a:buNone/>
            </a:pPr>
          </a:p>
          <a:p>
            <a:pPr lvl="1"/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1"/>
            <a:r>
              <a:rPr/>
              <a:t>Policies,</a:t>
            </a:r>
          </a:p>
          <a:p>
            <a:pPr lvl="0" marL="0" indent="0">
              <a:buNone/>
            </a:pPr>
          </a:p>
          <a:p>
            <a:pPr lvl="1"/>
            <a:r>
              <a:rPr/>
              <a:t>Procedures,</a:t>
            </a:r>
          </a:p>
          <a:p>
            <a:pPr lvl="0" marL="0" indent="0">
              <a:buNone/>
            </a:pPr>
          </a:p>
          <a:p>
            <a:pPr lvl="1"/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jp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0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www.youtube.com/watch?v=jq52ZjMzqyI" TargetMode="External" /><Relationship Id="rId4" Type="http://schemas.openxmlformats.org/officeDocument/2006/relationships/hyperlink" Target="https://www.hrsa.gov/sites/default/files/quality/toolbox/508pdfs/qualityimprovement.pdf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Required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Chapter 6 (also re-read Chapter 5)</a:t>
            </a:r>
          </a:p>
          <a:p>
            <a:pPr lvl="0" marL="0" indent="0">
              <a:buNone/>
            </a:pPr>
            <a:r>
              <a:rPr/>
              <a:t>Optional reading</a:t>
            </a:r>
          </a:p>
          <a:p>
            <a:pPr lvl="0" marL="0" indent="0">
              <a:buNone/>
            </a:pPr>
            <a:r>
              <a:rPr/>
              <a:t>Mike Evans. Quality Improvement in Healthcare. YouTube, November 26, 2014. Available as a </a:t>
            </a:r>
            <a:r>
              <a:rPr>
                <a:hlinkClick r:id="rId3"/>
              </a:rPr>
              <a:t>video (11 minutes)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Health Resources and Services Administration. Quality Improvement. Available in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video-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 a summary of one of the quality improvement studies listed below or a study you find on your own. Did the team use a SMART aim? Describe the research design that the team used. Was it quasi-experimental? How might the design have been improved?</a:t>
            </a:r>
          </a:p>
          <a:p>
            <a:pPr lvl="0" marL="0" indent="0">
              <a:buNone/>
            </a:pPr>
            <a:r>
              <a:rPr/>
              <a:t>…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kind of clinical research questions are you interested in pursuing?</a:t>
            </a:r>
          </a:p>
          <a:p>
            <a:pPr lvl="1">
              <a:buAutoNum type="arabicPeriod"/>
            </a:pPr>
            <a:r>
              <a:rPr/>
              <a:t>Do you have previous experiences that factor into the research questions you are interested in?</a:t>
            </a:r>
          </a:p>
          <a:p>
            <a:pPr lvl="1">
              <a:buAutoNum type="arabicPeriod"/>
            </a:pPr>
            <a:r>
              <a:rPr/>
              <a:t>What kind of design do you think would be most appropriate for the topic you are interested in?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2019-02-16T17:48:26Z</dcterms:created>
  <dcterms:modified xsi:type="dcterms:W3CDTF">2019-02-16T17:48:26Z</dcterms:modified>
</cp:coreProperties>
</file>