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notesMaster" Target="notesMasters/notes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3" Type="http://schemas.openxmlformats.org/officeDocument/2006/relationships/viewProps" Target="viewProps.xml" /><Relationship Id="rId1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objectives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already.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haven’t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yet,</a:t>
            </a:r>
            <a:r>
              <a:rPr/>
              <a:t> </a:t>
            </a:r>
            <a:r>
              <a:rPr/>
              <a:t>pause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material.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zoom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sections.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brackets.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generous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margin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centered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caps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spaced.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Change</a:t>
            </a:r>
            <a:r>
              <a:rPr/>
              <a:t> </a:t>
            </a:r>
            <a:r>
              <a:rPr/>
              <a:t>“</a:t>
            </a:r>
            <a:r>
              <a:rPr/>
              <a:t>History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Sociology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area.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spacing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Presented</a:t>
            </a:r>
            <a:r>
              <a:rPr/>
              <a:t> </a:t>
            </a:r>
            <a:r>
              <a:rPr/>
              <a:t>to</a:t>
            </a:r>
            <a:r>
              <a:rPr/>
              <a:t>”</a:t>
            </a:r>
            <a:r>
              <a:rPr/>
              <a:t> </a:t>
            </a:r>
            <a:r>
              <a:rPr/>
              <a:t>paragraph.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Master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Science.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caps.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graduate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snip,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generous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margin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Ths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spaced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spacing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spaced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spacing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needed.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Great!</a:t>
            </a:r>
            <a:r>
              <a:rPr/>
              <a:t>”</a:t>
            </a:r>
            <a:r>
              <a:rPr/>
              <a:t> </a:t>
            </a:r>
            <a:r>
              <a:rPr/>
              <a:t>refers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adnd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caps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bold.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(which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blacked</a:t>
            </a:r>
            <a:r>
              <a:rPr/>
              <a:t> </a:t>
            </a:r>
            <a:r>
              <a:rPr/>
              <a:t>out)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early.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forgot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A</a:t>
            </a:r>
            <a:r>
              <a:rPr/>
              <a:t> </a:t>
            </a:r>
            <a:r>
              <a:rPr/>
              <a:t>THESIS</a:t>
            </a:r>
            <a:r>
              <a:rPr/>
              <a:t> </a:t>
            </a:r>
            <a:r>
              <a:rPr/>
              <a:t>IN</a:t>
            </a:r>
            <a:r>
              <a:rPr/>
              <a:t>”</a:t>
            </a:r>
            <a:r>
              <a:rPr/>
              <a:t> </a:t>
            </a:r>
            <a:r>
              <a:rPr/>
              <a:t>section.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spacing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section.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student,</a:t>
            </a:r>
            <a:r>
              <a:rPr/>
              <a:t> </a:t>
            </a:r>
            <a:r>
              <a:rPr/>
              <a:t>whose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blocked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mistakes.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head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thesis,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corner.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center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pages.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caps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umkc.box.com/s/kymc2cbweyggjroena6m1brvz7j1x8d8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4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5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Formatting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To distinguish different types of quantitative non-experimental approaches</a:t>
            </a:r>
          </a:p>
          <a:p>
            <a:pPr lvl="1">
              <a:buAutoNum type="arabicPeriod"/>
            </a:pPr>
            <a:r>
              <a:rPr/>
              <a:t>To discuss strengths and weaknesses of qualitative research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Required</a:t>
            </a:r>
            <a:r>
              <a:rPr/>
              <a:t> </a:t>
            </a:r>
            <a:r>
              <a:rPr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School of Graduate Studies. UMKC Guide to Formatting Theses and Dissertations. October 2010. Available in </a:t>
            </a:r>
            <a:r>
              <a:rPr>
                <a:hlinkClick r:id="rId3"/>
              </a:rPr>
              <a:t>PDF format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page</a:t>
            </a:r>
          </a:p>
        </p:txBody>
      </p:sp>
      <p:pic>
        <p:nvPicPr>
          <p:cNvPr descr="../images/07/title-p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19400" y="1600200"/>
            <a:ext cx="3492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page</a:t>
            </a:r>
          </a:p>
        </p:txBody>
      </p:sp>
      <p:pic>
        <p:nvPicPr>
          <p:cNvPr descr="../images/07/title-pag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13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page</a:t>
            </a:r>
          </a:p>
        </p:txBody>
      </p:sp>
      <p:pic>
        <p:nvPicPr>
          <p:cNvPr descr="../images/07/title-pag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61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page</a:t>
            </a:r>
          </a:p>
        </p:txBody>
      </p:sp>
      <p:pic>
        <p:nvPicPr>
          <p:cNvPr descr="../images/07/title-page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65300"/>
            <a:ext cx="8229600" cy="417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page</a:t>
            </a:r>
          </a:p>
        </p:txBody>
      </p:sp>
      <p:pic>
        <p:nvPicPr>
          <p:cNvPr descr="../images/07/title-page-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019300"/>
            <a:ext cx="8229600" cy="368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page</a:t>
            </a:r>
          </a:p>
        </p:txBody>
      </p:sp>
      <p:pic>
        <p:nvPicPr>
          <p:cNvPr descr="../images/07/title-page-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7 - Formatting your literature review</dc:title>
  <dc:creator>Steve Simon</dc:creator>
  <cp:keywords/>
  <dcterms:created xsi:type="dcterms:W3CDTF">2020-03-05T03:52:46Z</dcterms:created>
  <dcterms:modified xsi:type="dcterms:W3CDTF">2020-03-05T03:52:46Z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