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13" d="100"/>
          <a:sy n="113" d="100"/>
        </p:scale>
        <p:origin x="15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notesMaster" Target="notesMasters/notesMaster1.xml" /><Relationship Id="rId45" Type="http://schemas.openxmlformats.org/officeDocument/2006/relationships/viewProps" Target="viewProps.xml" /><Relationship Id="rId44" Type="http://schemas.openxmlformats.org/officeDocument/2006/relationships/presProps" Target="presProps.xml" /><Relationship Id="rId1" Type="http://schemas.openxmlformats.org/officeDocument/2006/relationships/slideMaster" Target="slideMasters/slideMaster1.xml" /><Relationship Id="rId47" Type="http://schemas.openxmlformats.org/officeDocument/2006/relationships/tableStyles" Target="tableStyles.xml" /><Relationship Id="rId46"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12/30/2018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objectives</a:t>
            </a:r>
            <a:r>
              <a:rPr/>
              <a:t> </a:t>
            </a:r>
            <a:r>
              <a:rPr/>
              <a:t>for</a:t>
            </a:r>
            <a:r>
              <a:rPr/>
              <a:t> </a:t>
            </a:r>
            <a:r>
              <a:rPr/>
              <a:t>this</a:t>
            </a:r>
            <a:r>
              <a:rPr/>
              <a:t> </a:t>
            </a:r>
            <a:r>
              <a:rPr/>
              <a:t>week.</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Blinding</a:t>
            </a:r>
            <a:r>
              <a:rPr/>
              <a:t> </a:t>
            </a:r>
            <a:r>
              <a:rPr/>
              <a:t>protects</a:t>
            </a:r>
            <a:r>
              <a:rPr/>
              <a:t> </a:t>
            </a:r>
            <a:r>
              <a:rPr/>
              <a:t>against</a:t>
            </a:r>
            <a:r>
              <a:rPr/>
              <a:t> </a:t>
            </a:r>
            <a:r>
              <a:rPr/>
              <a:t>two</a:t>
            </a:r>
            <a:r>
              <a:rPr/>
              <a:t> </a:t>
            </a:r>
            <a:r>
              <a:rPr/>
              <a:t>sources</a:t>
            </a:r>
            <a:r>
              <a:rPr/>
              <a:t> </a:t>
            </a:r>
            <a:r>
              <a:rPr/>
              <a:t>of</a:t>
            </a:r>
            <a:r>
              <a:rPr/>
              <a:t> </a:t>
            </a:r>
            <a:r>
              <a:rPr/>
              <a:t>bias.</a:t>
            </a:r>
            <a:r>
              <a:rPr/>
              <a:t> </a:t>
            </a:r>
            <a:r>
              <a:rPr/>
              <a:t>The</a:t>
            </a:r>
            <a:r>
              <a:rPr/>
              <a:t> </a:t>
            </a:r>
            <a:r>
              <a:rPr/>
              <a:t>first</a:t>
            </a:r>
            <a:r>
              <a:rPr/>
              <a:t> </a:t>
            </a:r>
            <a:r>
              <a:rPr/>
              <a:t>is</a:t>
            </a:r>
            <a:r>
              <a:rPr/>
              <a:t> </a:t>
            </a:r>
            <a:r>
              <a:rPr/>
              <a:t>known</a:t>
            </a:r>
            <a:r>
              <a:rPr/>
              <a:t> </a:t>
            </a:r>
            <a:r>
              <a:rPr/>
              <a:t>as</a:t>
            </a:r>
            <a:r>
              <a:rPr/>
              <a:t> </a:t>
            </a:r>
            <a:r>
              <a:rPr/>
              <a:t>the</a:t>
            </a:r>
            <a:r>
              <a:rPr/>
              <a:t> </a:t>
            </a:r>
            <a:r>
              <a:rPr/>
              <a:t>Hawthorne</a:t>
            </a:r>
            <a:r>
              <a:rPr/>
              <a:t> </a:t>
            </a:r>
            <a:r>
              <a:rPr/>
              <a:t>effect.</a:t>
            </a:r>
            <a:r>
              <a:rPr/>
              <a:t> </a:t>
            </a:r>
            <a:r>
              <a:rPr/>
              <a:t>It</a:t>
            </a:r>
            <a:r>
              <a:rPr/>
              <a:t> </a:t>
            </a:r>
            <a:r>
              <a:rPr/>
              <a:t>was</a:t>
            </a:r>
            <a:r>
              <a:rPr/>
              <a:t> </a:t>
            </a:r>
            <a:r>
              <a:rPr/>
              <a:t>named</a:t>
            </a:r>
            <a:r>
              <a:rPr/>
              <a:t> </a:t>
            </a:r>
            <a:r>
              <a:rPr/>
              <a:t>after</a:t>
            </a:r>
            <a:r>
              <a:rPr/>
              <a:t> </a:t>
            </a:r>
            <a:r>
              <a:rPr/>
              <a:t>a</a:t>
            </a:r>
            <a:r>
              <a:rPr/>
              <a:t> </a:t>
            </a:r>
            <a:r>
              <a:rPr/>
              <a:t>General</a:t>
            </a:r>
            <a:r>
              <a:rPr/>
              <a:t> </a:t>
            </a:r>
            <a:r>
              <a:rPr/>
              <a:t>Electric</a:t>
            </a:r>
            <a:r>
              <a:rPr/>
              <a:t> </a:t>
            </a:r>
            <a:r>
              <a:rPr/>
              <a:t>factory</a:t>
            </a:r>
            <a:r>
              <a:rPr/>
              <a:t> </a:t>
            </a:r>
            <a:r>
              <a:rPr/>
              <a:t>where</a:t>
            </a:r>
            <a:r>
              <a:rPr/>
              <a:t> </a:t>
            </a:r>
            <a:r>
              <a:rPr/>
              <a:t>a</a:t>
            </a:r>
            <a:r>
              <a:rPr/>
              <a:t> </a:t>
            </a:r>
            <a:r>
              <a:rPr/>
              <a:t>series</a:t>
            </a:r>
            <a:r>
              <a:rPr/>
              <a:t> </a:t>
            </a:r>
            <a:r>
              <a:rPr/>
              <a:t>of</a:t>
            </a:r>
            <a:r>
              <a:rPr/>
              <a:t> </a:t>
            </a:r>
            <a:r>
              <a:rPr/>
              <a:t>experiments</a:t>
            </a:r>
            <a:r>
              <a:rPr/>
              <a:t> </a:t>
            </a:r>
            <a:r>
              <a:rPr/>
              <a:t>were</a:t>
            </a:r>
            <a:r>
              <a:rPr/>
              <a:t> </a:t>
            </a:r>
            <a:r>
              <a:rPr/>
              <a:t>run</a:t>
            </a:r>
            <a:r>
              <a:rPr/>
              <a:t> </a:t>
            </a:r>
            <a:r>
              <a:rPr/>
              <a:t>during</a:t>
            </a:r>
            <a:r>
              <a:rPr/>
              <a:t> </a:t>
            </a:r>
            <a:r>
              <a:rPr/>
              <a:t>the</a:t>
            </a:r>
            <a:r>
              <a:rPr/>
              <a:t> </a:t>
            </a:r>
            <a:r>
              <a:rPr/>
              <a:t>1920s.</a:t>
            </a:r>
            <a:r>
              <a:rPr/>
              <a:t> </a:t>
            </a:r>
            <a:r>
              <a:rPr/>
              <a:t>One</a:t>
            </a:r>
            <a:r>
              <a:rPr/>
              <a:t> </a:t>
            </a:r>
            <a:r>
              <a:rPr/>
              <a:t>of</a:t>
            </a:r>
            <a:r>
              <a:rPr/>
              <a:t> </a:t>
            </a:r>
            <a:r>
              <a:rPr/>
              <a:t>the</a:t>
            </a:r>
            <a:r>
              <a:rPr/>
              <a:t> </a:t>
            </a:r>
            <a:r>
              <a:rPr/>
              <a:t>experiments</a:t>
            </a:r>
            <a:r>
              <a:rPr/>
              <a:t> </a:t>
            </a:r>
            <a:r>
              <a:rPr/>
              <a:t>involved</a:t>
            </a:r>
            <a:r>
              <a:rPr/>
              <a:t> </a:t>
            </a:r>
            <a:r>
              <a:rPr/>
              <a:t>lighting</a:t>
            </a:r>
            <a:r>
              <a:rPr/>
              <a:t> </a:t>
            </a:r>
            <a:r>
              <a:rPr/>
              <a:t>on</a:t>
            </a:r>
            <a:r>
              <a:rPr/>
              <a:t> </a:t>
            </a:r>
            <a:r>
              <a:rPr/>
              <a:t>a</a:t>
            </a:r>
            <a:r>
              <a:rPr/>
              <a:t> </a:t>
            </a:r>
            <a:r>
              <a:rPr/>
              <a:t>factory</a:t>
            </a:r>
            <a:r>
              <a:rPr/>
              <a:t> </a:t>
            </a:r>
            <a:r>
              <a:rPr/>
              <a:t>floor</a:t>
            </a:r>
            <a:r>
              <a:rPr/>
              <a:t> </a:t>
            </a:r>
            <a:r>
              <a:rPr/>
              <a:t>and</a:t>
            </a:r>
            <a:r>
              <a:rPr/>
              <a:t> </a:t>
            </a:r>
            <a:r>
              <a:rPr/>
              <a:t>worker</a:t>
            </a:r>
            <a:r>
              <a:rPr/>
              <a:t> </a:t>
            </a:r>
            <a:r>
              <a:rPr/>
              <a:t>productivity.</a:t>
            </a:r>
            <a:r>
              <a:rPr/>
              <a:t> </a:t>
            </a:r>
            <a:r>
              <a:rPr/>
              <a:t>The</a:t>
            </a:r>
            <a:r>
              <a:rPr/>
              <a:t> </a:t>
            </a:r>
            <a:r>
              <a:rPr/>
              <a:t>researchers</a:t>
            </a:r>
            <a:r>
              <a:rPr/>
              <a:t> </a:t>
            </a:r>
            <a:r>
              <a:rPr/>
              <a:t>would</a:t>
            </a:r>
            <a:r>
              <a:rPr/>
              <a:t> </a:t>
            </a:r>
            <a:r>
              <a:rPr/>
              <a:t>run</a:t>
            </a:r>
            <a:r>
              <a:rPr/>
              <a:t> </a:t>
            </a:r>
            <a:r>
              <a:rPr/>
              <a:t>an</a:t>
            </a:r>
            <a:r>
              <a:rPr/>
              <a:t> </a:t>
            </a:r>
            <a:r>
              <a:rPr/>
              <a:t>experiment</a:t>
            </a:r>
            <a:r>
              <a:rPr/>
              <a:t> </a:t>
            </a:r>
            <a:r>
              <a:rPr/>
              <a:t>where</a:t>
            </a:r>
            <a:r>
              <a:rPr/>
              <a:t> </a:t>
            </a:r>
            <a:r>
              <a:rPr/>
              <a:t>they</a:t>
            </a:r>
            <a:r>
              <a:rPr/>
              <a:t> </a:t>
            </a:r>
            <a:r>
              <a:rPr/>
              <a:t>lowered</a:t>
            </a:r>
            <a:r>
              <a:rPr/>
              <a:t> </a:t>
            </a:r>
            <a:r>
              <a:rPr/>
              <a:t>the</a:t>
            </a:r>
            <a:r>
              <a:rPr/>
              <a:t> </a:t>
            </a:r>
            <a:r>
              <a:rPr/>
              <a:t>lighting</a:t>
            </a:r>
            <a:r>
              <a:rPr/>
              <a:t> </a:t>
            </a:r>
            <a:r>
              <a:rPr/>
              <a:t>level,</a:t>
            </a:r>
            <a:r>
              <a:rPr/>
              <a:t> </a:t>
            </a:r>
            <a:r>
              <a:rPr/>
              <a:t>and</a:t>
            </a:r>
            <a:r>
              <a:rPr/>
              <a:t> </a:t>
            </a:r>
            <a:r>
              <a:rPr/>
              <a:t>every</a:t>
            </a:r>
            <a:r>
              <a:rPr/>
              <a:t> </a:t>
            </a:r>
            <a:r>
              <a:rPr/>
              <a:t>time</a:t>
            </a:r>
            <a:r>
              <a:rPr/>
              <a:t> </a:t>
            </a:r>
            <a:r>
              <a:rPr/>
              <a:t>they</a:t>
            </a:r>
            <a:r>
              <a:rPr/>
              <a:t> </a:t>
            </a:r>
            <a:r>
              <a:rPr/>
              <a:t>did</a:t>
            </a:r>
            <a:r>
              <a:rPr/>
              <a:t> </a:t>
            </a:r>
            <a:r>
              <a:rPr/>
              <a:t>this,</a:t>
            </a:r>
            <a:r>
              <a:rPr/>
              <a:t> </a:t>
            </a:r>
            <a:r>
              <a:rPr/>
              <a:t>productivity</a:t>
            </a:r>
            <a:r>
              <a:rPr/>
              <a:t> </a:t>
            </a:r>
            <a:r>
              <a:rPr/>
              <a:t>shot</a:t>
            </a:r>
            <a:r>
              <a:rPr/>
              <a:t> </a:t>
            </a:r>
            <a:r>
              <a:rPr/>
              <a:t>up.</a:t>
            </a:r>
            <a:r>
              <a:rPr/>
              <a:t> </a:t>
            </a:r>
            <a:r>
              <a:rPr/>
              <a:t>It</a:t>
            </a:r>
            <a:r>
              <a:rPr/>
              <a:t> </a:t>
            </a:r>
            <a:r>
              <a:rPr/>
              <a:t>got</a:t>
            </a:r>
            <a:r>
              <a:rPr/>
              <a:t> </a:t>
            </a:r>
            <a:r>
              <a:rPr/>
              <a:t>to</a:t>
            </a:r>
            <a:r>
              <a:rPr/>
              <a:t> </a:t>
            </a:r>
            <a:r>
              <a:rPr/>
              <a:t>the</a:t>
            </a:r>
            <a:r>
              <a:rPr/>
              <a:t> </a:t>
            </a:r>
            <a:r>
              <a:rPr/>
              <a:t>point</a:t>
            </a:r>
            <a:r>
              <a:rPr/>
              <a:t> </a:t>
            </a:r>
            <a:r>
              <a:rPr/>
              <a:t>where</a:t>
            </a:r>
            <a:r>
              <a:rPr/>
              <a:t> </a:t>
            </a:r>
            <a:r>
              <a:rPr/>
              <a:t>you</a:t>
            </a:r>
            <a:r>
              <a:rPr/>
              <a:t> </a:t>
            </a:r>
            <a:r>
              <a:rPr/>
              <a:t>could</a:t>
            </a:r>
            <a:r>
              <a:rPr/>
              <a:t> </a:t>
            </a:r>
            <a:r>
              <a:rPr/>
              <a:t>almost</a:t>
            </a:r>
            <a:r>
              <a:rPr/>
              <a:t> </a:t>
            </a:r>
            <a:r>
              <a:rPr/>
              <a:t>not</a:t>
            </a:r>
            <a:r>
              <a:rPr/>
              <a:t> </a:t>
            </a:r>
            <a:r>
              <a:rPr/>
              <a:t>see.</a:t>
            </a:r>
            <a:r>
              <a:rPr/>
              <a:t> </a:t>
            </a:r>
            <a:r>
              <a:rPr/>
              <a:t>Then</a:t>
            </a:r>
            <a:r>
              <a:rPr/>
              <a:t> </a:t>
            </a:r>
            <a:r>
              <a:rPr/>
              <a:t>the</a:t>
            </a:r>
            <a:r>
              <a:rPr/>
              <a:t> </a:t>
            </a:r>
            <a:r>
              <a:rPr/>
              <a:t>researchers</a:t>
            </a:r>
            <a:r>
              <a:rPr/>
              <a:t> </a:t>
            </a:r>
            <a:r>
              <a:rPr/>
              <a:t>tried</a:t>
            </a:r>
            <a:r>
              <a:rPr/>
              <a:t> </a:t>
            </a:r>
            <a:r>
              <a:rPr/>
              <a:t>an</a:t>
            </a:r>
            <a:r>
              <a:rPr/>
              <a:t> </a:t>
            </a:r>
            <a:r>
              <a:rPr/>
              <a:t>experiment</a:t>
            </a:r>
            <a:r>
              <a:rPr/>
              <a:t> </a:t>
            </a:r>
            <a:r>
              <a:rPr/>
              <a:t>where</a:t>
            </a:r>
            <a:r>
              <a:rPr/>
              <a:t> </a:t>
            </a:r>
            <a:r>
              <a:rPr/>
              <a:t>the</a:t>
            </a:r>
            <a:r>
              <a:rPr/>
              <a:t> </a:t>
            </a:r>
            <a:r>
              <a:rPr/>
              <a:t>lighting</a:t>
            </a:r>
            <a:r>
              <a:rPr/>
              <a:t> </a:t>
            </a:r>
            <a:r>
              <a:rPr/>
              <a:t>was</a:t>
            </a:r>
            <a:r>
              <a:rPr/>
              <a:t> </a:t>
            </a:r>
            <a:r>
              <a:rPr/>
              <a:t>restored</a:t>
            </a:r>
            <a:r>
              <a:rPr/>
              <a:t> </a:t>
            </a:r>
            <a:r>
              <a:rPr/>
              <a:t>to</a:t>
            </a:r>
            <a:r>
              <a:rPr/>
              <a:t> </a:t>
            </a:r>
            <a:r>
              <a:rPr/>
              <a:t>normal.</a:t>
            </a:r>
            <a:r>
              <a:rPr/>
              <a:t> </a:t>
            </a:r>
            <a:r>
              <a:rPr/>
              <a:t>In</a:t>
            </a:r>
            <a:r>
              <a:rPr/>
              <a:t> </a:t>
            </a:r>
            <a:r>
              <a:rPr/>
              <a:t>that</a:t>
            </a:r>
            <a:r>
              <a:rPr/>
              <a:t> </a:t>
            </a:r>
            <a:r>
              <a:rPr/>
              <a:t>experiment,</a:t>
            </a:r>
            <a:r>
              <a:rPr/>
              <a:t> </a:t>
            </a:r>
            <a:r>
              <a:rPr/>
              <a:t>the</a:t>
            </a:r>
            <a:r>
              <a:rPr/>
              <a:t> </a:t>
            </a:r>
            <a:r>
              <a:rPr/>
              <a:t>productivity</a:t>
            </a:r>
            <a:r>
              <a:rPr/>
              <a:t> </a:t>
            </a:r>
            <a:r>
              <a:rPr/>
              <a:t>went</a:t>
            </a:r>
            <a:r>
              <a:rPr/>
              <a:t> </a:t>
            </a:r>
            <a:r>
              <a:rPr/>
              <a:t>up</a:t>
            </a:r>
            <a:r>
              <a:rPr/>
              <a:t> </a:t>
            </a:r>
            <a:r>
              <a:rPr/>
              <a:t>as</a:t>
            </a:r>
            <a:r>
              <a:rPr/>
              <a:t> </a:t>
            </a:r>
            <a:r>
              <a:rPr/>
              <a:t>well.</a:t>
            </a:r>
          </a:p>
          <a:p>
            <a:pPr lvl="0" marL="0" indent="0">
              <a:buNone/>
            </a:pPr>
          </a:p>
          <a:p>
            <a:pPr lvl="0" marL="0" indent="0">
              <a:buNone/>
            </a:pPr>
            <a:r>
              <a:rPr/>
              <a:t>This</a:t>
            </a:r>
            <a:r>
              <a:rPr/>
              <a:t> </a:t>
            </a:r>
            <a:r>
              <a:rPr/>
              <a:t>continued</a:t>
            </a:r>
            <a:r>
              <a:rPr/>
              <a:t> </a:t>
            </a:r>
            <a:r>
              <a:rPr/>
              <a:t>with</a:t>
            </a:r>
            <a:r>
              <a:rPr/>
              <a:t> </a:t>
            </a:r>
            <a:r>
              <a:rPr/>
              <a:t>other</a:t>
            </a:r>
            <a:r>
              <a:rPr/>
              <a:t> </a:t>
            </a:r>
            <a:r>
              <a:rPr/>
              <a:t>interventions</a:t>
            </a:r>
            <a:r>
              <a:rPr/>
              <a:t> </a:t>
            </a:r>
            <a:r>
              <a:rPr/>
              <a:t>as</a:t>
            </a:r>
            <a:r>
              <a:rPr/>
              <a:t> </a:t>
            </a:r>
            <a:r>
              <a:rPr/>
              <a:t>well.</a:t>
            </a:r>
            <a:r>
              <a:rPr/>
              <a:t> </a:t>
            </a:r>
            <a:r>
              <a:rPr/>
              <a:t>The</a:t>
            </a:r>
            <a:r>
              <a:rPr/>
              <a:t> </a:t>
            </a:r>
            <a:r>
              <a:rPr/>
              <a:t>workers</a:t>
            </a:r>
            <a:r>
              <a:rPr/>
              <a:t> </a:t>
            </a:r>
            <a:r>
              <a:rPr/>
              <a:t>liked</a:t>
            </a:r>
            <a:r>
              <a:rPr/>
              <a:t> </a:t>
            </a:r>
            <a:r>
              <a:rPr/>
              <a:t>the</a:t>
            </a:r>
            <a:r>
              <a:rPr/>
              <a:t> </a:t>
            </a:r>
            <a:r>
              <a:rPr/>
              <a:t>attention</a:t>
            </a:r>
            <a:r>
              <a:rPr/>
              <a:t> </a:t>
            </a:r>
            <a:r>
              <a:rPr/>
              <a:t>they</a:t>
            </a:r>
            <a:r>
              <a:rPr/>
              <a:t> </a:t>
            </a:r>
            <a:r>
              <a:rPr/>
              <a:t>got</a:t>
            </a:r>
            <a:r>
              <a:rPr/>
              <a:t> </a:t>
            </a:r>
            <a:r>
              <a:rPr/>
              <a:t>whenever</a:t>
            </a:r>
            <a:r>
              <a:rPr/>
              <a:t> </a:t>
            </a:r>
            <a:r>
              <a:rPr/>
              <a:t>the</a:t>
            </a:r>
            <a:r>
              <a:rPr/>
              <a:t> </a:t>
            </a:r>
            <a:r>
              <a:rPr/>
              <a:t>researchers</a:t>
            </a:r>
            <a:r>
              <a:rPr/>
              <a:t> </a:t>
            </a:r>
            <a:r>
              <a:rPr/>
              <a:t>came</a:t>
            </a:r>
            <a:r>
              <a:rPr/>
              <a:t> </a:t>
            </a:r>
            <a:r>
              <a:rPr/>
              <a:t>by</a:t>
            </a:r>
            <a:r>
              <a:rPr/>
              <a:t> </a:t>
            </a:r>
            <a:r>
              <a:rPr/>
              <a:t>and</a:t>
            </a:r>
            <a:r>
              <a:rPr/>
              <a:t> </a:t>
            </a:r>
            <a:r>
              <a:rPr/>
              <a:t>responded</a:t>
            </a:r>
            <a:r>
              <a:rPr/>
              <a:t> </a:t>
            </a:r>
            <a:r>
              <a:rPr/>
              <a:t>with</a:t>
            </a:r>
            <a:r>
              <a:rPr/>
              <a:t> </a:t>
            </a:r>
            <a:r>
              <a:rPr/>
              <a:t>an</a:t>
            </a:r>
            <a:r>
              <a:rPr/>
              <a:t> </a:t>
            </a:r>
            <a:r>
              <a:rPr/>
              <a:t>increase</a:t>
            </a:r>
            <a:r>
              <a:rPr/>
              <a:t> </a:t>
            </a:r>
            <a:r>
              <a:rPr/>
              <a:t>in</a:t>
            </a:r>
            <a:r>
              <a:rPr/>
              <a:t> </a:t>
            </a:r>
            <a:r>
              <a:rPr/>
              <a:t>productivity.</a:t>
            </a:r>
          </a:p>
          <a:p>
            <a:pPr lvl="0" marL="0" indent="0">
              <a:buNone/>
            </a:pPr>
          </a:p>
          <a:p>
            <a:pPr lvl="0" marL="0" indent="0">
              <a:buNone/>
            </a:pPr>
            <a:r>
              <a:rPr/>
              <a:t>This</a:t>
            </a:r>
            <a:r>
              <a:rPr/>
              <a:t> </a:t>
            </a:r>
            <a:r>
              <a:rPr/>
              <a:t>is</a:t>
            </a:r>
            <a:r>
              <a:rPr/>
              <a:t> </a:t>
            </a:r>
            <a:r>
              <a:rPr/>
              <a:t>part</a:t>
            </a:r>
            <a:r>
              <a:rPr/>
              <a:t> </a:t>
            </a:r>
            <a:r>
              <a:rPr/>
              <a:t>of</a:t>
            </a:r>
            <a:r>
              <a:rPr/>
              <a:t> </a:t>
            </a:r>
            <a:r>
              <a:rPr/>
              <a:t>what</a:t>
            </a:r>
            <a:r>
              <a:rPr/>
              <a:t> </a:t>
            </a:r>
            <a:r>
              <a:rPr/>
              <a:t>is</a:t>
            </a:r>
            <a:r>
              <a:rPr/>
              <a:t> </a:t>
            </a:r>
            <a:r>
              <a:rPr/>
              <a:t>generally</a:t>
            </a:r>
            <a:r>
              <a:rPr/>
              <a:t> </a:t>
            </a:r>
            <a:r>
              <a:rPr/>
              <a:t>called</a:t>
            </a:r>
            <a:r>
              <a:rPr/>
              <a:t> </a:t>
            </a:r>
            <a:r>
              <a:rPr/>
              <a:t>the</a:t>
            </a:r>
            <a:r>
              <a:rPr/>
              <a:t> </a:t>
            </a:r>
            <a:r>
              <a:rPr/>
              <a:t>placebo</a:t>
            </a:r>
            <a:r>
              <a:rPr/>
              <a:t> </a:t>
            </a:r>
            <a:r>
              <a:rPr/>
              <a:t>effect.</a:t>
            </a:r>
            <a:r>
              <a:rPr/>
              <a:t> </a:t>
            </a:r>
            <a:r>
              <a:rPr/>
              <a:t>There’s</a:t>
            </a:r>
            <a:r>
              <a:rPr/>
              <a:t> </a:t>
            </a:r>
            <a:r>
              <a:rPr/>
              <a:t>been</a:t>
            </a:r>
            <a:r>
              <a:rPr/>
              <a:t> </a:t>
            </a:r>
            <a:r>
              <a:rPr/>
              <a:t>a</a:t>
            </a:r>
            <a:r>
              <a:rPr/>
              <a:t> </a:t>
            </a:r>
            <a:r>
              <a:rPr/>
              <a:t>lot</a:t>
            </a:r>
            <a:r>
              <a:rPr/>
              <a:t> </a:t>
            </a:r>
            <a:r>
              <a:rPr/>
              <a:t>written</a:t>
            </a:r>
            <a:r>
              <a:rPr/>
              <a:t> </a:t>
            </a:r>
            <a:r>
              <a:rPr/>
              <a:t>about</a:t>
            </a:r>
            <a:r>
              <a:rPr/>
              <a:t> </a:t>
            </a:r>
            <a:r>
              <a:rPr/>
              <a:t>this,</a:t>
            </a:r>
            <a:r>
              <a:rPr/>
              <a:t> </a:t>
            </a:r>
            <a:r>
              <a:rPr/>
              <a:t>and</a:t>
            </a:r>
            <a:r>
              <a:rPr/>
              <a:t> </a:t>
            </a:r>
            <a:r>
              <a:rPr/>
              <a:t>while</a:t>
            </a:r>
            <a:r>
              <a:rPr/>
              <a:t> </a:t>
            </a:r>
            <a:r>
              <a:rPr/>
              <a:t>you</a:t>
            </a:r>
            <a:r>
              <a:rPr/>
              <a:t> </a:t>
            </a:r>
            <a:r>
              <a:rPr/>
              <a:t>do</a:t>
            </a:r>
            <a:r>
              <a:rPr/>
              <a:t> </a:t>
            </a:r>
            <a:r>
              <a:rPr/>
              <a:t>want</a:t>
            </a:r>
            <a:r>
              <a:rPr/>
              <a:t> </a:t>
            </a:r>
            <a:r>
              <a:rPr/>
              <a:t>to</a:t>
            </a:r>
            <a:r>
              <a:rPr/>
              <a:t> </a:t>
            </a:r>
            <a:r>
              <a:rPr/>
              <a:t>control</a:t>
            </a:r>
            <a:r>
              <a:rPr/>
              <a:t> </a:t>
            </a:r>
            <a:r>
              <a:rPr/>
              <a:t>for</a:t>
            </a:r>
            <a:r>
              <a:rPr/>
              <a:t> </a:t>
            </a:r>
            <a:r>
              <a:rPr/>
              <a:t>the</a:t>
            </a:r>
            <a:r>
              <a:rPr/>
              <a:t> </a:t>
            </a:r>
            <a:r>
              <a:rPr/>
              <a:t>placebo</a:t>
            </a:r>
            <a:r>
              <a:rPr/>
              <a:t> </a:t>
            </a:r>
            <a:r>
              <a:rPr/>
              <a:t>effect</a:t>
            </a:r>
            <a:r>
              <a:rPr/>
              <a:t> </a:t>
            </a:r>
            <a:r>
              <a:rPr/>
              <a:t>if</a:t>
            </a:r>
            <a:r>
              <a:rPr/>
              <a:t> </a:t>
            </a:r>
            <a:r>
              <a:rPr/>
              <a:t>you</a:t>
            </a:r>
            <a:r>
              <a:rPr/>
              <a:t> </a:t>
            </a:r>
            <a:r>
              <a:rPr/>
              <a:t>can,</a:t>
            </a:r>
            <a:r>
              <a:rPr/>
              <a:t> </a:t>
            </a:r>
            <a:r>
              <a:rPr/>
              <a:t>it</a:t>
            </a:r>
            <a:r>
              <a:rPr/>
              <a:t> </a:t>
            </a:r>
            <a:r>
              <a:rPr/>
              <a:t>is</a:t>
            </a:r>
            <a:r>
              <a:rPr/>
              <a:t> </a:t>
            </a:r>
            <a:r>
              <a:rPr/>
              <a:t>important</a:t>
            </a:r>
            <a:r>
              <a:rPr/>
              <a:t> </a:t>
            </a:r>
            <a:r>
              <a:rPr/>
              <a:t>to</a:t>
            </a:r>
            <a:r>
              <a:rPr/>
              <a:t> </a:t>
            </a:r>
            <a:r>
              <a:rPr/>
              <a:t>recognize</a:t>
            </a:r>
            <a:r>
              <a:rPr/>
              <a:t> </a:t>
            </a:r>
            <a:r>
              <a:rPr/>
              <a:t>how</a:t>
            </a:r>
            <a:r>
              <a:rPr/>
              <a:t> </a:t>
            </a:r>
            <a:r>
              <a:rPr/>
              <a:t>misunderstood</a:t>
            </a:r>
            <a:r>
              <a:rPr/>
              <a:t> </a:t>
            </a:r>
            <a:r>
              <a:rPr/>
              <a:t>the</a:t>
            </a:r>
            <a:r>
              <a:rPr/>
              <a:t> </a:t>
            </a:r>
            <a:r>
              <a:rPr/>
              <a:t>placebo</a:t>
            </a:r>
            <a:r>
              <a:rPr/>
              <a:t> </a:t>
            </a:r>
            <a:r>
              <a:rPr/>
              <a:t>effect</a:t>
            </a:r>
            <a:r>
              <a:rPr/>
              <a:t> </a:t>
            </a:r>
            <a:r>
              <a:rPr/>
              <a:t>is.</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Every</a:t>
            </a:r>
            <a:r>
              <a:rPr/>
              <a:t> </a:t>
            </a:r>
            <a:r>
              <a:rPr/>
              <a:t>one</a:t>
            </a:r>
            <a:r>
              <a:rPr/>
              <a:t> </a:t>
            </a:r>
            <a:r>
              <a:rPr/>
              <a:t>of</a:t>
            </a:r>
            <a:r>
              <a:rPr/>
              <a:t> </a:t>
            </a:r>
            <a:r>
              <a:rPr/>
              <a:t>has</a:t>
            </a:r>
            <a:r>
              <a:rPr/>
              <a:t> </a:t>
            </a:r>
            <a:r>
              <a:rPr/>
              <a:t>a</a:t>
            </a:r>
            <a:r>
              <a:rPr/>
              <a:t> </a:t>
            </a:r>
            <a:r>
              <a:rPr/>
              <a:t>tendency</a:t>
            </a:r>
            <a:r>
              <a:rPr/>
              <a:t> </a:t>
            </a:r>
            <a:r>
              <a:rPr/>
              <a:t>towards</a:t>
            </a:r>
            <a:r>
              <a:rPr/>
              <a:t> </a:t>
            </a:r>
            <a:r>
              <a:rPr/>
              <a:t>self-deception.</a:t>
            </a:r>
            <a:r>
              <a:rPr/>
              <a:t> </a:t>
            </a:r>
            <a:r>
              <a:rPr/>
              <a:t>I</a:t>
            </a:r>
            <a:r>
              <a:rPr/>
              <a:t> </a:t>
            </a:r>
            <a:r>
              <a:rPr/>
              <a:t>don’t</a:t>
            </a:r>
            <a:r>
              <a:rPr/>
              <a:t> </a:t>
            </a:r>
            <a:r>
              <a:rPr/>
              <a:t>mean</a:t>
            </a:r>
            <a:r>
              <a:rPr/>
              <a:t> </a:t>
            </a:r>
            <a:r>
              <a:rPr/>
              <a:t>to</a:t>
            </a:r>
            <a:r>
              <a:rPr/>
              <a:t> </a:t>
            </a:r>
            <a:r>
              <a:rPr/>
              <a:t>pick</a:t>
            </a:r>
            <a:r>
              <a:rPr/>
              <a:t> </a:t>
            </a:r>
            <a:r>
              <a:rPr/>
              <a:t>on</a:t>
            </a:r>
            <a:r>
              <a:rPr/>
              <a:t> </a:t>
            </a:r>
            <a:r>
              <a:rPr/>
              <a:t>Linus</a:t>
            </a:r>
            <a:r>
              <a:rPr/>
              <a:t> </a:t>
            </a:r>
            <a:r>
              <a:rPr/>
              <a:t>Pauling</a:t>
            </a:r>
            <a:r>
              <a:rPr/>
              <a:t> </a:t>
            </a:r>
            <a:r>
              <a:rPr/>
              <a:t>too</a:t>
            </a:r>
            <a:r>
              <a:rPr/>
              <a:t> </a:t>
            </a:r>
            <a:r>
              <a:rPr/>
              <a:t>much,</a:t>
            </a:r>
            <a:r>
              <a:rPr/>
              <a:t> </a:t>
            </a:r>
            <a:r>
              <a:rPr/>
              <a:t>but</a:t>
            </a:r>
            <a:r>
              <a:rPr/>
              <a:t> </a:t>
            </a:r>
            <a:r>
              <a:rPr/>
              <a:t>there’s</a:t>
            </a:r>
            <a:r>
              <a:rPr/>
              <a:t> </a:t>
            </a:r>
            <a:r>
              <a:rPr/>
              <a:t>a</a:t>
            </a:r>
            <a:r>
              <a:rPr/>
              <a:t> </a:t>
            </a:r>
            <a:r>
              <a:rPr/>
              <a:t>great</a:t>
            </a:r>
            <a:r>
              <a:rPr/>
              <a:t> </a:t>
            </a:r>
            <a:r>
              <a:rPr/>
              <a:t>story</a:t>
            </a:r>
            <a:r>
              <a:rPr/>
              <a:t> </a:t>
            </a:r>
            <a:r>
              <a:rPr/>
              <a:t>about</a:t>
            </a:r>
            <a:r>
              <a:rPr/>
              <a:t> </a:t>
            </a:r>
            <a:r>
              <a:rPr/>
              <a:t>an</a:t>
            </a:r>
            <a:r>
              <a:rPr/>
              <a:t> </a:t>
            </a:r>
            <a:r>
              <a:rPr/>
              <a:t>interview</a:t>
            </a:r>
            <a:r>
              <a:rPr/>
              <a:t> </a:t>
            </a:r>
            <a:r>
              <a:rPr/>
              <a:t>he</a:t>
            </a:r>
            <a:r>
              <a:rPr/>
              <a:t> </a:t>
            </a:r>
            <a:r>
              <a:rPr/>
              <a:t>had.</a:t>
            </a:r>
          </a:p>
          <a:p>
            <a:pPr lvl="0" marL="0" indent="0">
              <a:buNone/>
            </a:pPr>
          </a:p>
          <a:p>
            <a:pPr lvl="0" marL="0" indent="0">
              <a:buNone/>
            </a:pPr>
            <a:r>
              <a:rPr/>
              <a:t>Im</a:t>
            </a:r>
            <a:r>
              <a:rPr/>
              <a:t> </a:t>
            </a:r>
            <a:r>
              <a:rPr/>
              <a:t>not</a:t>
            </a:r>
            <a:r>
              <a:rPr/>
              <a:t> </a:t>
            </a:r>
            <a:r>
              <a:rPr/>
              <a:t>sure</a:t>
            </a:r>
            <a:r>
              <a:rPr/>
              <a:t> </a:t>
            </a:r>
            <a:r>
              <a:rPr/>
              <a:t>where</a:t>
            </a:r>
            <a:r>
              <a:rPr/>
              <a:t> </a:t>
            </a:r>
            <a:r>
              <a:rPr/>
              <a:t>I</a:t>
            </a:r>
            <a:r>
              <a:rPr/>
              <a:t> </a:t>
            </a:r>
            <a:r>
              <a:rPr/>
              <a:t>first</a:t>
            </a:r>
            <a:r>
              <a:rPr/>
              <a:t> </a:t>
            </a:r>
            <a:r>
              <a:rPr/>
              <a:t>read</a:t>
            </a:r>
            <a:r>
              <a:rPr/>
              <a:t> </a:t>
            </a:r>
            <a:r>
              <a:rPr/>
              <a:t>this</a:t>
            </a:r>
            <a:r>
              <a:rPr/>
              <a:t> </a:t>
            </a:r>
            <a:r>
              <a:rPr/>
              <a:t>story.</a:t>
            </a:r>
            <a:r>
              <a:rPr/>
              <a:t> </a:t>
            </a:r>
            <a:r>
              <a:rPr/>
              <a:t>If</a:t>
            </a:r>
            <a:r>
              <a:rPr/>
              <a:t> </a:t>
            </a:r>
            <a:r>
              <a:rPr/>
              <a:t>you</a:t>
            </a:r>
            <a:r>
              <a:rPr/>
              <a:t> </a:t>
            </a:r>
            <a:r>
              <a:rPr/>
              <a:t>happen</a:t>
            </a:r>
            <a:r>
              <a:rPr/>
              <a:t> </a:t>
            </a:r>
            <a:r>
              <a:rPr/>
              <a:t>to</a:t>
            </a:r>
            <a:r>
              <a:rPr/>
              <a:t> </a:t>
            </a:r>
            <a:r>
              <a:rPr/>
              <a:t>run</a:t>
            </a:r>
            <a:r>
              <a:rPr/>
              <a:t> </a:t>
            </a:r>
            <a:r>
              <a:rPr/>
              <a:t>across</a:t>
            </a:r>
            <a:r>
              <a:rPr/>
              <a:t> </a:t>
            </a:r>
            <a:r>
              <a:rPr/>
              <a:t>the</a:t>
            </a:r>
            <a:r>
              <a:rPr/>
              <a:t> </a:t>
            </a:r>
            <a:r>
              <a:rPr/>
              <a:t>original</a:t>
            </a:r>
            <a:r>
              <a:rPr/>
              <a:t> </a:t>
            </a:r>
            <a:r>
              <a:rPr/>
              <a:t>source,</a:t>
            </a:r>
            <a:r>
              <a:rPr/>
              <a:t> </a:t>
            </a:r>
            <a:r>
              <a:rPr/>
              <a:t>please</a:t>
            </a:r>
            <a:r>
              <a:rPr/>
              <a:t> </a:t>
            </a:r>
            <a:r>
              <a:rPr/>
              <a:t>let</a:t>
            </a:r>
            <a:r>
              <a:rPr/>
              <a:t> </a:t>
            </a:r>
            <a:r>
              <a:rPr/>
              <a:t>me</a:t>
            </a:r>
            <a:r>
              <a:rPr/>
              <a:t> </a:t>
            </a:r>
            <a:r>
              <a:rPr/>
              <a:t>know.</a:t>
            </a:r>
          </a:p>
          <a:p>
            <a:pPr lvl="0" marL="0" indent="0">
              <a:buNone/>
            </a:pPr>
          </a:p>
          <a:p>
            <a:pPr lvl="0" marL="0" indent="0">
              <a:buNone/>
            </a:pPr>
            <a:r>
              <a:rPr/>
              <a:t>This</a:t>
            </a:r>
            <a:r>
              <a:rPr/>
              <a:t> </a:t>
            </a:r>
            <a:r>
              <a:rPr/>
              <a:t>is</a:t>
            </a:r>
            <a:r>
              <a:rPr/>
              <a:t> </a:t>
            </a:r>
            <a:r>
              <a:rPr/>
              <a:t>an</a:t>
            </a:r>
            <a:r>
              <a:rPr/>
              <a:t> </a:t>
            </a:r>
            <a:r>
              <a:rPr/>
              <a:t>example</a:t>
            </a:r>
            <a:r>
              <a:rPr/>
              <a:t> </a:t>
            </a:r>
            <a:r>
              <a:rPr/>
              <a:t>of</a:t>
            </a:r>
            <a:r>
              <a:rPr/>
              <a:t> </a:t>
            </a:r>
            <a:r>
              <a:rPr/>
              <a:t>ascentainment</a:t>
            </a:r>
            <a:r>
              <a:rPr/>
              <a:t> </a:t>
            </a:r>
            <a:r>
              <a:rPr/>
              <a:t>or</a:t>
            </a:r>
            <a:r>
              <a:rPr/>
              <a:t> </a:t>
            </a:r>
            <a:r>
              <a:rPr/>
              <a:t>observer</a:t>
            </a:r>
            <a:r>
              <a:rPr/>
              <a:t> </a:t>
            </a:r>
            <a:r>
              <a:rPr/>
              <a:t>bias.</a:t>
            </a:r>
            <a:r>
              <a:rPr/>
              <a:t> </a:t>
            </a:r>
            <a:r>
              <a:rPr/>
              <a:t>There</a:t>
            </a:r>
            <a:r>
              <a:rPr/>
              <a:t> </a:t>
            </a:r>
            <a:r>
              <a:rPr/>
              <a:t>is</a:t>
            </a:r>
            <a:r>
              <a:rPr/>
              <a:t> </a:t>
            </a:r>
            <a:r>
              <a:rPr/>
              <a:t>a</a:t>
            </a:r>
            <a:r>
              <a:rPr/>
              <a:t> </a:t>
            </a:r>
            <a:r>
              <a:rPr/>
              <a:t>tendency</a:t>
            </a:r>
            <a:r>
              <a:rPr/>
              <a:t> </a:t>
            </a:r>
            <a:r>
              <a:rPr/>
              <a:t>to</a:t>
            </a:r>
            <a:r>
              <a:rPr/>
              <a:t> </a:t>
            </a:r>
            <a:r>
              <a:rPr/>
              <a:t>read</a:t>
            </a:r>
            <a:r>
              <a:rPr/>
              <a:t> </a:t>
            </a:r>
            <a:r>
              <a:rPr/>
              <a:t>things</a:t>
            </a:r>
            <a:r>
              <a:rPr/>
              <a:t> </a:t>
            </a:r>
            <a:r>
              <a:rPr/>
              <a:t>differently</a:t>
            </a:r>
            <a:r>
              <a:rPr/>
              <a:t> </a:t>
            </a:r>
            <a:r>
              <a:rPr/>
              <a:t>if</a:t>
            </a:r>
            <a:r>
              <a:rPr/>
              <a:t> </a:t>
            </a:r>
            <a:r>
              <a:rPr/>
              <a:t>you</a:t>
            </a:r>
            <a:r>
              <a:rPr/>
              <a:t> </a:t>
            </a:r>
            <a:r>
              <a:rPr/>
              <a:t>know</a:t>
            </a:r>
            <a:r>
              <a:rPr/>
              <a:t> </a:t>
            </a:r>
            <a:r>
              <a:rPr/>
              <a:t>something</a:t>
            </a:r>
            <a:r>
              <a:rPr/>
              <a:t> </a:t>
            </a:r>
            <a:r>
              <a:rPr/>
              <a:t>about</a:t>
            </a:r>
            <a:r>
              <a:rPr/>
              <a:t> </a:t>
            </a:r>
            <a:r>
              <a:rPr/>
              <a:t>the</a:t>
            </a:r>
            <a:r>
              <a:rPr/>
              <a:t> </a:t>
            </a:r>
            <a:r>
              <a:rPr/>
              <a:t>treatment</a:t>
            </a:r>
            <a:r>
              <a:rPr/>
              <a:t> </a:t>
            </a:r>
            <a:r>
              <a:rPr/>
              <a:t>being</a:t>
            </a:r>
            <a:r>
              <a:rPr/>
              <a:t> </a:t>
            </a:r>
            <a:r>
              <a:rPr/>
              <a:t>studied.</a:t>
            </a:r>
            <a:r>
              <a:rPr/>
              <a:t> </a:t>
            </a:r>
            <a:r>
              <a:rPr/>
              <a:t>It</a:t>
            </a:r>
            <a:r>
              <a:rPr/>
              <a:t> </a:t>
            </a:r>
            <a:r>
              <a:rPr/>
              <a:t>could</a:t>
            </a:r>
            <a:r>
              <a:rPr/>
              <a:t> </a:t>
            </a:r>
            <a:r>
              <a:rPr/>
              <a:t>also</a:t>
            </a:r>
            <a:r>
              <a:rPr/>
              <a:t> </a:t>
            </a:r>
            <a:r>
              <a:rPr/>
              <a:t>be</a:t>
            </a:r>
            <a:r>
              <a:rPr/>
              <a:t> </a:t>
            </a:r>
            <a:r>
              <a:rPr/>
              <a:t>a</a:t>
            </a:r>
            <a:r>
              <a:rPr/>
              <a:t> </a:t>
            </a:r>
            <a:r>
              <a:rPr/>
              <a:t>tendency</a:t>
            </a:r>
            <a:r>
              <a:rPr/>
              <a:t> </a:t>
            </a:r>
            <a:r>
              <a:rPr/>
              <a:t>to</a:t>
            </a:r>
            <a:r>
              <a:rPr/>
              <a:t> </a:t>
            </a:r>
            <a:r>
              <a:rPr/>
              <a:t>probe</a:t>
            </a:r>
            <a:r>
              <a:rPr/>
              <a:t> </a:t>
            </a:r>
            <a:r>
              <a:rPr/>
              <a:t>further</a:t>
            </a:r>
            <a:r>
              <a:rPr/>
              <a:t> </a:t>
            </a:r>
            <a:r>
              <a:rPr/>
              <a:t>or</a:t>
            </a:r>
            <a:r>
              <a:rPr/>
              <a:t> </a:t>
            </a:r>
            <a:r>
              <a:rPr/>
              <a:t>harder.</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Sometimes</a:t>
            </a:r>
            <a:r>
              <a:rPr/>
              <a:t> </a:t>
            </a:r>
            <a:r>
              <a:rPr/>
              <a:t>improvements</a:t>
            </a:r>
            <a:r>
              <a:rPr/>
              <a:t> </a:t>
            </a:r>
            <a:r>
              <a:rPr/>
              <a:t>in</a:t>
            </a:r>
            <a:r>
              <a:rPr/>
              <a:t> </a:t>
            </a:r>
            <a:r>
              <a:rPr/>
              <a:t>on</a:t>
            </a:r>
            <a:r>
              <a:rPr/>
              <a:t> </a:t>
            </a:r>
            <a:r>
              <a:rPr/>
              <a:t>a</a:t>
            </a:r>
            <a:r>
              <a:rPr/>
              <a:t> </a:t>
            </a:r>
            <a:r>
              <a:rPr/>
              <a:t>placebo</a:t>
            </a:r>
            <a:r>
              <a:rPr/>
              <a:t> </a:t>
            </a:r>
            <a:r>
              <a:rPr/>
              <a:t>represent</a:t>
            </a:r>
            <a:r>
              <a:rPr/>
              <a:t> </a:t>
            </a:r>
            <a:r>
              <a:rPr/>
              <a:t>improvements</a:t>
            </a:r>
            <a:r>
              <a:rPr/>
              <a:t> </a:t>
            </a:r>
            <a:r>
              <a:rPr/>
              <a:t>that</a:t>
            </a:r>
            <a:r>
              <a:rPr/>
              <a:t> </a:t>
            </a:r>
            <a:r>
              <a:rPr/>
              <a:t>you</a:t>
            </a:r>
            <a:r>
              <a:rPr/>
              <a:t> </a:t>
            </a:r>
            <a:r>
              <a:rPr/>
              <a:t>would</a:t>
            </a:r>
            <a:r>
              <a:rPr/>
              <a:t> </a:t>
            </a:r>
            <a:r>
              <a:rPr/>
              <a:t>have</a:t>
            </a:r>
            <a:r>
              <a:rPr/>
              <a:t> </a:t>
            </a:r>
            <a:r>
              <a:rPr/>
              <a:t>seen</a:t>
            </a:r>
            <a:r>
              <a:rPr/>
              <a:t> </a:t>
            </a:r>
            <a:r>
              <a:rPr/>
              <a:t>if</a:t>
            </a:r>
            <a:r>
              <a:rPr/>
              <a:t> </a:t>
            </a:r>
            <a:r>
              <a:rPr/>
              <a:t>there</a:t>
            </a:r>
            <a:r>
              <a:rPr/>
              <a:t> </a:t>
            </a:r>
            <a:r>
              <a:rPr/>
              <a:t>were</a:t>
            </a:r>
            <a:r>
              <a:rPr/>
              <a:t> </a:t>
            </a:r>
            <a:r>
              <a:rPr/>
              <a:t>no</a:t>
            </a:r>
            <a:r>
              <a:rPr/>
              <a:t> </a:t>
            </a:r>
            <a:r>
              <a:rPr/>
              <a:t>blinding.</a:t>
            </a:r>
            <a:r>
              <a:rPr/>
              <a:t> </a:t>
            </a:r>
            <a:r>
              <a:rPr/>
              <a:t>Some</a:t>
            </a:r>
            <a:r>
              <a:rPr/>
              <a:t> </a:t>
            </a:r>
            <a:r>
              <a:rPr/>
              <a:t>disease</a:t>
            </a:r>
            <a:r>
              <a:rPr/>
              <a:t> </a:t>
            </a:r>
            <a:r>
              <a:rPr/>
              <a:t>conditions</a:t>
            </a:r>
            <a:r>
              <a:rPr/>
              <a:t> </a:t>
            </a:r>
            <a:r>
              <a:rPr/>
              <a:t>will</a:t>
            </a:r>
            <a:r>
              <a:rPr/>
              <a:t> </a:t>
            </a:r>
            <a:r>
              <a:rPr/>
              <a:t>end</a:t>
            </a:r>
            <a:r>
              <a:rPr/>
              <a:t> </a:t>
            </a:r>
            <a:r>
              <a:rPr/>
              <a:t>naturally</a:t>
            </a:r>
            <a:r>
              <a:rPr/>
              <a:t> </a:t>
            </a:r>
            <a:r>
              <a:rPr/>
              <a:t>with</a:t>
            </a:r>
            <a:r>
              <a:rPr/>
              <a:t> </a:t>
            </a:r>
            <a:r>
              <a:rPr/>
              <a:t>or</a:t>
            </a:r>
            <a:r>
              <a:rPr/>
              <a:t> </a:t>
            </a:r>
            <a:r>
              <a:rPr/>
              <a:t>without</a:t>
            </a:r>
            <a:r>
              <a:rPr/>
              <a:t> </a:t>
            </a:r>
            <a:r>
              <a:rPr/>
              <a:t>treatment,</a:t>
            </a:r>
            <a:r>
              <a:rPr/>
              <a:t> </a:t>
            </a:r>
            <a:r>
              <a:rPr/>
              <a:t>as</a:t>
            </a:r>
            <a:r>
              <a:rPr/>
              <a:t> </a:t>
            </a:r>
            <a:r>
              <a:rPr/>
              <a:t>the</a:t>
            </a:r>
            <a:r>
              <a:rPr/>
              <a:t> </a:t>
            </a:r>
            <a:r>
              <a:rPr/>
              <a:t>two</a:t>
            </a:r>
            <a:r>
              <a:rPr/>
              <a:t> </a:t>
            </a:r>
            <a:r>
              <a:rPr/>
              <a:t>quotes</a:t>
            </a:r>
            <a:r>
              <a:rPr/>
              <a:t> </a:t>
            </a:r>
            <a:r>
              <a:rPr/>
              <a:t>listed</a:t>
            </a:r>
            <a:r>
              <a:rPr/>
              <a:t> </a:t>
            </a:r>
            <a:r>
              <a:rPr/>
              <a:t>here</a:t>
            </a:r>
            <a:r>
              <a:rPr/>
              <a:t> </a:t>
            </a:r>
            <a:r>
              <a:rPr/>
              <a:t>illustrate.</a:t>
            </a:r>
          </a:p>
          <a:p>
            <a:pPr lvl="0" marL="0" indent="0">
              <a:buNone/>
            </a:pPr>
          </a:p>
          <a:p>
            <a:pPr lvl="0" marL="0" indent="0">
              <a:buNone/>
            </a:pPr>
            <a:r>
              <a:rPr/>
              <a:t>There</a:t>
            </a:r>
            <a:r>
              <a:rPr/>
              <a:t> </a:t>
            </a:r>
            <a:r>
              <a:rPr/>
              <a:t>is</a:t>
            </a:r>
            <a:r>
              <a:rPr/>
              <a:t> </a:t>
            </a:r>
            <a:r>
              <a:rPr/>
              <a:t>a</a:t>
            </a:r>
            <a:r>
              <a:rPr/>
              <a:t> </a:t>
            </a:r>
            <a:r>
              <a:rPr/>
              <a:t>statistical</a:t>
            </a:r>
            <a:r>
              <a:rPr/>
              <a:t> </a:t>
            </a:r>
            <a:r>
              <a:rPr/>
              <a:t>phenomenon,</a:t>
            </a:r>
            <a:r>
              <a:rPr/>
              <a:t> </a:t>
            </a:r>
            <a:r>
              <a:rPr/>
              <a:t>regression</a:t>
            </a:r>
            <a:r>
              <a:rPr/>
              <a:t> </a:t>
            </a:r>
            <a:r>
              <a:rPr/>
              <a:t>to</a:t>
            </a:r>
            <a:r>
              <a:rPr/>
              <a:t> </a:t>
            </a:r>
            <a:r>
              <a:rPr/>
              <a:t>the</a:t>
            </a:r>
            <a:r>
              <a:rPr/>
              <a:t> </a:t>
            </a:r>
            <a:r>
              <a:rPr/>
              <a:t>mean,</a:t>
            </a:r>
            <a:r>
              <a:rPr/>
              <a:t> </a:t>
            </a:r>
            <a:r>
              <a:rPr/>
              <a:t>that</a:t>
            </a:r>
            <a:r>
              <a:rPr/>
              <a:t> </a:t>
            </a:r>
            <a:r>
              <a:rPr/>
              <a:t>also</a:t>
            </a:r>
            <a:r>
              <a:rPr/>
              <a:t> </a:t>
            </a:r>
            <a:r>
              <a:rPr/>
              <a:t>can</a:t>
            </a:r>
            <a:r>
              <a:rPr/>
              <a:t> </a:t>
            </a:r>
            <a:r>
              <a:rPr/>
              <a:t>be</a:t>
            </a:r>
            <a:r>
              <a:rPr/>
              <a:t> </a:t>
            </a:r>
            <a:r>
              <a:rPr/>
              <a:t>confused</a:t>
            </a:r>
            <a:r>
              <a:rPr/>
              <a:t> </a:t>
            </a:r>
            <a:r>
              <a:rPr/>
              <a:t>for</a:t>
            </a:r>
            <a:r>
              <a:rPr/>
              <a:t> </a:t>
            </a:r>
            <a:r>
              <a:rPr/>
              <a:t>the</a:t>
            </a:r>
            <a:r>
              <a:rPr/>
              <a:t> </a:t>
            </a:r>
            <a:r>
              <a:rPr/>
              <a:t>placebo</a:t>
            </a:r>
            <a:r>
              <a:rPr/>
              <a:t> </a:t>
            </a:r>
            <a:r>
              <a:rPr/>
              <a:t>effect.</a:t>
            </a:r>
            <a:r>
              <a:rPr/>
              <a:t> </a:t>
            </a:r>
            <a:r>
              <a:rPr/>
              <a:t>Regression</a:t>
            </a:r>
            <a:r>
              <a:rPr/>
              <a:t> </a:t>
            </a:r>
            <a:r>
              <a:rPr/>
              <a:t>to</a:t>
            </a:r>
            <a:r>
              <a:rPr/>
              <a:t> </a:t>
            </a:r>
            <a:r>
              <a:rPr/>
              <a:t>the</a:t>
            </a:r>
            <a:r>
              <a:rPr/>
              <a:t> </a:t>
            </a:r>
            <a:r>
              <a:rPr/>
              <a:t>mean</a:t>
            </a:r>
            <a:r>
              <a:rPr/>
              <a:t> </a:t>
            </a:r>
            <a:r>
              <a:rPr/>
              <a:t>occurs</a:t>
            </a:r>
            <a:r>
              <a:rPr/>
              <a:t> </a:t>
            </a:r>
            <a:r>
              <a:rPr/>
              <a:t>when</a:t>
            </a:r>
            <a:r>
              <a:rPr/>
              <a:t> </a:t>
            </a:r>
            <a:r>
              <a:rPr/>
              <a:t>you</a:t>
            </a:r>
            <a:r>
              <a:rPr/>
              <a:t> </a:t>
            </a:r>
            <a:r>
              <a:rPr/>
              <a:t>have</a:t>
            </a:r>
            <a:r>
              <a:rPr/>
              <a:t> </a:t>
            </a:r>
            <a:r>
              <a:rPr/>
              <a:t>a</a:t>
            </a:r>
            <a:r>
              <a:rPr/>
              <a:t> </a:t>
            </a:r>
            <a:r>
              <a:rPr/>
              <a:t>baseline</a:t>
            </a:r>
            <a:r>
              <a:rPr/>
              <a:t> </a:t>
            </a:r>
            <a:r>
              <a:rPr/>
              <a:t>measurement</a:t>
            </a:r>
            <a:r>
              <a:rPr/>
              <a:t> </a:t>
            </a:r>
            <a:r>
              <a:rPr/>
              <a:t>and</a:t>
            </a:r>
            <a:r>
              <a:rPr/>
              <a:t> </a:t>
            </a:r>
            <a:r>
              <a:rPr/>
              <a:t>another</a:t>
            </a:r>
            <a:r>
              <a:rPr/>
              <a:t> </a:t>
            </a:r>
            <a:r>
              <a:rPr/>
              <a:t>measurement</a:t>
            </a:r>
            <a:r>
              <a:rPr/>
              <a:t> </a:t>
            </a:r>
            <a:r>
              <a:rPr/>
              <a:t>at</a:t>
            </a:r>
            <a:r>
              <a:rPr/>
              <a:t> </a:t>
            </a:r>
            <a:r>
              <a:rPr/>
              <a:t>the</a:t>
            </a:r>
            <a:r>
              <a:rPr/>
              <a:t> </a:t>
            </a:r>
            <a:r>
              <a:rPr/>
              <a:t>end</a:t>
            </a:r>
            <a:r>
              <a:rPr/>
              <a:t> </a:t>
            </a:r>
            <a:r>
              <a:rPr/>
              <a:t>of</a:t>
            </a:r>
            <a:r>
              <a:rPr/>
              <a:t> </a:t>
            </a:r>
            <a:r>
              <a:rPr/>
              <a:t>the</a:t>
            </a:r>
            <a:r>
              <a:rPr/>
              <a:t> </a:t>
            </a:r>
            <a:r>
              <a:rPr/>
              <a:t>study.</a:t>
            </a:r>
            <a:r>
              <a:rPr/>
              <a:t> </a:t>
            </a:r>
            <a:r>
              <a:rPr/>
              <a:t>Even</a:t>
            </a:r>
            <a:r>
              <a:rPr/>
              <a:t> </a:t>
            </a:r>
            <a:r>
              <a:rPr/>
              <a:t>with</a:t>
            </a:r>
            <a:r>
              <a:rPr/>
              <a:t> </a:t>
            </a:r>
            <a:r>
              <a:rPr/>
              <a:t>no</a:t>
            </a:r>
            <a:r>
              <a:rPr/>
              <a:t> </a:t>
            </a:r>
            <a:r>
              <a:rPr/>
              <a:t>effect,</a:t>
            </a:r>
            <a:r>
              <a:rPr/>
              <a:t> </a:t>
            </a:r>
            <a:r>
              <a:rPr/>
              <a:t>these</a:t>
            </a:r>
            <a:r>
              <a:rPr/>
              <a:t> </a:t>
            </a:r>
            <a:r>
              <a:rPr/>
              <a:t>measurements</a:t>
            </a:r>
            <a:r>
              <a:rPr/>
              <a:t> </a:t>
            </a:r>
            <a:r>
              <a:rPr/>
              <a:t>will</a:t>
            </a:r>
            <a:r>
              <a:rPr/>
              <a:t> </a:t>
            </a:r>
            <a:r>
              <a:rPr/>
              <a:t>be</a:t>
            </a:r>
            <a:r>
              <a:rPr/>
              <a:t> </a:t>
            </a:r>
            <a:r>
              <a:rPr/>
              <a:t>correlated,</a:t>
            </a:r>
            <a:r>
              <a:rPr/>
              <a:t> </a:t>
            </a:r>
            <a:r>
              <a:rPr/>
              <a:t>because</a:t>
            </a:r>
            <a:r>
              <a:rPr/>
              <a:t> </a:t>
            </a:r>
            <a:r>
              <a:rPr/>
              <a:t>you</a:t>
            </a:r>
            <a:r>
              <a:rPr/>
              <a:t> </a:t>
            </a:r>
            <a:r>
              <a:rPr/>
              <a:t>are</a:t>
            </a:r>
            <a:r>
              <a:rPr/>
              <a:t> </a:t>
            </a:r>
            <a:r>
              <a:rPr/>
              <a:t>you</a:t>
            </a:r>
            <a:r>
              <a:rPr/>
              <a:t> </a:t>
            </a:r>
            <a:r>
              <a:rPr/>
              <a:t>and</a:t>
            </a:r>
            <a:r>
              <a:rPr/>
              <a:t> </a:t>
            </a:r>
            <a:r>
              <a:rPr/>
              <a:t>someone</a:t>
            </a:r>
            <a:r>
              <a:rPr/>
              <a:t> </a:t>
            </a:r>
            <a:r>
              <a:rPr/>
              <a:t>else</a:t>
            </a:r>
            <a:r>
              <a:rPr/>
              <a:t> </a:t>
            </a:r>
            <a:r>
              <a:rPr/>
              <a:t>is</a:t>
            </a:r>
            <a:r>
              <a:rPr/>
              <a:t> </a:t>
            </a:r>
            <a:r>
              <a:rPr/>
              <a:t>someone</a:t>
            </a:r>
            <a:r>
              <a:rPr/>
              <a:t> </a:t>
            </a:r>
            <a:r>
              <a:rPr/>
              <a:t>else.</a:t>
            </a:r>
            <a:r>
              <a:rPr/>
              <a:t> </a:t>
            </a:r>
            <a:r>
              <a:rPr/>
              <a:t>But</a:t>
            </a:r>
            <a:r>
              <a:rPr/>
              <a:t> </a:t>
            </a:r>
            <a:r>
              <a:rPr/>
              <a:t>there</a:t>
            </a:r>
            <a:r>
              <a:rPr/>
              <a:t> </a:t>
            </a:r>
            <a:r>
              <a:rPr/>
              <a:t>is</a:t>
            </a:r>
            <a:r>
              <a:rPr/>
              <a:t> </a:t>
            </a:r>
            <a:r>
              <a:rPr/>
              <a:t>also</a:t>
            </a:r>
            <a:r>
              <a:rPr/>
              <a:t> </a:t>
            </a:r>
            <a:r>
              <a:rPr/>
              <a:t>some</a:t>
            </a:r>
            <a:r>
              <a:rPr/>
              <a:t> </a:t>
            </a:r>
            <a:r>
              <a:rPr/>
              <a:t>randomness</a:t>
            </a:r>
            <a:r>
              <a:rPr/>
              <a:t> </a:t>
            </a:r>
            <a:r>
              <a:rPr/>
              <a:t>involved.</a:t>
            </a:r>
            <a:r>
              <a:rPr/>
              <a:t> </a:t>
            </a:r>
            <a:r>
              <a:rPr/>
              <a:t>If</a:t>
            </a:r>
            <a:r>
              <a:rPr/>
              <a:t> </a:t>
            </a:r>
            <a:r>
              <a:rPr/>
              <a:t>you</a:t>
            </a:r>
            <a:r>
              <a:rPr/>
              <a:t> </a:t>
            </a:r>
            <a:r>
              <a:rPr/>
              <a:t>have</a:t>
            </a:r>
            <a:r>
              <a:rPr/>
              <a:t> </a:t>
            </a:r>
            <a:r>
              <a:rPr/>
              <a:t>a</a:t>
            </a:r>
            <a:r>
              <a:rPr/>
              <a:t> </a:t>
            </a:r>
            <a:r>
              <a:rPr/>
              <a:t>low</a:t>
            </a:r>
            <a:r>
              <a:rPr/>
              <a:t> </a:t>
            </a:r>
            <a:r>
              <a:rPr/>
              <a:t>baseline</a:t>
            </a:r>
            <a:r>
              <a:rPr/>
              <a:t> </a:t>
            </a:r>
            <a:r>
              <a:rPr/>
              <a:t>score,</a:t>
            </a:r>
            <a:r>
              <a:rPr/>
              <a:t> </a:t>
            </a:r>
            <a:r>
              <a:rPr/>
              <a:t>it</a:t>
            </a:r>
            <a:r>
              <a:rPr/>
              <a:t> </a:t>
            </a:r>
            <a:r>
              <a:rPr/>
              <a:t>is</a:t>
            </a:r>
            <a:r>
              <a:rPr/>
              <a:t> </a:t>
            </a:r>
            <a:r>
              <a:rPr/>
              <a:t>partly</a:t>
            </a:r>
            <a:r>
              <a:rPr/>
              <a:t> </a:t>
            </a:r>
            <a:r>
              <a:rPr/>
              <a:t>you,</a:t>
            </a:r>
            <a:r>
              <a:rPr/>
              <a:t> </a:t>
            </a:r>
            <a:r>
              <a:rPr/>
              <a:t>but</a:t>
            </a:r>
            <a:r>
              <a:rPr/>
              <a:t> </a:t>
            </a:r>
            <a:r>
              <a:rPr/>
              <a:t>partly</a:t>
            </a:r>
            <a:r>
              <a:rPr/>
              <a:t> </a:t>
            </a:r>
            <a:r>
              <a:rPr/>
              <a:t>noise,</a:t>
            </a:r>
            <a:r>
              <a:rPr/>
              <a:t> </a:t>
            </a:r>
            <a:r>
              <a:rPr/>
              <a:t>because</a:t>
            </a:r>
            <a:r>
              <a:rPr/>
              <a:t> </a:t>
            </a:r>
            <a:r>
              <a:rPr/>
              <a:t>measurements</a:t>
            </a:r>
            <a:r>
              <a:rPr/>
              <a:t> </a:t>
            </a:r>
            <a:r>
              <a:rPr/>
              <a:t>fluctuate</a:t>
            </a:r>
            <a:r>
              <a:rPr/>
              <a:t> </a:t>
            </a:r>
            <a:r>
              <a:rPr/>
              <a:t>over</a:t>
            </a:r>
            <a:r>
              <a:rPr/>
              <a:t> </a:t>
            </a:r>
            <a:r>
              <a:rPr/>
              <a:t>time.</a:t>
            </a:r>
            <a:r>
              <a:rPr/>
              <a:t> </a:t>
            </a:r>
            <a:r>
              <a:rPr/>
              <a:t>Same</a:t>
            </a:r>
            <a:r>
              <a:rPr/>
              <a:t> </a:t>
            </a:r>
            <a:r>
              <a:rPr/>
              <a:t>for</a:t>
            </a:r>
            <a:r>
              <a:rPr/>
              <a:t> </a:t>
            </a:r>
            <a:r>
              <a:rPr/>
              <a:t>a</a:t>
            </a:r>
            <a:r>
              <a:rPr/>
              <a:t> </a:t>
            </a:r>
            <a:r>
              <a:rPr/>
              <a:t>high</a:t>
            </a:r>
            <a:r>
              <a:rPr/>
              <a:t> </a:t>
            </a:r>
            <a:r>
              <a:rPr/>
              <a:t>baseline</a:t>
            </a:r>
            <a:r>
              <a:rPr/>
              <a:t> </a:t>
            </a:r>
            <a:r>
              <a:rPr/>
              <a:t>score.</a:t>
            </a:r>
            <a:r>
              <a:rPr/>
              <a:t> </a:t>
            </a:r>
            <a:r>
              <a:rPr/>
              <a:t>The</a:t>
            </a:r>
            <a:r>
              <a:rPr/>
              <a:t> </a:t>
            </a:r>
            <a:r>
              <a:rPr/>
              <a:t>interesting</a:t>
            </a:r>
            <a:r>
              <a:rPr/>
              <a:t> </a:t>
            </a:r>
            <a:r>
              <a:rPr/>
              <a:t>thing</a:t>
            </a:r>
            <a:r>
              <a:rPr/>
              <a:t> </a:t>
            </a:r>
            <a:r>
              <a:rPr/>
              <a:t>is</a:t>
            </a:r>
            <a:r>
              <a:rPr/>
              <a:t> </a:t>
            </a:r>
            <a:r>
              <a:rPr/>
              <a:t>that</a:t>
            </a:r>
            <a:r>
              <a:rPr/>
              <a:t> </a:t>
            </a:r>
            <a:r>
              <a:rPr/>
              <a:t>the</a:t>
            </a:r>
            <a:r>
              <a:rPr/>
              <a:t> </a:t>
            </a:r>
            <a:r>
              <a:rPr/>
              <a:t>noise</a:t>
            </a:r>
            <a:r>
              <a:rPr/>
              <a:t> </a:t>
            </a:r>
            <a:r>
              <a:rPr/>
              <a:t>or</a:t>
            </a:r>
            <a:r>
              <a:rPr/>
              <a:t> </a:t>
            </a:r>
            <a:r>
              <a:rPr/>
              <a:t>random</a:t>
            </a:r>
            <a:r>
              <a:rPr/>
              <a:t> </a:t>
            </a:r>
            <a:r>
              <a:rPr/>
              <a:t>errors</a:t>
            </a:r>
            <a:r>
              <a:rPr/>
              <a:t> </a:t>
            </a:r>
            <a:r>
              <a:rPr/>
              <a:t>will</a:t>
            </a:r>
            <a:r>
              <a:rPr/>
              <a:t> </a:t>
            </a:r>
            <a:r>
              <a:rPr/>
              <a:t>tend</a:t>
            </a:r>
            <a:r>
              <a:rPr/>
              <a:t> </a:t>
            </a:r>
            <a:r>
              <a:rPr/>
              <a:t>to</a:t>
            </a:r>
            <a:r>
              <a:rPr/>
              <a:t> </a:t>
            </a:r>
            <a:r>
              <a:rPr/>
              <a:t>be</a:t>
            </a:r>
            <a:r>
              <a:rPr/>
              <a:t> </a:t>
            </a:r>
            <a:r>
              <a:rPr/>
              <a:t>negative</a:t>
            </a:r>
            <a:r>
              <a:rPr/>
              <a:t> </a:t>
            </a:r>
            <a:r>
              <a:rPr/>
              <a:t>for</a:t>
            </a:r>
            <a:r>
              <a:rPr/>
              <a:t> </a:t>
            </a:r>
            <a:r>
              <a:rPr/>
              <a:t>low</a:t>
            </a:r>
            <a:r>
              <a:rPr/>
              <a:t> </a:t>
            </a:r>
            <a:r>
              <a:rPr/>
              <a:t>baselines</a:t>
            </a:r>
            <a:r>
              <a:rPr/>
              <a:t> </a:t>
            </a:r>
            <a:r>
              <a:rPr/>
              <a:t>and</a:t>
            </a:r>
            <a:r>
              <a:rPr/>
              <a:t> </a:t>
            </a:r>
            <a:r>
              <a:rPr/>
              <a:t>tend</a:t>
            </a:r>
            <a:r>
              <a:rPr/>
              <a:t> </a:t>
            </a:r>
            <a:r>
              <a:rPr/>
              <a:t>to</a:t>
            </a:r>
            <a:r>
              <a:rPr/>
              <a:t> </a:t>
            </a:r>
            <a:r>
              <a:rPr/>
              <a:t>be</a:t>
            </a:r>
            <a:r>
              <a:rPr/>
              <a:t> </a:t>
            </a:r>
            <a:r>
              <a:rPr/>
              <a:t>positive</a:t>
            </a:r>
            <a:r>
              <a:rPr/>
              <a:t> </a:t>
            </a:r>
            <a:r>
              <a:rPr/>
              <a:t>for</a:t>
            </a:r>
            <a:r>
              <a:rPr/>
              <a:t> </a:t>
            </a:r>
            <a:r>
              <a:rPr/>
              <a:t>high</a:t>
            </a:r>
            <a:r>
              <a:rPr/>
              <a:t> </a:t>
            </a:r>
            <a:r>
              <a:rPr/>
              <a:t>baselines.</a:t>
            </a:r>
            <a:r>
              <a:rPr/>
              <a:t> </a:t>
            </a:r>
            <a:r>
              <a:rPr/>
              <a:t>But</a:t>
            </a:r>
            <a:r>
              <a:rPr/>
              <a:t> </a:t>
            </a:r>
            <a:r>
              <a:rPr/>
              <a:t>the</a:t>
            </a:r>
            <a:r>
              <a:rPr/>
              <a:t> </a:t>
            </a:r>
            <a:r>
              <a:rPr/>
              <a:t>measurement</a:t>
            </a:r>
            <a:r>
              <a:rPr/>
              <a:t> </a:t>
            </a:r>
            <a:r>
              <a:rPr/>
              <a:t>at</a:t>
            </a:r>
            <a:r>
              <a:rPr/>
              <a:t> </a:t>
            </a:r>
            <a:r>
              <a:rPr/>
              <a:t>the</a:t>
            </a:r>
            <a:r>
              <a:rPr/>
              <a:t> </a:t>
            </a:r>
            <a:r>
              <a:rPr/>
              <a:t>end</a:t>
            </a:r>
            <a:r>
              <a:rPr/>
              <a:t> </a:t>
            </a:r>
            <a:r>
              <a:rPr/>
              <a:t>of</a:t>
            </a:r>
            <a:r>
              <a:rPr/>
              <a:t> </a:t>
            </a:r>
            <a:r>
              <a:rPr/>
              <a:t>the</a:t>
            </a:r>
            <a:r>
              <a:rPr/>
              <a:t> </a:t>
            </a:r>
            <a:r>
              <a:rPr/>
              <a:t>study</a:t>
            </a:r>
            <a:r>
              <a:rPr/>
              <a:t> </a:t>
            </a:r>
            <a:r>
              <a:rPr/>
              <a:t>is</a:t>
            </a:r>
            <a:r>
              <a:rPr/>
              <a:t> </a:t>
            </a:r>
            <a:r>
              <a:rPr/>
              <a:t>not</a:t>
            </a:r>
            <a:r>
              <a:rPr/>
              <a:t> </a:t>
            </a:r>
            <a:r>
              <a:rPr/>
              <a:t>going</a:t>
            </a:r>
            <a:r>
              <a:rPr/>
              <a:t> </a:t>
            </a:r>
            <a:r>
              <a:rPr/>
              <a:t>to</a:t>
            </a:r>
            <a:r>
              <a:rPr/>
              <a:t> </a:t>
            </a:r>
            <a:r>
              <a:rPr/>
              <a:t>follow</a:t>
            </a:r>
            <a:r>
              <a:rPr/>
              <a:t> </a:t>
            </a:r>
            <a:r>
              <a:rPr/>
              <a:t>this</a:t>
            </a:r>
            <a:r>
              <a:rPr/>
              <a:t> </a:t>
            </a:r>
            <a:r>
              <a:rPr/>
              <a:t>pattern,</a:t>
            </a:r>
            <a:r>
              <a:rPr/>
              <a:t> </a:t>
            </a:r>
            <a:r>
              <a:rPr/>
              <a:t>because</a:t>
            </a:r>
            <a:r>
              <a:rPr/>
              <a:t> </a:t>
            </a:r>
            <a:r>
              <a:rPr/>
              <a:t>noise</a:t>
            </a:r>
            <a:r>
              <a:rPr/>
              <a:t> </a:t>
            </a:r>
            <a:r>
              <a:rPr/>
              <a:t>is</a:t>
            </a:r>
            <a:r>
              <a:rPr/>
              <a:t> </a:t>
            </a:r>
            <a:r>
              <a:rPr/>
              <a:t>random</a:t>
            </a:r>
            <a:r>
              <a:rPr/>
              <a:t> </a:t>
            </a:r>
            <a:r>
              <a:rPr/>
              <a:t>and</a:t>
            </a:r>
            <a:r>
              <a:rPr/>
              <a:t> </a:t>
            </a:r>
            <a:r>
              <a:rPr/>
              <a:t>uninfluenced</a:t>
            </a:r>
            <a:r>
              <a:rPr/>
              <a:t> </a:t>
            </a:r>
            <a:r>
              <a:rPr/>
              <a:t>by</a:t>
            </a:r>
            <a:r>
              <a:rPr/>
              <a:t> </a:t>
            </a:r>
            <a:r>
              <a:rPr/>
              <a:t>the</a:t>
            </a:r>
            <a:r>
              <a:rPr/>
              <a:t> </a:t>
            </a:r>
            <a:r>
              <a:rPr/>
              <a:t>past.</a:t>
            </a:r>
            <a:r>
              <a:rPr/>
              <a:t> </a:t>
            </a:r>
            <a:r>
              <a:rPr/>
              <a:t>So</a:t>
            </a:r>
            <a:r>
              <a:rPr/>
              <a:t> </a:t>
            </a:r>
            <a:r>
              <a:rPr/>
              <a:t>extreme</a:t>
            </a:r>
            <a:r>
              <a:rPr/>
              <a:t> </a:t>
            </a:r>
            <a:r>
              <a:rPr/>
              <a:t>values</a:t>
            </a:r>
            <a:r>
              <a:rPr/>
              <a:t> </a:t>
            </a:r>
            <a:r>
              <a:rPr/>
              <a:t>at</a:t>
            </a:r>
            <a:r>
              <a:rPr/>
              <a:t> </a:t>
            </a:r>
            <a:r>
              <a:rPr/>
              <a:t>baseline</a:t>
            </a:r>
            <a:r>
              <a:rPr/>
              <a:t> </a:t>
            </a:r>
            <a:r>
              <a:rPr/>
              <a:t>tend</a:t>
            </a:r>
            <a:r>
              <a:rPr/>
              <a:t> </a:t>
            </a:r>
            <a:r>
              <a:rPr/>
              <a:t>to</a:t>
            </a:r>
            <a:r>
              <a:rPr/>
              <a:t> </a:t>
            </a:r>
            <a:r>
              <a:rPr/>
              <a:t>become</a:t>
            </a:r>
            <a:r>
              <a:rPr/>
              <a:t> </a:t>
            </a:r>
            <a:r>
              <a:rPr/>
              <a:t>less</a:t>
            </a:r>
            <a:r>
              <a:rPr/>
              <a:t> </a:t>
            </a:r>
            <a:r>
              <a:rPr/>
              <a:t>extreme</a:t>
            </a:r>
            <a:r>
              <a:rPr/>
              <a:t> </a:t>
            </a:r>
            <a:r>
              <a:rPr/>
              <a:t>at</a:t>
            </a:r>
            <a:r>
              <a:rPr/>
              <a:t> </a:t>
            </a:r>
            <a:r>
              <a:rPr/>
              <a:t>the</a:t>
            </a:r>
            <a:r>
              <a:rPr/>
              <a:t> </a:t>
            </a:r>
            <a:r>
              <a:rPr/>
              <a:t>end</a:t>
            </a:r>
            <a:r>
              <a:rPr/>
              <a:t> </a:t>
            </a:r>
            <a:r>
              <a:rPr/>
              <a:t>of</a:t>
            </a:r>
            <a:r>
              <a:rPr/>
              <a:t> </a:t>
            </a:r>
            <a:r>
              <a:rPr/>
              <a:t>the</a:t>
            </a:r>
            <a:r>
              <a:rPr/>
              <a:t> </a:t>
            </a:r>
            <a:r>
              <a:rPr/>
              <a:t>study.</a:t>
            </a:r>
            <a:r>
              <a:rPr/>
              <a:t> </a:t>
            </a:r>
            <a:r>
              <a:rPr/>
              <a:t>This</a:t>
            </a:r>
            <a:r>
              <a:rPr/>
              <a:t> </a:t>
            </a:r>
            <a:r>
              <a:rPr/>
              <a:t>is</a:t>
            </a:r>
            <a:r>
              <a:rPr/>
              <a:t> </a:t>
            </a:r>
            <a:r>
              <a:rPr/>
              <a:t>just</a:t>
            </a:r>
            <a:r>
              <a:rPr/>
              <a:t> </a:t>
            </a:r>
            <a:r>
              <a:rPr/>
              <a:t>a</a:t>
            </a:r>
            <a:r>
              <a:rPr/>
              <a:t> </a:t>
            </a:r>
            <a:r>
              <a:rPr/>
              <a:t>tendency.</a:t>
            </a:r>
            <a:r>
              <a:rPr/>
              <a:t> </a:t>
            </a:r>
            <a:r>
              <a:rPr/>
              <a:t>It’s</a:t>
            </a:r>
            <a:r>
              <a:rPr/>
              <a:t> </a:t>
            </a:r>
            <a:r>
              <a:rPr/>
              <a:t>possible</a:t>
            </a:r>
            <a:r>
              <a:rPr/>
              <a:t> </a:t>
            </a:r>
            <a:r>
              <a:rPr/>
              <a:t>that</a:t>
            </a:r>
            <a:r>
              <a:rPr/>
              <a:t> </a:t>
            </a:r>
            <a:r>
              <a:rPr/>
              <a:t>the</a:t>
            </a:r>
            <a:r>
              <a:rPr/>
              <a:t> </a:t>
            </a:r>
            <a:r>
              <a:rPr/>
              <a:t>end</a:t>
            </a:r>
            <a:r>
              <a:rPr/>
              <a:t> </a:t>
            </a:r>
            <a:r>
              <a:rPr/>
              <a:t>of</a:t>
            </a:r>
            <a:r>
              <a:rPr/>
              <a:t> </a:t>
            </a:r>
            <a:r>
              <a:rPr/>
              <a:t>study</a:t>
            </a:r>
            <a:r>
              <a:rPr/>
              <a:t> </a:t>
            </a:r>
            <a:r>
              <a:rPr/>
              <a:t>score</a:t>
            </a:r>
            <a:r>
              <a:rPr/>
              <a:t> </a:t>
            </a:r>
            <a:r>
              <a:rPr/>
              <a:t>will</a:t>
            </a:r>
            <a:r>
              <a:rPr/>
              <a:t> </a:t>
            </a:r>
            <a:r>
              <a:rPr/>
              <a:t>be</a:t>
            </a:r>
            <a:r>
              <a:rPr/>
              <a:t> </a:t>
            </a:r>
            <a:r>
              <a:rPr/>
              <a:t>more</a:t>
            </a:r>
            <a:r>
              <a:rPr/>
              <a:t> </a:t>
            </a:r>
            <a:r>
              <a:rPr/>
              <a:t>extreme,</a:t>
            </a:r>
            <a:r>
              <a:rPr/>
              <a:t> </a:t>
            </a:r>
            <a:r>
              <a:rPr/>
              <a:t>but</a:t>
            </a:r>
            <a:r>
              <a:rPr/>
              <a:t> </a:t>
            </a:r>
            <a:r>
              <a:rPr/>
              <a:t>this</a:t>
            </a:r>
            <a:r>
              <a:rPr/>
              <a:t> </a:t>
            </a:r>
            <a:r>
              <a:rPr/>
              <a:t>happens</a:t>
            </a:r>
            <a:r>
              <a:rPr/>
              <a:t> </a:t>
            </a:r>
            <a:r>
              <a:rPr/>
              <a:t>less</a:t>
            </a:r>
            <a:r>
              <a:rPr/>
              <a:t> </a:t>
            </a:r>
            <a:r>
              <a:rPr/>
              <a:t>often</a:t>
            </a:r>
            <a:r>
              <a:rPr/>
              <a:t> </a:t>
            </a:r>
            <a:r>
              <a:rPr/>
              <a:t>than</a:t>
            </a:r>
            <a:r>
              <a:rPr/>
              <a:t> </a:t>
            </a:r>
            <a:r>
              <a:rPr/>
              <a:t>the</a:t>
            </a:r>
            <a:r>
              <a:rPr/>
              <a:t> </a:t>
            </a:r>
            <a:r>
              <a:rPr/>
              <a:t>score</a:t>
            </a:r>
            <a:r>
              <a:rPr/>
              <a:t> </a:t>
            </a:r>
            <a:r>
              <a:rPr/>
              <a:t>being</a:t>
            </a:r>
            <a:r>
              <a:rPr/>
              <a:t> </a:t>
            </a:r>
            <a:r>
              <a:rPr/>
              <a:t>less</a:t>
            </a:r>
            <a:r>
              <a:rPr/>
              <a:t> </a:t>
            </a:r>
            <a:r>
              <a:rPr/>
              <a:t>extreme.</a:t>
            </a:r>
          </a:p>
          <a:p>
            <a:pPr lvl="0" marL="0" indent="0">
              <a:buNone/>
            </a:pPr>
          </a:p>
          <a:p>
            <a:pPr lvl="0" marL="0" indent="0">
              <a:buNone/>
            </a:pPr>
            <a:r>
              <a:rPr/>
              <a:t>This</a:t>
            </a:r>
            <a:r>
              <a:rPr/>
              <a:t> </a:t>
            </a:r>
            <a:r>
              <a:rPr/>
              <a:t>has</a:t>
            </a:r>
            <a:r>
              <a:rPr/>
              <a:t> </a:t>
            </a:r>
            <a:r>
              <a:rPr/>
              <a:t>lots</a:t>
            </a:r>
            <a:r>
              <a:rPr/>
              <a:t> </a:t>
            </a:r>
            <a:r>
              <a:rPr/>
              <a:t>of</a:t>
            </a:r>
            <a:r>
              <a:rPr/>
              <a:t> </a:t>
            </a:r>
            <a:r>
              <a:rPr/>
              <a:t>implications</a:t>
            </a:r>
            <a:r>
              <a:rPr/>
              <a:t> </a:t>
            </a:r>
            <a:r>
              <a:rPr/>
              <a:t>for</a:t>
            </a:r>
            <a:r>
              <a:rPr/>
              <a:t> </a:t>
            </a:r>
            <a:r>
              <a:rPr/>
              <a:t>research,</a:t>
            </a:r>
            <a:r>
              <a:rPr/>
              <a:t> </a:t>
            </a:r>
            <a:r>
              <a:rPr/>
              <a:t>but</a:t>
            </a:r>
            <a:r>
              <a:rPr/>
              <a:t> </a:t>
            </a:r>
            <a:r>
              <a:rPr/>
              <a:t>most</a:t>
            </a:r>
            <a:r>
              <a:rPr/>
              <a:t> </a:t>
            </a:r>
            <a:r>
              <a:rPr/>
              <a:t>importantly,</a:t>
            </a:r>
            <a:r>
              <a:rPr/>
              <a:t> </a:t>
            </a:r>
            <a:r>
              <a:rPr/>
              <a:t>if</a:t>
            </a:r>
            <a:r>
              <a:rPr/>
              <a:t> </a:t>
            </a:r>
            <a:r>
              <a:rPr/>
              <a:t>there</a:t>
            </a:r>
            <a:r>
              <a:rPr/>
              <a:t> </a:t>
            </a:r>
            <a:r>
              <a:rPr/>
              <a:t>is</a:t>
            </a:r>
            <a:r>
              <a:rPr/>
              <a:t> </a:t>
            </a:r>
            <a:r>
              <a:rPr/>
              <a:t>an</a:t>
            </a:r>
            <a:r>
              <a:rPr/>
              <a:t> </a:t>
            </a:r>
            <a:r>
              <a:rPr/>
              <a:t>implicit</a:t>
            </a:r>
            <a:r>
              <a:rPr/>
              <a:t> </a:t>
            </a:r>
            <a:r>
              <a:rPr/>
              <a:t>or</a:t>
            </a:r>
            <a:r>
              <a:rPr/>
              <a:t> </a:t>
            </a:r>
            <a:r>
              <a:rPr/>
              <a:t>explicit</a:t>
            </a:r>
            <a:r>
              <a:rPr/>
              <a:t> </a:t>
            </a:r>
            <a:r>
              <a:rPr/>
              <a:t>selection</a:t>
            </a:r>
            <a:r>
              <a:rPr/>
              <a:t> </a:t>
            </a:r>
            <a:r>
              <a:rPr/>
              <a:t>criteria</a:t>
            </a:r>
            <a:r>
              <a:rPr/>
              <a:t> </a:t>
            </a:r>
            <a:r>
              <a:rPr/>
              <a:t>that</a:t>
            </a:r>
            <a:r>
              <a:rPr/>
              <a:t> </a:t>
            </a:r>
            <a:r>
              <a:rPr/>
              <a:t>tends</a:t>
            </a:r>
            <a:r>
              <a:rPr/>
              <a:t> </a:t>
            </a:r>
            <a:r>
              <a:rPr/>
              <a:t>to</a:t>
            </a:r>
            <a:r>
              <a:rPr/>
              <a:t> </a:t>
            </a:r>
            <a:r>
              <a:rPr/>
              <a:t>select</a:t>
            </a:r>
            <a:r>
              <a:rPr/>
              <a:t> </a:t>
            </a:r>
            <a:r>
              <a:rPr/>
              <a:t>patients</a:t>
            </a:r>
            <a:r>
              <a:rPr/>
              <a:t> </a:t>
            </a:r>
            <a:r>
              <a:rPr/>
              <a:t>only</a:t>
            </a:r>
            <a:r>
              <a:rPr/>
              <a:t> </a:t>
            </a:r>
            <a:r>
              <a:rPr/>
              <a:t>the</a:t>
            </a:r>
            <a:r>
              <a:rPr/>
              <a:t> </a:t>
            </a:r>
            <a:r>
              <a:rPr/>
              <a:t>low</a:t>
            </a:r>
            <a:r>
              <a:rPr/>
              <a:t> </a:t>
            </a:r>
            <a:r>
              <a:rPr/>
              <a:t>extreme</a:t>
            </a:r>
            <a:r>
              <a:rPr/>
              <a:t> </a:t>
            </a:r>
            <a:r>
              <a:rPr/>
              <a:t>during</a:t>
            </a:r>
            <a:r>
              <a:rPr/>
              <a:t> </a:t>
            </a:r>
            <a:r>
              <a:rPr/>
              <a:t>the</a:t>
            </a:r>
            <a:r>
              <a:rPr/>
              <a:t> </a:t>
            </a:r>
            <a:r>
              <a:rPr/>
              <a:t>baseline,</a:t>
            </a:r>
            <a:r>
              <a:rPr/>
              <a:t> </a:t>
            </a:r>
            <a:r>
              <a:rPr/>
              <a:t>then</a:t>
            </a:r>
            <a:r>
              <a:rPr/>
              <a:t> </a:t>
            </a:r>
            <a:r>
              <a:rPr/>
              <a:t>that</a:t>
            </a:r>
            <a:r>
              <a:rPr/>
              <a:t> </a:t>
            </a:r>
            <a:r>
              <a:rPr/>
              <a:t>group</a:t>
            </a:r>
            <a:r>
              <a:rPr/>
              <a:t> </a:t>
            </a:r>
            <a:r>
              <a:rPr/>
              <a:t>will</a:t>
            </a:r>
            <a:r>
              <a:rPr/>
              <a:t> </a:t>
            </a:r>
            <a:r>
              <a:rPr/>
              <a:t>improve</a:t>
            </a:r>
            <a:r>
              <a:rPr/>
              <a:t> </a:t>
            </a:r>
            <a:r>
              <a:rPr/>
              <a:t>(become</a:t>
            </a:r>
            <a:r>
              <a:rPr/>
              <a:t> </a:t>
            </a:r>
            <a:r>
              <a:rPr/>
              <a:t>less</a:t>
            </a:r>
            <a:r>
              <a:rPr/>
              <a:t> </a:t>
            </a:r>
            <a:r>
              <a:rPr/>
              <a:t>extreme)</a:t>
            </a:r>
            <a:r>
              <a:rPr/>
              <a:t> </a:t>
            </a:r>
            <a:r>
              <a:rPr/>
              <a:t>at</a:t>
            </a:r>
            <a:r>
              <a:rPr/>
              <a:t> </a:t>
            </a:r>
            <a:r>
              <a:rPr/>
              <a:t>the</a:t>
            </a:r>
            <a:r>
              <a:rPr/>
              <a:t> </a:t>
            </a:r>
            <a:r>
              <a:rPr/>
              <a:t>end</a:t>
            </a:r>
            <a:r>
              <a:rPr/>
              <a:t> </a:t>
            </a:r>
            <a:r>
              <a:rPr/>
              <a:t>of</a:t>
            </a:r>
            <a:r>
              <a:rPr/>
              <a:t> </a:t>
            </a:r>
            <a:r>
              <a:rPr/>
              <a:t>the</a:t>
            </a:r>
            <a:r>
              <a:rPr/>
              <a:t> </a:t>
            </a:r>
            <a:r>
              <a:rPr/>
              <a:t>study,</a:t>
            </a:r>
            <a:r>
              <a:rPr/>
              <a:t> </a:t>
            </a:r>
            <a:r>
              <a:rPr/>
              <a:t>even</a:t>
            </a:r>
            <a:r>
              <a:rPr/>
              <a:t> </a:t>
            </a:r>
            <a:r>
              <a:rPr/>
              <a:t>if</a:t>
            </a:r>
            <a:r>
              <a:rPr/>
              <a:t> </a:t>
            </a:r>
            <a:r>
              <a:rPr/>
              <a:t>the</a:t>
            </a:r>
            <a:r>
              <a:rPr/>
              <a:t> </a:t>
            </a:r>
            <a:r>
              <a:rPr/>
              <a:t>treatment</a:t>
            </a:r>
            <a:r>
              <a:rPr/>
              <a:t> </a:t>
            </a:r>
            <a:r>
              <a:rPr/>
              <a:t>has</a:t>
            </a:r>
            <a:r>
              <a:rPr/>
              <a:t> </a:t>
            </a:r>
            <a:r>
              <a:rPr/>
              <a:t>no</a:t>
            </a:r>
            <a:r>
              <a:rPr/>
              <a:t> </a:t>
            </a:r>
            <a:r>
              <a:rPr/>
              <a:t>effect.</a:t>
            </a:r>
            <a:r>
              <a:rPr/>
              <a:t> </a:t>
            </a:r>
            <a:r>
              <a:rPr/>
              <a:t>And,</a:t>
            </a:r>
            <a:r>
              <a:rPr/>
              <a:t> </a:t>
            </a:r>
            <a:r>
              <a:rPr/>
              <a:t>as</a:t>
            </a:r>
            <a:r>
              <a:rPr/>
              <a:t> </a:t>
            </a:r>
            <a:r>
              <a:rPr/>
              <a:t>we</a:t>
            </a:r>
            <a:r>
              <a:rPr/>
              <a:t> </a:t>
            </a:r>
            <a:r>
              <a:rPr/>
              <a:t>generally</a:t>
            </a:r>
            <a:r>
              <a:rPr/>
              <a:t> </a:t>
            </a:r>
            <a:r>
              <a:rPr/>
              <a:t>study</a:t>
            </a:r>
            <a:r>
              <a:rPr/>
              <a:t> </a:t>
            </a:r>
            <a:r>
              <a:rPr/>
              <a:t>people</a:t>
            </a:r>
            <a:r>
              <a:rPr/>
              <a:t> </a:t>
            </a:r>
            <a:r>
              <a:rPr/>
              <a:t>who</a:t>
            </a:r>
            <a:r>
              <a:rPr/>
              <a:t> </a:t>
            </a:r>
            <a:r>
              <a:rPr/>
              <a:t>are</a:t>
            </a:r>
            <a:r>
              <a:rPr/>
              <a:t> </a:t>
            </a:r>
            <a:r>
              <a:rPr/>
              <a:t>sick,</a:t>
            </a:r>
            <a:r>
              <a:rPr/>
              <a:t> </a:t>
            </a:r>
            <a:r>
              <a:rPr/>
              <a:t>these</a:t>
            </a:r>
            <a:r>
              <a:rPr/>
              <a:t> </a:t>
            </a:r>
            <a:r>
              <a:rPr/>
              <a:t>are</a:t>
            </a:r>
            <a:r>
              <a:rPr/>
              <a:t> </a:t>
            </a:r>
            <a:r>
              <a:rPr/>
              <a:t>people</a:t>
            </a:r>
            <a:r>
              <a:rPr/>
              <a:t> </a:t>
            </a:r>
            <a:r>
              <a:rPr/>
              <a:t>who</a:t>
            </a:r>
            <a:r>
              <a:rPr/>
              <a:t> </a:t>
            </a:r>
            <a:r>
              <a:rPr/>
              <a:t>are,</a:t>
            </a:r>
            <a:r>
              <a:rPr/>
              <a:t> </a:t>
            </a:r>
            <a:r>
              <a:rPr/>
              <a:t>by</a:t>
            </a:r>
            <a:r>
              <a:rPr/>
              <a:t> </a:t>
            </a:r>
            <a:r>
              <a:rPr/>
              <a:t>definition,</a:t>
            </a:r>
            <a:r>
              <a:rPr/>
              <a:t> </a:t>
            </a:r>
            <a:r>
              <a:rPr/>
              <a:t>as</a:t>
            </a:r>
            <a:r>
              <a:rPr/>
              <a:t> </a:t>
            </a:r>
            <a:r>
              <a:rPr/>
              <a:t>the</a:t>
            </a:r>
            <a:r>
              <a:rPr/>
              <a:t> </a:t>
            </a:r>
            <a:r>
              <a:rPr/>
              <a:t>low</a:t>
            </a:r>
            <a:r>
              <a:rPr/>
              <a:t> </a:t>
            </a:r>
            <a:r>
              <a:rPr/>
              <a:t>extreme</a:t>
            </a:r>
            <a:r>
              <a:rPr/>
              <a:t> </a:t>
            </a:r>
            <a:r>
              <a:rPr/>
              <a:t>at</a:t>
            </a:r>
            <a:r>
              <a:rPr/>
              <a:t> </a:t>
            </a:r>
            <a:r>
              <a:rPr/>
              <a:t>baseline.</a:t>
            </a:r>
          </a:p>
          <a:p>
            <a:pPr lvl="0" marL="0" indent="0">
              <a:buNone/>
            </a:pPr>
          </a:p>
          <a:p>
            <a:pPr lvl="0" marL="0" indent="0">
              <a:buNone/>
            </a:pPr>
            <a:r>
              <a:rPr/>
              <a:t>A</a:t>
            </a:r>
            <a:r>
              <a:rPr/>
              <a:t> </a:t>
            </a:r>
            <a:r>
              <a:rPr/>
              <a:t>large</a:t>
            </a:r>
            <a:r>
              <a:rPr/>
              <a:t> </a:t>
            </a:r>
            <a:r>
              <a:rPr/>
              <a:t>meta-analysis</a:t>
            </a:r>
            <a:r>
              <a:rPr/>
              <a:t> </a:t>
            </a:r>
            <a:r>
              <a:rPr/>
              <a:t>(Hróbjartsson</a:t>
            </a:r>
            <a:r>
              <a:rPr/>
              <a:t> </a:t>
            </a:r>
            <a:r>
              <a:rPr/>
              <a:t>and</a:t>
            </a:r>
            <a:r>
              <a:rPr/>
              <a:t> </a:t>
            </a:r>
            <a:r>
              <a:rPr/>
              <a:t>Gøtzsche</a:t>
            </a:r>
            <a:r>
              <a:rPr/>
              <a:t> </a:t>
            </a:r>
            <a:r>
              <a:rPr/>
              <a:t>2001)</a:t>
            </a:r>
            <a:r>
              <a:rPr/>
              <a:t> </a:t>
            </a:r>
            <a:r>
              <a:rPr/>
              <a:t>studied</a:t>
            </a:r>
            <a:r>
              <a:rPr/>
              <a:t> </a:t>
            </a:r>
            <a:r>
              <a:rPr/>
              <a:t>the</a:t>
            </a:r>
            <a:r>
              <a:rPr/>
              <a:t> </a:t>
            </a:r>
            <a:r>
              <a:rPr/>
              <a:t>placebo</a:t>
            </a:r>
            <a:r>
              <a:rPr/>
              <a:t> </a:t>
            </a:r>
            <a:r>
              <a:rPr/>
              <a:t>effect</a:t>
            </a:r>
            <a:r>
              <a:rPr/>
              <a:t> </a:t>
            </a:r>
            <a:r>
              <a:rPr/>
              <a:t>in</a:t>
            </a:r>
            <a:r>
              <a:rPr/>
              <a:t> </a:t>
            </a:r>
            <a:r>
              <a:rPr/>
              <a:t>three</a:t>
            </a:r>
            <a:r>
              <a:rPr/>
              <a:t> </a:t>
            </a:r>
            <a:r>
              <a:rPr/>
              <a:t>arm</a:t>
            </a:r>
            <a:r>
              <a:rPr/>
              <a:t> </a:t>
            </a:r>
            <a:r>
              <a:rPr/>
              <a:t>studies.</a:t>
            </a:r>
            <a:r>
              <a:rPr/>
              <a:t> </a:t>
            </a:r>
            <a:r>
              <a:rPr/>
              <a:t>These</a:t>
            </a:r>
            <a:r>
              <a:rPr/>
              <a:t> </a:t>
            </a:r>
            <a:r>
              <a:rPr/>
              <a:t>studies</a:t>
            </a:r>
            <a:r>
              <a:rPr/>
              <a:t> </a:t>
            </a:r>
            <a:r>
              <a:rPr/>
              <a:t>had</a:t>
            </a:r>
            <a:r>
              <a:rPr/>
              <a:t> </a:t>
            </a:r>
            <a:r>
              <a:rPr/>
              <a:t>an</a:t>
            </a:r>
            <a:r>
              <a:rPr/>
              <a:t> </a:t>
            </a:r>
            <a:r>
              <a:rPr/>
              <a:t>active</a:t>
            </a:r>
            <a:r>
              <a:rPr/>
              <a:t> </a:t>
            </a:r>
            <a:r>
              <a:rPr/>
              <a:t>treatment,</a:t>
            </a:r>
            <a:r>
              <a:rPr/>
              <a:t> </a:t>
            </a:r>
            <a:r>
              <a:rPr/>
              <a:t>a</a:t>
            </a:r>
            <a:r>
              <a:rPr/>
              <a:t> </a:t>
            </a:r>
            <a:r>
              <a:rPr/>
              <a:t>placebo,</a:t>
            </a:r>
            <a:r>
              <a:rPr/>
              <a:t> </a:t>
            </a:r>
            <a:r>
              <a:rPr/>
              <a:t>and</a:t>
            </a:r>
            <a:r>
              <a:rPr/>
              <a:t> </a:t>
            </a:r>
            <a:r>
              <a:rPr/>
              <a:t>an</a:t>
            </a:r>
            <a:r>
              <a:rPr/>
              <a:t> </a:t>
            </a:r>
            <a:r>
              <a:rPr/>
              <a:t>unblinded</a:t>
            </a:r>
            <a:r>
              <a:rPr/>
              <a:t> </a:t>
            </a:r>
            <a:r>
              <a:rPr/>
              <a:t>no</a:t>
            </a:r>
            <a:r>
              <a:rPr/>
              <a:t> </a:t>
            </a:r>
            <a:r>
              <a:rPr/>
              <a:t>treatment</a:t>
            </a:r>
            <a:r>
              <a:rPr/>
              <a:t> </a:t>
            </a:r>
            <a:r>
              <a:rPr/>
              <a:t>arm.</a:t>
            </a:r>
            <a:r>
              <a:rPr/>
              <a:t> </a:t>
            </a:r>
            <a:r>
              <a:rPr/>
              <a:t>In</a:t>
            </a:r>
            <a:r>
              <a:rPr/>
              <a:t> </a:t>
            </a:r>
            <a:r>
              <a:rPr/>
              <a:t>these</a:t>
            </a:r>
            <a:r>
              <a:rPr/>
              <a:t> </a:t>
            </a:r>
            <a:r>
              <a:rPr/>
              <a:t>studies,</a:t>
            </a:r>
            <a:r>
              <a:rPr/>
              <a:t> </a:t>
            </a:r>
            <a:r>
              <a:rPr/>
              <a:t>there</a:t>
            </a:r>
            <a:r>
              <a:rPr/>
              <a:t> </a:t>
            </a:r>
            <a:r>
              <a:rPr/>
              <a:t>was</a:t>
            </a:r>
            <a:r>
              <a:rPr/>
              <a:t> </a:t>
            </a:r>
            <a:r>
              <a:rPr/>
              <a:t>very</a:t>
            </a:r>
            <a:r>
              <a:rPr/>
              <a:t> </a:t>
            </a:r>
            <a:r>
              <a:rPr/>
              <a:t>limited</a:t>
            </a:r>
            <a:r>
              <a:rPr/>
              <a:t> </a:t>
            </a:r>
            <a:r>
              <a:rPr/>
              <a:t>evidence</a:t>
            </a:r>
            <a:r>
              <a:rPr/>
              <a:t> </a:t>
            </a:r>
            <a:r>
              <a:rPr/>
              <a:t>of</a:t>
            </a:r>
            <a:r>
              <a:rPr/>
              <a:t> </a:t>
            </a:r>
            <a:r>
              <a:rPr/>
              <a:t>a</a:t>
            </a:r>
            <a:r>
              <a:rPr/>
              <a:t> </a:t>
            </a:r>
            <a:r>
              <a:rPr/>
              <a:t>placebo</a:t>
            </a:r>
            <a:r>
              <a:rPr/>
              <a:t> </a:t>
            </a:r>
            <a:r>
              <a:rPr/>
              <a:t>effect.</a:t>
            </a:r>
          </a:p>
          <a:p>
            <a:pPr lvl="0" marL="0" indent="0">
              <a:buNone/>
            </a:pPr>
          </a:p>
          <a:p>
            <a:pPr lvl="0" marL="0" indent="0">
              <a:buNone/>
            </a:pPr>
            <a:r>
              <a:rPr/>
              <a:t>Any</a:t>
            </a:r>
            <a:r>
              <a:rPr/>
              <a:t> </a:t>
            </a:r>
            <a:r>
              <a:rPr/>
              <a:t>therapy</a:t>
            </a:r>
            <a:r>
              <a:rPr/>
              <a:t> </a:t>
            </a:r>
            <a:r>
              <a:rPr/>
              <a:t>that</a:t>
            </a:r>
            <a:r>
              <a:rPr/>
              <a:t> </a:t>
            </a:r>
            <a:r>
              <a:rPr/>
              <a:t>claims</a:t>
            </a:r>
            <a:r>
              <a:rPr/>
              <a:t> </a:t>
            </a:r>
            <a:r>
              <a:rPr/>
              <a:t>it</a:t>
            </a:r>
            <a:r>
              <a:rPr/>
              <a:t> </a:t>
            </a:r>
            <a:r>
              <a:rPr/>
              <a:t>is</a:t>
            </a:r>
            <a:r>
              <a:rPr/>
              <a:t> </a:t>
            </a:r>
            <a:r>
              <a:rPr/>
              <a:t>harnessing</a:t>
            </a:r>
            <a:r>
              <a:rPr/>
              <a:t> </a:t>
            </a:r>
            <a:r>
              <a:rPr/>
              <a:t>the</a:t>
            </a:r>
            <a:r>
              <a:rPr/>
              <a:t> </a:t>
            </a:r>
            <a:r>
              <a:rPr/>
              <a:t>power</a:t>
            </a:r>
            <a:r>
              <a:rPr/>
              <a:t> </a:t>
            </a:r>
            <a:r>
              <a:rPr/>
              <a:t>of</a:t>
            </a:r>
            <a:r>
              <a:rPr/>
              <a:t> </a:t>
            </a:r>
            <a:r>
              <a:rPr/>
              <a:t>the</a:t>
            </a:r>
            <a:r>
              <a:rPr/>
              <a:t> </a:t>
            </a:r>
            <a:r>
              <a:rPr/>
              <a:t>placebo</a:t>
            </a:r>
            <a:r>
              <a:rPr/>
              <a:t> </a:t>
            </a:r>
            <a:r>
              <a:rPr/>
              <a:t>effect</a:t>
            </a:r>
            <a:r>
              <a:rPr/>
              <a:t> </a:t>
            </a:r>
            <a:r>
              <a:rPr/>
              <a:t>is</a:t>
            </a:r>
            <a:r>
              <a:rPr/>
              <a:t> </a:t>
            </a:r>
            <a:r>
              <a:rPr/>
              <a:t>hitching</a:t>
            </a:r>
            <a:r>
              <a:rPr/>
              <a:t> </a:t>
            </a:r>
            <a:r>
              <a:rPr/>
              <a:t>their</a:t>
            </a:r>
            <a:r>
              <a:rPr/>
              <a:t> </a:t>
            </a:r>
            <a:r>
              <a:rPr/>
              <a:t>wagon</a:t>
            </a:r>
            <a:r>
              <a:rPr/>
              <a:t> </a:t>
            </a:r>
            <a:r>
              <a:rPr/>
              <a:t>to</a:t>
            </a:r>
            <a:r>
              <a:rPr/>
              <a:t> </a:t>
            </a:r>
            <a:r>
              <a:rPr/>
              <a:t>a</a:t>
            </a:r>
            <a:r>
              <a:rPr/>
              <a:t> </a:t>
            </a:r>
            <a:r>
              <a:rPr/>
              <a:t>falling</a:t>
            </a:r>
            <a:r>
              <a:rPr/>
              <a:t> </a:t>
            </a:r>
            <a:r>
              <a:rPr/>
              <a:t>star.</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theory,</a:t>
            </a:r>
            <a:r>
              <a:rPr/>
              <a:t> </a:t>
            </a:r>
            <a:r>
              <a:rPr/>
              <a:t>the</a:t>
            </a:r>
            <a:r>
              <a:rPr/>
              <a:t> </a:t>
            </a:r>
            <a:r>
              <a:rPr/>
              <a:t>two</a:t>
            </a:r>
            <a:r>
              <a:rPr/>
              <a:t> </a:t>
            </a:r>
            <a:r>
              <a:rPr/>
              <a:t>therapies</a:t>
            </a:r>
            <a:r>
              <a:rPr/>
              <a:t> </a:t>
            </a:r>
            <a:r>
              <a:rPr/>
              <a:t>you</a:t>
            </a:r>
            <a:r>
              <a:rPr/>
              <a:t> </a:t>
            </a:r>
            <a:r>
              <a:rPr/>
              <a:t>are</a:t>
            </a:r>
            <a:r>
              <a:rPr/>
              <a:t> </a:t>
            </a:r>
            <a:r>
              <a:rPr/>
              <a:t>comparing</a:t>
            </a:r>
            <a:r>
              <a:rPr/>
              <a:t> </a:t>
            </a:r>
            <a:r>
              <a:rPr/>
              <a:t>have</a:t>
            </a:r>
            <a:r>
              <a:rPr/>
              <a:t> </a:t>
            </a:r>
            <a:r>
              <a:rPr/>
              <a:t>to</a:t>
            </a:r>
            <a:r>
              <a:rPr/>
              <a:t> </a:t>
            </a:r>
            <a:r>
              <a:rPr/>
              <a:t>have</a:t>
            </a:r>
            <a:r>
              <a:rPr/>
              <a:t> </a:t>
            </a:r>
            <a:r>
              <a:rPr/>
              <a:t>equipoise.</a:t>
            </a:r>
            <a:r>
              <a:rPr/>
              <a:t> </a:t>
            </a:r>
            <a:r>
              <a:rPr/>
              <a:t>There</a:t>
            </a:r>
            <a:r>
              <a:rPr/>
              <a:t> </a:t>
            </a:r>
            <a:r>
              <a:rPr/>
              <a:t>needs</a:t>
            </a:r>
            <a:r>
              <a:rPr/>
              <a:t> </a:t>
            </a:r>
            <a:r>
              <a:rPr/>
              <a:t>to</a:t>
            </a:r>
            <a:r>
              <a:rPr/>
              <a:t> </a:t>
            </a:r>
            <a:r>
              <a:rPr/>
              <a:t>be</a:t>
            </a:r>
            <a:r>
              <a:rPr/>
              <a:t> </a:t>
            </a:r>
            <a:r>
              <a:rPr/>
              <a:t>genuine</a:t>
            </a:r>
            <a:r>
              <a:rPr/>
              <a:t> </a:t>
            </a:r>
            <a:r>
              <a:rPr/>
              <a:t>uncertainty</a:t>
            </a:r>
            <a:r>
              <a:rPr/>
              <a:t> </a:t>
            </a:r>
            <a:r>
              <a:rPr/>
              <a:t>as</a:t>
            </a:r>
            <a:r>
              <a:rPr/>
              <a:t> </a:t>
            </a:r>
            <a:r>
              <a:rPr/>
              <a:t>to</a:t>
            </a:r>
            <a:r>
              <a:rPr/>
              <a:t> </a:t>
            </a:r>
            <a:r>
              <a:rPr/>
              <a:t>which</a:t>
            </a:r>
            <a:r>
              <a:rPr/>
              <a:t> </a:t>
            </a:r>
            <a:r>
              <a:rPr/>
              <a:t>therapy</a:t>
            </a:r>
            <a:r>
              <a:rPr/>
              <a:t> </a:t>
            </a:r>
            <a:r>
              <a:rPr/>
              <a:t>is</a:t>
            </a:r>
            <a:r>
              <a:rPr/>
              <a:t> </a:t>
            </a:r>
            <a:r>
              <a:rPr/>
              <a:t>better.</a:t>
            </a:r>
            <a:r>
              <a:rPr/>
              <a:t> </a:t>
            </a:r>
            <a:r>
              <a:rPr/>
              <a:t>That’s</a:t>
            </a:r>
            <a:r>
              <a:rPr/>
              <a:t> </a:t>
            </a:r>
            <a:r>
              <a:rPr/>
              <a:t>a</a:t>
            </a:r>
            <a:r>
              <a:rPr/>
              <a:t> </a:t>
            </a:r>
            <a:r>
              <a:rPr/>
              <a:t>theoretical</a:t>
            </a:r>
            <a:r>
              <a:rPr/>
              <a:t> </a:t>
            </a:r>
            <a:r>
              <a:rPr/>
              <a:t>concept</a:t>
            </a:r>
            <a:r>
              <a:rPr/>
              <a:t> </a:t>
            </a:r>
            <a:r>
              <a:rPr/>
              <a:t>that</a:t>
            </a:r>
            <a:r>
              <a:rPr/>
              <a:t> </a:t>
            </a:r>
            <a:r>
              <a:rPr/>
              <a:t>is</a:t>
            </a:r>
            <a:r>
              <a:rPr/>
              <a:t> </a:t>
            </a:r>
            <a:r>
              <a:rPr/>
              <a:t>rarely</a:t>
            </a:r>
            <a:r>
              <a:rPr/>
              <a:t> </a:t>
            </a:r>
            <a:r>
              <a:rPr/>
              <a:t>met</a:t>
            </a:r>
            <a:r>
              <a:rPr/>
              <a:t> </a:t>
            </a:r>
            <a:r>
              <a:rPr/>
              <a:t>in</a:t>
            </a:r>
            <a:r>
              <a:rPr/>
              <a:t> </a:t>
            </a:r>
            <a:r>
              <a:rPr/>
              <a:t>practice.</a:t>
            </a:r>
          </a:p>
          <a:p>
            <a:pPr lvl="0" marL="0" indent="0">
              <a:buNone/>
            </a:pPr>
          </a:p>
          <a:p>
            <a:pPr lvl="0" marL="0" indent="0">
              <a:buNone/>
            </a:pPr>
            <a:r>
              <a:rPr/>
              <a:t>There</a:t>
            </a:r>
            <a:r>
              <a:rPr/>
              <a:t> </a:t>
            </a:r>
            <a:r>
              <a:rPr/>
              <a:t>is</a:t>
            </a:r>
            <a:r>
              <a:rPr/>
              <a:t> </a:t>
            </a:r>
            <a:r>
              <a:rPr/>
              <a:t>anecdotal</a:t>
            </a:r>
            <a:r>
              <a:rPr/>
              <a:t> </a:t>
            </a:r>
            <a:r>
              <a:rPr/>
              <a:t>evidence,</a:t>
            </a:r>
            <a:r>
              <a:rPr/>
              <a:t> </a:t>
            </a:r>
            <a:r>
              <a:rPr/>
              <a:t>plus</a:t>
            </a:r>
            <a:r>
              <a:rPr/>
              <a:t> </a:t>
            </a:r>
            <a:r>
              <a:rPr/>
              <a:t>a</a:t>
            </a:r>
            <a:r>
              <a:rPr/>
              <a:t> </a:t>
            </a:r>
            <a:r>
              <a:rPr/>
              <a:t>limited</a:t>
            </a:r>
            <a:r>
              <a:rPr/>
              <a:t> </a:t>
            </a:r>
            <a:r>
              <a:rPr/>
              <a:t>amount</a:t>
            </a:r>
            <a:r>
              <a:rPr/>
              <a:t> </a:t>
            </a:r>
            <a:r>
              <a:rPr/>
              <a:t>of</a:t>
            </a:r>
            <a:r>
              <a:rPr/>
              <a:t> </a:t>
            </a:r>
            <a:r>
              <a:rPr/>
              <a:t>empirical</a:t>
            </a:r>
            <a:r>
              <a:rPr/>
              <a:t> </a:t>
            </a:r>
            <a:r>
              <a:rPr/>
              <a:t>evidence,</a:t>
            </a:r>
            <a:r>
              <a:rPr/>
              <a:t> </a:t>
            </a:r>
            <a:r>
              <a:rPr/>
              <a:t>that</a:t>
            </a:r>
            <a:r>
              <a:rPr/>
              <a:t> </a:t>
            </a:r>
            <a:r>
              <a:rPr/>
              <a:t>suggests</a:t>
            </a:r>
            <a:r>
              <a:rPr/>
              <a:t> </a:t>
            </a:r>
            <a:r>
              <a:rPr/>
              <a:t>that</a:t>
            </a:r>
            <a:r>
              <a:rPr/>
              <a:t> </a:t>
            </a:r>
            <a:r>
              <a:rPr/>
              <a:t>some</a:t>
            </a:r>
            <a:r>
              <a:rPr/>
              <a:t> </a:t>
            </a:r>
            <a:r>
              <a:rPr/>
              <a:t>physicians</a:t>
            </a:r>
            <a:r>
              <a:rPr/>
              <a:t> </a:t>
            </a:r>
            <a:r>
              <a:rPr/>
              <a:t>will</a:t>
            </a:r>
            <a:r>
              <a:rPr/>
              <a:t> </a:t>
            </a:r>
            <a:r>
              <a:rPr/>
              <a:t>try</a:t>
            </a:r>
            <a:r>
              <a:rPr/>
              <a:t> </a:t>
            </a:r>
            <a:r>
              <a:rPr/>
              <a:t>to</a:t>
            </a:r>
            <a:r>
              <a:rPr/>
              <a:t> </a:t>
            </a:r>
            <a:r>
              <a:rPr/>
              <a:t>subvert</a:t>
            </a:r>
            <a:r>
              <a:rPr/>
              <a:t> </a:t>
            </a:r>
            <a:r>
              <a:rPr/>
              <a:t>the</a:t>
            </a:r>
            <a:r>
              <a:rPr/>
              <a:t> </a:t>
            </a:r>
            <a:r>
              <a:rPr/>
              <a:t>randomization</a:t>
            </a:r>
            <a:r>
              <a:rPr/>
              <a:t> </a:t>
            </a:r>
            <a:r>
              <a:rPr/>
              <a:t>process</a:t>
            </a:r>
            <a:r>
              <a:rPr/>
              <a:t> </a:t>
            </a:r>
            <a:r>
              <a:rPr/>
              <a:t>for</a:t>
            </a:r>
            <a:r>
              <a:rPr/>
              <a:t> </a:t>
            </a:r>
            <a:r>
              <a:rPr/>
              <a:t>some</a:t>
            </a:r>
            <a:r>
              <a:rPr/>
              <a:t> </a:t>
            </a:r>
            <a:r>
              <a:rPr/>
              <a:t>of</a:t>
            </a:r>
            <a:r>
              <a:rPr/>
              <a:t> </a:t>
            </a:r>
            <a:r>
              <a:rPr/>
              <a:t>their</a:t>
            </a:r>
            <a:r>
              <a:rPr/>
              <a:t> </a:t>
            </a:r>
            <a:r>
              <a:rPr/>
              <a:t>patients.</a:t>
            </a:r>
            <a:r>
              <a:rPr/>
              <a:t> </a:t>
            </a:r>
            <a:r>
              <a:rPr/>
              <a:t>These</a:t>
            </a:r>
            <a:r>
              <a:rPr/>
              <a:t> </a:t>
            </a:r>
            <a:r>
              <a:rPr/>
              <a:t>might</a:t>
            </a:r>
            <a:r>
              <a:rPr/>
              <a:t> </a:t>
            </a:r>
            <a:r>
              <a:rPr/>
              <a:t>be</a:t>
            </a:r>
            <a:r>
              <a:rPr/>
              <a:t> </a:t>
            </a:r>
            <a:r>
              <a:rPr/>
              <a:t>patients</a:t>
            </a:r>
            <a:r>
              <a:rPr/>
              <a:t> </a:t>
            </a:r>
            <a:r>
              <a:rPr/>
              <a:t>who</a:t>
            </a:r>
            <a:r>
              <a:rPr/>
              <a:t> </a:t>
            </a:r>
            <a:r>
              <a:rPr/>
              <a:t>are</a:t>
            </a:r>
            <a:r>
              <a:rPr/>
              <a:t> </a:t>
            </a:r>
            <a:r>
              <a:rPr/>
              <a:t>a</a:t>
            </a:r>
            <a:r>
              <a:rPr/>
              <a:t> </a:t>
            </a:r>
            <a:r>
              <a:rPr/>
              <a:t>bit</a:t>
            </a:r>
            <a:r>
              <a:rPr/>
              <a:t> </a:t>
            </a:r>
            <a:r>
              <a:rPr/>
              <a:t>more</a:t>
            </a:r>
            <a:r>
              <a:rPr/>
              <a:t> </a:t>
            </a:r>
            <a:r>
              <a:rPr/>
              <a:t>frail</a:t>
            </a:r>
            <a:r>
              <a:rPr/>
              <a:t> </a:t>
            </a:r>
            <a:r>
              <a:rPr/>
              <a:t>and</a:t>
            </a:r>
            <a:r>
              <a:rPr/>
              <a:t> </a:t>
            </a:r>
            <a:r>
              <a:rPr/>
              <a:t>might</a:t>
            </a:r>
            <a:r>
              <a:rPr/>
              <a:t> </a:t>
            </a:r>
            <a:r>
              <a:rPr/>
              <a:t>be</a:t>
            </a:r>
            <a:r>
              <a:rPr/>
              <a:t> </a:t>
            </a:r>
            <a:r>
              <a:rPr/>
              <a:t>bad</a:t>
            </a:r>
            <a:r>
              <a:rPr/>
              <a:t> </a:t>
            </a:r>
            <a:r>
              <a:rPr/>
              <a:t>candidates</a:t>
            </a:r>
            <a:r>
              <a:rPr/>
              <a:t> </a:t>
            </a:r>
            <a:r>
              <a:rPr/>
              <a:t>for</a:t>
            </a:r>
            <a:r>
              <a:rPr/>
              <a:t> </a:t>
            </a:r>
            <a:r>
              <a:rPr/>
              <a:t>one</a:t>
            </a:r>
            <a:r>
              <a:rPr/>
              <a:t> </a:t>
            </a:r>
            <a:r>
              <a:rPr/>
              <a:t>of</a:t>
            </a:r>
            <a:r>
              <a:rPr/>
              <a:t> </a:t>
            </a:r>
            <a:r>
              <a:rPr/>
              <a:t>the</a:t>
            </a:r>
            <a:r>
              <a:rPr/>
              <a:t> </a:t>
            </a:r>
            <a:r>
              <a:rPr/>
              <a:t>two</a:t>
            </a:r>
            <a:r>
              <a:rPr/>
              <a:t> </a:t>
            </a:r>
            <a:r>
              <a:rPr/>
              <a:t>treatment</a:t>
            </a:r>
            <a:r>
              <a:rPr/>
              <a:t> </a:t>
            </a:r>
            <a:r>
              <a:rPr/>
              <a:t>arms.</a:t>
            </a:r>
            <a:r>
              <a:rPr/>
              <a:t> </a:t>
            </a:r>
            <a:r>
              <a:rPr/>
              <a:t>If</a:t>
            </a:r>
            <a:r>
              <a:rPr/>
              <a:t> </a:t>
            </a:r>
            <a:r>
              <a:rPr/>
              <a:t>you</a:t>
            </a:r>
            <a:r>
              <a:rPr/>
              <a:t> </a:t>
            </a:r>
            <a:r>
              <a:rPr/>
              <a:t>steered</a:t>
            </a:r>
            <a:r>
              <a:rPr/>
              <a:t> </a:t>
            </a:r>
            <a:r>
              <a:rPr/>
              <a:t>only</a:t>
            </a:r>
            <a:r>
              <a:rPr/>
              <a:t> </a:t>
            </a:r>
            <a:r>
              <a:rPr/>
              <a:t>the</a:t>
            </a:r>
            <a:r>
              <a:rPr/>
              <a:t> </a:t>
            </a:r>
            <a:r>
              <a:rPr/>
              <a:t>frail</a:t>
            </a:r>
            <a:r>
              <a:rPr/>
              <a:t> </a:t>
            </a:r>
            <a:r>
              <a:rPr/>
              <a:t>patients</a:t>
            </a:r>
            <a:r>
              <a:rPr/>
              <a:t> </a:t>
            </a:r>
            <a:r>
              <a:rPr/>
              <a:t>away</a:t>
            </a:r>
            <a:r>
              <a:rPr/>
              <a:t> </a:t>
            </a:r>
            <a:r>
              <a:rPr/>
              <a:t>from</a:t>
            </a:r>
            <a:r>
              <a:rPr/>
              <a:t> </a:t>
            </a:r>
            <a:r>
              <a:rPr/>
              <a:t>one</a:t>
            </a:r>
            <a:r>
              <a:rPr/>
              <a:t> </a:t>
            </a:r>
            <a:r>
              <a:rPr/>
              <a:t>treatment</a:t>
            </a:r>
            <a:r>
              <a:rPr/>
              <a:t> </a:t>
            </a:r>
            <a:r>
              <a:rPr/>
              <a:t>arm,</a:t>
            </a:r>
            <a:r>
              <a:rPr/>
              <a:t> </a:t>
            </a:r>
            <a:r>
              <a:rPr/>
              <a:t>that</a:t>
            </a:r>
            <a:r>
              <a:rPr/>
              <a:t> </a:t>
            </a:r>
            <a:r>
              <a:rPr/>
              <a:t>arm</a:t>
            </a:r>
            <a:r>
              <a:rPr/>
              <a:t> </a:t>
            </a:r>
            <a:r>
              <a:rPr/>
              <a:t>ends</a:t>
            </a:r>
            <a:r>
              <a:rPr/>
              <a:t> </a:t>
            </a:r>
            <a:r>
              <a:rPr/>
              <a:t>up</a:t>
            </a:r>
            <a:r>
              <a:rPr/>
              <a:t> </a:t>
            </a:r>
            <a:r>
              <a:rPr/>
              <a:t>looking</a:t>
            </a:r>
            <a:r>
              <a:rPr/>
              <a:t> </a:t>
            </a:r>
            <a:r>
              <a:rPr/>
              <a:t>a</a:t>
            </a:r>
            <a:r>
              <a:rPr/>
              <a:t> </a:t>
            </a:r>
            <a:r>
              <a:rPr/>
              <a:t>lot</a:t>
            </a:r>
            <a:r>
              <a:rPr/>
              <a:t> </a:t>
            </a:r>
            <a:r>
              <a:rPr/>
              <a:t>better</a:t>
            </a:r>
            <a:r>
              <a:rPr/>
              <a:t> </a:t>
            </a:r>
            <a:r>
              <a:rPr/>
              <a:t>at</a:t>
            </a:r>
            <a:r>
              <a:rPr/>
              <a:t> </a:t>
            </a:r>
            <a:r>
              <a:rPr/>
              <a:t>the</a:t>
            </a:r>
            <a:r>
              <a:rPr/>
              <a:t> </a:t>
            </a:r>
            <a:r>
              <a:rPr/>
              <a:t>end.</a:t>
            </a:r>
          </a:p>
          <a:p>
            <a:pPr lvl="0" marL="0" indent="0">
              <a:buNone/>
            </a:pPr>
          </a:p>
          <a:p>
            <a:pPr lvl="0" marL="0" indent="0">
              <a:buNone/>
            </a:pPr>
            <a:r>
              <a:rPr/>
              <a:t>Physicians</a:t>
            </a:r>
            <a:r>
              <a:rPr/>
              <a:t> </a:t>
            </a:r>
            <a:r>
              <a:rPr/>
              <a:t>could</a:t>
            </a:r>
            <a:r>
              <a:rPr/>
              <a:t> </a:t>
            </a:r>
            <a:r>
              <a:rPr/>
              <a:t>subvert</a:t>
            </a:r>
            <a:r>
              <a:rPr/>
              <a:t> </a:t>
            </a:r>
            <a:r>
              <a:rPr/>
              <a:t>the</a:t>
            </a:r>
            <a:r>
              <a:rPr/>
              <a:t> </a:t>
            </a:r>
            <a:r>
              <a:rPr/>
              <a:t>process</a:t>
            </a:r>
            <a:r>
              <a:rPr/>
              <a:t> </a:t>
            </a:r>
            <a:r>
              <a:rPr/>
              <a:t>by</a:t>
            </a:r>
            <a:r>
              <a:rPr/>
              <a:t> </a:t>
            </a:r>
            <a:r>
              <a:rPr/>
              <a:t>peeking</a:t>
            </a:r>
            <a:r>
              <a:rPr/>
              <a:t> </a:t>
            </a:r>
            <a:r>
              <a:rPr/>
              <a:t>at</a:t>
            </a:r>
            <a:r>
              <a:rPr/>
              <a:t> </a:t>
            </a:r>
            <a:r>
              <a:rPr/>
              <a:t>the</a:t>
            </a:r>
            <a:r>
              <a:rPr/>
              <a:t> </a:t>
            </a:r>
            <a:r>
              <a:rPr/>
              <a:t>randomization</a:t>
            </a:r>
            <a:r>
              <a:rPr/>
              <a:t> </a:t>
            </a:r>
            <a:r>
              <a:rPr/>
              <a:t>list</a:t>
            </a:r>
            <a:r>
              <a:rPr/>
              <a:t> </a:t>
            </a:r>
            <a:r>
              <a:rPr/>
              <a:t>and</a:t>
            </a:r>
            <a:r>
              <a:rPr/>
              <a:t> </a:t>
            </a:r>
            <a:r>
              <a:rPr/>
              <a:t>delaying</a:t>
            </a:r>
            <a:r>
              <a:rPr/>
              <a:t> </a:t>
            </a:r>
            <a:r>
              <a:rPr/>
              <a:t>a</a:t>
            </a:r>
            <a:r>
              <a:rPr/>
              <a:t> </a:t>
            </a:r>
            <a:r>
              <a:rPr/>
              <a:t>patient’s</a:t>
            </a:r>
            <a:r>
              <a:rPr/>
              <a:t> </a:t>
            </a:r>
            <a:r>
              <a:rPr/>
              <a:t>entry</a:t>
            </a:r>
            <a:r>
              <a:rPr/>
              <a:t> </a:t>
            </a:r>
            <a:r>
              <a:rPr/>
              <a:t>into</a:t>
            </a:r>
            <a:r>
              <a:rPr/>
              <a:t> </a:t>
            </a:r>
            <a:r>
              <a:rPr/>
              <a:t>the</a:t>
            </a:r>
            <a:r>
              <a:rPr/>
              <a:t> </a:t>
            </a:r>
            <a:r>
              <a:rPr/>
              <a:t>study</a:t>
            </a:r>
            <a:r>
              <a:rPr/>
              <a:t> </a:t>
            </a:r>
            <a:r>
              <a:rPr/>
              <a:t>until</a:t>
            </a:r>
            <a:r>
              <a:rPr/>
              <a:t> </a:t>
            </a:r>
            <a:r>
              <a:rPr/>
              <a:t>the</a:t>
            </a:r>
            <a:r>
              <a:rPr/>
              <a:t> </a:t>
            </a:r>
            <a:r>
              <a:rPr/>
              <a:t>right</a:t>
            </a:r>
            <a:r>
              <a:rPr/>
              <a:t> </a:t>
            </a:r>
            <a:r>
              <a:rPr/>
              <a:t>number</a:t>
            </a:r>
            <a:r>
              <a:rPr/>
              <a:t> </a:t>
            </a:r>
            <a:r>
              <a:rPr/>
              <a:t>comes</a:t>
            </a:r>
            <a:r>
              <a:rPr/>
              <a:t> </a:t>
            </a:r>
            <a:r>
              <a:rPr/>
              <a:t>up.</a:t>
            </a:r>
            <a:r>
              <a:rPr/>
              <a:t> </a:t>
            </a:r>
            <a:r>
              <a:rPr/>
              <a:t>This</a:t>
            </a:r>
            <a:r>
              <a:rPr/>
              <a:t> </a:t>
            </a:r>
            <a:r>
              <a:rPr/>
              <a:t>is</a:t>
            </a:r>
            <a:r>
              <a:rPr/>
              <a:t> </a:t>
            </a:r>
            <a:r>
              <a:rPr/>
              <a:t>a</a:t>
            </a:r>
            <a:r>
              <a:rPr/>
              <a:t> </a:t>
            </a:r>
            <a:r>
              <a:rPr/>
              <a:t>blatant</a:t>
            </a:r>
            <a:r>
              <a:rPr/>
              <a:t> </a:t>
            </a:r>
            <a:r>
              <a:rPr/>
              <a:t>violation</a:t>
            </a:r>
            <a:r>
              <a:rPr/>
              <a:t> </a:t>
            </a:r>
            <a:r>
              <a:rPr/>
              <a:t>of</a:t>
            </a:r>
            <a:r>
              <a:rPr/>
              <a:t> </a:t>
            </a:r>
            <a:r>
              <a:rPr/>
              <a:t>research</a:t>
            </a:r>
            <a:r>
              <a:rPr/>
              <a:t> </a:t>
            </a:r>
            <a:r>
              <a:rPr/>
              <a:t>ethics,</a:t>
            </a:r>
            <a:r>
              <a:rPr/>
              <a:t> </a:t>
            </a:r>
            <a:r>
              <a:rPr/>
              <a:t>but</a:t>
            </a:r>
            <a:r>
              <a:rPr/>
              <a:t> </a:t>
            </a:r>
            <a:r>
              <a:rPr/>
              <a:t>it</a:t>
            </a:r>
            <a:r>
              <a:rPr/>
              <a:t> </a:t>
            </a:r>
            <a:r>
              <a:rPr/>
              <a:t>does</a:t>
            </a:r>
            <a:r>
              <a:rPr/>
              <a:t> </a:t>
            </a:r>
            <a:r>
              <a:rPr/>
              <a:t>happen.</a:t>
            </a:r>
          </a:p>
          <a:p>
            <a:pPr lvl="0" marL="0" indent="0">
              <a:buNone/>
            </a:pPr>
          </a:p>
          <a:p>
            <a:pPr lvl="0" marL="0" indent="0">
              <a:buNone/>
            </a:pPr>
            <a:r>
              <a:rPr/>
              <a:t>It</a:t>
            </a:r>
            <a:r>
              <a:rPr/>
              <a:t> </a:t>
            </a:r>
            <a:r>
              <a:rPr/>
              <a:t>could</a:t>
            </a:r>
            <a:r>
              <a:rPr/>
              <a:t> </a:t>
            </a:r>
            <a:r>
              <a:rPr/>
              <a:t>also</a:t>
            </a:r>
            <a:r>
              <a:rPr/>
              <a:t> </a:t>
            </a:r>
            <a:r>
              <a:rPr/>
              <a:t>occur</a:t>
            </a:r>
            <a:r>
              <a:rPr/>
              <a:t> </a:t>
            </a:r>
            <a:r>
              <a:rPr/>
              <a:t>more</a:t>
            </a:r>
            <a:r>
              <a:rPr/>
              <a:t> </a:t>
            </a:r>
            <a:r>
              <a:rPr/>
              <a:t>subtely.</a:t>
            </a:r>
            <a:r>
              <a:rPr/>
              <a:t> </a:t>
            </a:r>
            <a:r>
              <a:rPr/>
              <a:t>If</a:t>
            </a:r>
            <a:r>
              <a:rPr/>
              <a:t> </a:t>
            </a:r>
            <a:r>
              <a:rPr/>
              <a:t>you</a:t>
            </a:r>
            <a:r>
              <a:rPr/>
              <a:t> </a:t>
            </a:r>
            <a:r>
              <a:rPr/>
              <a:t>know</a:t>
            </a:r>
            <a:r>
              <a:rPr/>
              <a:t> </a:t>
            </a:r>
            <a:r>
              <a:rPr/>
              <a:t>that</a:t>
            </a:r>
            <a:r>
              <a:rPr/>
              <a:t> </a:t>
            </a:r>
            <a:r>
              <a:rPr/>
              <a:t>one</a:t>
            </a:r>
            <a:r>
              <a:rPr/>
              <a:t> </a:t>
            </a:r>
            <a:r>
              <a:rPr/>
              <a:t>arm</a:t>
            </a:r>
            <a:r>
              <a:rPr/>
              <a:t> </a:t>
            </a:r>
            <a:r>
              <a:rPr/>
              <a:t>is</a:t>
            </a:r>
            <a:r>
              <a:rPr/>
              <a:t> </a:t>
            </a:r>
            <a:r>
              <a:rPr/>
              <a:t>coming</a:t>
            </a:r>
            <a:r>
              <a:rPr/>
              <a:t> </a:t>
            </a:r>
            <a:r>
              <a:rPr/>
              <a:t>up</a:t>
            </a:r>
            <a:r>
              <a:rPr/>
              <a:t> </a:t>
            </a:r>
            <a:r>
              <a:rPr/>
              <a:t>next</a:t>
            </a:r>
            <a:r>
              <a:rPr/>
              <a:t> </a:t>
            </a:r>
            <a:r>
              <a:rPr/>
              <a:t>for</a:t>
            </a:r>
            <a:r>
              <a:rPr/>
              <a:t> </a:t>
            </a:r>
            <a:r>
              <a:rPr/>
              <a:t>a</a:t>
            </a:r>
            <a:r>
              <a:rPr/>
              <a:t> </a:t>
            </a:r>
            <a:r>
              <a:rPr/>
              <a:t>particular</a:t>
            </a:r>
            <a:r>
              <a:rPr/>
              <a:t> </a:t>
            </a:r>
            <a:r>
              <a:rPr/>
              <a:t>patient,</a:t>
            </a:r>
            <a:r>
              <a:rPr/>
              <a:t> </a:t>
            </a:r>
            <a:r>
              <a:rPr/>
              <a:t>you</a:t>
            </a:r>
            <a:r>
              <a:rPr/>
              <a:t> </a:t>
            </a:r>
            <a:r>
              <a:rPr/>
              <a:t>might</a:t>
            </a:r>
            <a:r>
              <a:rPr/>
              <a:t> </a:t>
            </a:r>
            <a:r>
              <a:rPr/>
              <a:t>conciously</a:t>
            </a:r>
            <a:r>
              <a:rPr/>
              <a:t> </a:t>
            </a:r>
            <a:r>
              <a:rPr/>
              <a:t>or</a:t>
            </a:r>
            <a:r>
              <a:rPr/>
              <a:t> </a:t>
            </a:r>
            <a:r>
              <a:rPr/>
              <a:t>subconciously</a:t>
            </a:r>
            <a:r>
              <a:rPr/>
              <a:t> </a:t>
            </a:r>
            <a:r>
              <a:rPr/>
              <a:t>apply</a:t>
            </a:r>
            <a:r>
              <a:rPr/>
              <a:t> </a:t>
            </a:r>
            <a:r>
              <a:rPr/>
              <a:t>the</a:t>
            </a:r>
            <a:r>
              <a:rPr/>
              <a:t> </a:t>
            </a:r>
            <a:r>
              <a:rPr/>
              <a:t>exclusion</a:t>
            </a:r>
            <a:r>
              <a:rPr/>
              <a:t> </a:t>
            </a:r>
            <a:r>
              <a:rPr/>
              <a:t>criteria</a:t>
            </a:r>
            <a:r>
              <a:rPr/>
              <a:t> </a:t>
            </a:r>
            <a:r>
              <a:rPr/>
              <a:t>more</a:t>
            </a:r>
            <a:r>
              <a:rPr/>
              <a:t> </a:t>
            </a:r>
            <a:r>
              <a:rPr/>
              <a:t>strictly</a:t>
            </a:r>
            <a:r>
              <a:rPr/>
              <a:t> </a:t>
            </a:r>
            <a:r>
              <a:rPr/>
              <a:t>and</a:t>
            </a:r>
            <a:r>
              <a:rPr/>
              <a:t> </a:t>
            </a:r>
            <a:r>
              <a:rPr/>
              <a:t>then</a:t>
            </a:r>
            <a:r>
              <a:rPr/>
              <a:t> </a:t>
            </a:r>
            <a:r>
              <a:rPr/>
              <a:t>become</a:t>
            </a:r>
            <a:r>
              <a:rPr/>
              <a:t> </a:t>
            </a:r>
            <a:r>
              <a:rPr/>
              <a:t>a</a:t>
            </a:r>
            <a:r>
              <a:rPr/>
              <a:t> </a:t>
            </a:r>
            <a:r>
              <a:rPr/>
              <a:t>bit</a:t>
            </a:r>
            <a:r>
              <a:rPr/>
              <a:t> </a:t>
            </a:r>
            <a:r>
              <a:rPr/>
              <a:t>more</a:t>
            </a:r>
            <a:r>
              <a:rPr/>
              <a:t> </a:t>
            </a:r>
            <a:r>
              <a:rPr/>
              <a:t>lax</a:t>
            </a:r>
            <a:r>
              <a:rPr/>
              <a:t> </a:t>
            </a:r>
            <a:r>
              <a:rPr/>
              <a:t>when</a:t>
            </a:r>
            <a:r>
              <a:rPr/>
              <a:t> </a:t>
            </a:r>
            <a:r>
              <a:rPr/>
              <a:t>the</a:t>
            </a:r>
            <a:r>
              <a:rPr/>
              <a:t> </a:t>
            </a:r>
            <a:r>
              <a:rPr/>
              <a:t>alternate</a:t>
            </a:r>
            <a:r>
              <a:rPr/>
              <a:t> </a:t>
            </a:r>
            <a:r>
              <a:rPr/>
              <a:t>arm</a:t>
            </a:r>
            <a:r>
              <a:rPr/>
              <a:t> </a:t>
            </a:r>
            <a:r>
              <a:rPr/>
              <a:t>is</a:t>
            </a:r>
            <a:r>
              <a:rPr/>
              <a:t> </a:t>
            </a:r>
            <a:r>
              <a:rPr/>
              <a:t>up</a:t>
            </a:r>
            <a:r>
              <a:rPr/>
              <a:t> </a:t>
            </a:r>
            <a:r>
              <a:rPr/>
              <a:t>for</a:t>
            </a:r>
            <a:r>
              <a:rPr/>
              <a:t> </a:t>
            </a:r>
            <a:r>
              <a:rPr/>
              <a:t>grabs.</a:t>
            </a:r>
          </a:p>
          <a:p>
            <a:pPr lvl="0" marL="0" indent="0">
              <a:buNone/>
            </a:pPr>
          </a:p>
          <a:p>
            <a:pPr lvl="0" marL="0" indent="0">
              <a:buNone/>
            </a:pPr>
            <a:r>
              <a:rPr/>
              <a:t>For</a:t>
            </a:r>
            <a:r>
              <a:rPr/>
              <a:t> </a:t>
            </a:r>
            <a:r>
              <a:rPr/>
              <a:t>the</a:t>
            </a:r>
            <a:r>
              <a:rPr/>
              <a:t> </a:t>
            </a:r>
            <a:r>
              <a:rPr/>
              <a:t>most</a:t>
            </a:r>
            <a:r>
              <a:rPr/>
              <a:t> </a:t>
            </a:r>
            <a:r>
              <a:rPr/>
              <a:t>part,</a:t>
            </a:r>
            <a:r>
              <a:rPr/>
              <a:t> </a:t>
            </a:r>
            <a:r>
              <a:rPr/>
              <a:t>this</a:t>
            </a:r>
            <a:r>
              <a:rPr/>
              <a:t> </a:t>
            </a:r>
            <a:r>
              <a:rPr/>
              <a:t>is</a:t>
            </a:r>
            <a:r>
              <a:rPr/>
              <a:t> </a:t>
            </a:r>
            <a:r>
              <a:rPr/>
              <a:t>only</a:t>
            </a:r>
            <a:r>
              <a:rPr/>
              <a:t> </a:t>
            </a:r>
            <a:r>
              <a:rPr/>
              <a:t>an</a:t>
            </a:r>
            <a:r>
              <a:rPr/>
              <a:t> </a:t>
            </a:r>
            <a:r>
              <a:rPr/>
              <a:t>issue</a:t>
            </a:r>
            <a:r>
              <a:rPr/>
              <a:t> </a:t>
            </a:r>
            <a:r>
              <a:rPr/>
              <a:t>in</a:t>
            </a:r>
            <a:r>
              <a:rPr/>
              <a:t> </a:t>
            </a:r>
            <a:r>
              <a:rPr/>
              <a:t>trials</a:t>
            </a:r>
            <a:r>
              <a:rPr/>
              <a:t> </a:t>
            </a:r>
            <a:r>
              <a:rPr/>
              <a:t>with</a:t>
            </a:r>
            <a:r>
              <a:rPr/>
              <a:t> </a:t>
            </a:r>
            <a:r>
              <a:rPr/>
              <a:t>more</a:t>
            </a:r>
            <a:r>
              <a:rPr/>
              <a:t> </a:t>
            </a:r>
            <a:r>
              <a:rPr/>
              <a:t>than</a:t>
            </a:r>
            <a:r>
              <a:rPr/>
              <a:t> </a:t>
            </a:r>
            <a:r>
              <a:rPr/>
              <a:t>one</a:t>
            </a:r>
            <a:r>
              <a:rPr/>
              <a:t> </a:t>
            </a:r>
            <a:r>
              <a:rPr/>
              <a:t>recruiting</a:t>
            </a:r>
            <a:r>
              <a:rPr/>
              <a:t> </a:t>
            </a:r>
            <a:r>
              <a:rPr/>
              <a:t>physician.</a:t>
            </a:r>
            <a:r>
              <a:rPr/>
              <a:t> </a:t>
            </a:r>
            <a:r>
              <a:rPr/>
              <a:t>If</a:t>
            </a:r>
            <a:r>
              <a:rPr/>
              <a:t> </a:t>
            </a:r>
            <a:r>
              <a:rPr/>
              <a:t>there</a:t>
            </a:r>
            <a:r>
              <a:rPr/>
              <a:t> </a:t>
            </a:r>
            <a:r>
              <a:rPr/>
              <a:t>is</a:t>
            </a:r>
            <a:r>
              <a:rPr/>
              <a:t> </a:t>
            </a:r>
            <a:r>
              <a:rPr/>
              <a:t>a</a:t>
            </a:r>
            <a:r>
              <a:rPr/>
              <a:t> </a:t>
            </a:r>
            <a:r>
              <a:rPr/>
              <a:t>single</a:t>
            </a:r>
            <a:r>
              <a:rPr/>
              <a:t> </a:t>
            </a:r>
            <a:r>
              <a:rPr/>
              <a:t>recruiter,</a:t>
            </a:r>
            <a:r>
              <a:rPr/>
              <a:t> </a:t>
            </a:r>
            <a:r>
              <a:rPr/>
              <a:t>it’s</a:t>
            </a:r>
            <a:r>
              <a:rPr/>
              <a:t> </a:t>
            </a:r>
            <a:r>
              <a:rPr/>
              <a:t>typically</a:t>
            </a:r>
            <a:r>
              <a:rPr/>
              <a:t> </a:t>
            </a:r>
            <a:r>
              <a:rPr/>
              <a:t>the</a:t>
            </a:r>
            <a:r>
              <a:rPr/>
              <a:t> </a:t>
            </a:r>
            <a:r>
              <a:rPr/>
              <a:t>person</a:t>
            </a:r>
            <a:r>
              <a:rPr/>
              <a:t> </a:t>
            </a:r>
            <a:r>
              <a:rPr/>
              <a:t>who</a:t>
            </a:r>
            <a:r>
              <a:rPr/>
              <a:t> </a:t>
            </a:r>
            <a:r>
              <a:rPr/>
              <a:t>also</a:t>
            </a:r>
            <a:r>
              <a:rPr/>
              <a:t> </a:t>
            </a:r>
            <a:r>
              <a:rPr/>
              <a:t>designed</a:t>
            </a:r>
            <a:r>
              <a:rPr/>
              <a:t> </a:t>
            </a:r>
            <a:r>
              <a:rPr/>
              <a:t>the</a:t>
            </a:r>
            <a:r>
              <a:rPr/>
              <a:t> </a:t>
            </a:r>
            <a:r>
              <a:rPr/>
              <a:t>study</a:t>
            </a:r>
            <a:r>
              <a:rPr/>
              <a:t> </a:t>
            </a:r>
            <a:r>
              <a:rPr/>
              <a:t>and</a:t>
            </a:r>
            <a:r>
              <a:rPr/>
              <a:t> </a:t>
            </a:r>
            <a:r>
              <a:rPr/>
              <a:t>this</a:t>
            </a:r>
            <a:r>
              <a:rPr/>
              <a:t> </a:t>
            </a:r>
            <a:r>
              <a:rPr/>
              <a:t>person</a:t>
            </a:r>
            <a:r>
              <a:rPr/>
              <a:t> </a:t>
            </a:r>
            <a:r>
              <a:rPr/>
              <a:t>is</a:t>
            </a:r>
            <a:r>
              <a:rPr/>
              <a:t> </a:t>
            </a:r>
            <a:r>
              <a:rPr/>
              <a:t>unlikely</a:t>
            </a:r>
            <a:r>
              <a:rPr/>
              <a:t> </a:t>
            </a:r>
            <a:r>
              <a:rPr/>
              <a:t>to</a:t>
            </a:r>
            <a:r>
              <a:rPr/>
              <a:t> </a:t>
            </a:r>
            <a:r>
              <a:rPr/>
              <a:t>undermine</a:t>
            </a:r>
            <a:r>
              <a:rPr/>
              <a:t> </a:t>
            </a:r>
            <a:r>
              <a:rPr/>
              <a:t>their</a:t>
            </a:r>
            <a:r>
              <a:rPr/>
              <a:t> </a:t>
            </a:r>
            <a:r>
              <a:rPr/>
              <a:t>own</a:t>
            </a:r>
            <a:r>
              <a:rPr/>
              <a:t> </a:t>
            </a:r>
            <a:r>
              <a:rPr/>
              <a:t>research.</a:t>
            </a:r>
          </a:p>
          <a:p>
            <a:pPr lvl="0" marL="0" indent="0">
              <a:buNone/>
            </a:pPr>
          </a:p>
          <a:p>
            <a:pPr lvl="0" marL="0" indent="0">
              <a:buNone/>
            </a:pPr>
            <a:r>
              <a:rPr/>
              <a:t>The</a:t>
            </a:r>
            <a:r>
              <a:rPr/>
              <a:t> </a:t>
            </a:r>
            <a:r>
              <a:rPr/>
              <a:t>preventive</a:t>
            </a:r>
            <a:r>
              <a:rPr/>
              <a:t> </a:t>
            </a:r>
            <a:r>
              <a:rPr/>
              <a:t>measure</a:t>
            </a:r>
            <a:r>
              <a:rPr/>
              <a:t> </a:t>
            </a:r>
            <a:r>
              <a:rPr/>
              <a:t>for</a:t>
            </a:r>
            <a:r>
              <a:rPr/>
              <a:t> </a:t>
            </a:r>
            <a:r>
              <a:rPr/>
              <a:t>subversion</a:t>
            </a:r>
            <a:r>
              <a:rPr/>
              <a:t> </a:t>
            </a:r>
            <a:r>
              <a:rPr/>
              <a:t>of</a:t>
            </a:r>
            <a:r>
              <a:rPr/>
              <a:t> </a:t>
            </a:r>
            <a:r>
              <a:rPr/>
              <a:t>the</a:t>
            </a:r>
            <a:r>
              <a:rPr/>
              <a:t> </a:t>
            </a:r>
            <a:r>
              <a:rPr/>
              <a:t>randomization</a:t>
            </a:r>
            <a:r>
              <a:rPr/>
              <a:t> </a:t>
            </a:r>
            <a:r>
              <a:rPr/>
              <a:t>process</a:t>
            </a:r>
            <a:r>
              <a:rPr/>
              <a:t> </a:t>
            </a:r>
            <a:r>
              <a:rPr/>
              <a:t>is</a:t>
            </a:r>
            <a:r>
              <a:rPr/>
              <a:t> </a:t>
            </a:r>
            <a:r>
              <a:rPr/>
              <a:t>to</a:t>
            </a:r>
            <a:r>
              <a:rPr/>
              <a:t> </a:t>
            </a:r>
            <a:r>
              <a:rPr/>
              <a:t>take</a:t>
            </a:r>
            <a:r>
              <a:rPr/>
              <a:t> </a:t>
            </a:r>
            <a:r>
              <a:rPr/>
              <a:t>possession</a:t>
            </a:r>
            <a:r>
              <a:rPr/>
              <a:t> </a:t>
            </a:r>
            <a:r>
              <a:rPr/>
              <a:t>of</a:t>
            </a:r>
            <a:r>
              <a:rPr/>
              <a:t> </a:t>
            </a:r>
            <a:r>
              <a:rPr/>
              <a:t>the</a:t>
            </a:r>
            <a:r>
              <a:rPr/>
              <a:t> </a:t>
            </a:r>
            <a:r>
              <a:rPr/>
              <a:t>randomization</a:t>
            </a:r>
            <a:r>
              <a:rPr/>
              <a:t> </a:t>
            </a:r>
            <a:r>
              <a:rPr/>
              <a:t>list</a:t>
            </a:r>
            <a:r>
              <a:rPr/>
              <a:t> </a:t>
            </a:r>
            <a:r>
              <a:rPr/>
              <a:t>away</a:t>
            </a:r>
            <a:r>
              <a:rPr/>
              <a:t> </a:t>
            </a:r>
            <a:r>
              <a:rPr/>
              <a:t>from</a:t>
            </a:r>
            <a:r>
              <a:rPr/>
              <a:t> </a:t>
            </a:r>
            <a:r>
              <a:rPr/>
              <a:t>the</a:t>
            </a:r>
            <a:r>
              <a:rPr/>
              <a:t> </a:t>
            </a:r>
            <a:r>
              <a:rPr/>
              <a:t>recruiting</a:t>
            </a:r>
            <a:r>
              <a:rPr/>
              <a:t> </a:t>
            </a:r>
            <a:r>
              <a:rPr/>
              <a:t>physician.</a:t>
            </a:r>
            <a:r>
              <a:rPr/>
              <a:t> </a:t>
            </a:r>
            <a:r>
              <a:rPr/>
              <a:t>You</a:t>
            </a:r>
            <a:r>
              <a:rPr/>
              <a:t> </a:t>
            </a:r>
            <a:r>
              <a:rPr/>
              <a:t>allocate</a:t>
            </a:r>
            <a:r>
              <a:rPr/>
              <a:t> </a:t>
            </a:r>
            <a:r>
              <a:rPr/>
              <a:t>patients</a:t>
            </a:r>
            <a:r>
              <a:rPr/>
              <a:t> </a:t>
            </a:r>
            <a:r>
              <a:rPr/>
              <a:t>using</a:t>
            </a:r>
            <a:r>
              <a:rPr/>
              <a:t> </a:t>
            </a:r>
            <a:r>
              <a:rPr/>
              <a:t>a</a:t>
            </a:r>
            <a:r>
              <a:rPr/>
              <a:t> </a:t>
            </a:r>
            <a:r>
              <a:rPr/>
              <a:t>series</a:t>
            </a:r>
            <a:r>
              <a:rPr/>
              <a:t> </a:t>
            </a:r>
            <a:r>
              <a:rPr/>
              <a:t>of</a:t>
            </a:r>
            <a:r>
              <a:rPr/>
              <a:t> </a:t>
            </a:r>
            <a:r>
              <a:rPr/>
              <a:t>sealed</a:t>
            </a:r>
            <a:r>
              <a:rPr/>
              <a:t> </a:t>
            </a:r>
            <a:r>
              <a:rPr/>
              <a:t>opaque</a:t>
            </a:r>
            <a:r>
              <a:rPr/>
              <a:t> </a:t>
            </a:r>
            <a:r>
              <a:rPr/>
              <a:t>envelopes.</a:t>
            </a:r>
            <a:r>
              <a:rPr/>
              <a:t> </a:t>
            </a:r>
            <a:r>
              <a:rPr/>
              <a:t>Or</a:t>
            </a:r>
            <a:r>
              <a:rPr/>
              <a:t> </a:t>
            </a:r>
            <a:r>
              <a:rPr/>
              <a:t>the</a:t>
            </a:r>
            <a:r>
              <a:rPr/>
              <a:t> </a:t>
            </a:r>
            <a:r>
              <a:rPr/>
              <a:t>assignment</a:t>
            </a:r>
            <a:r>
              <a:rPr/>
              <a:t> </a:t>
            </a:r>
            <a:r>
              <a:rPr/>
              <a:t>of</a:t>
            </a:r>
            <a:r>
              <a:rPr/>
              <a:t> </a:t>
            </a:r>
            <a:r>
              <a:rPr/>
              <a:t>patients</a:t>
            </a:r>
            <a:r>
              <a:rPr/>
              <a:t> </a:t>
            </a:r>
            <a:r>
              <a:rPr/>
              <a:t>is</a:t>
            </a:r>
            <a:r>
              <a:rPr/>
              <a:t> </a:t>
            </a:r>
            <a:r>
              <a:rPr/>
              <a:t>done</a:t>
            </a:r>
            <a:r>
              <a:rPr/>
              <a:t> </a:t>
            </a:r>
            <a:r>
              <a:rPr/>
              <a:t>at</a:t>
            </a:r>
            <a:r>
              <a:rPr/>
              <a:t> </a:t>
            </a:r>
            <a:r>
              <a:rPr/>
              <a:t>a</a:t>
            </a:r>
            <a:r>
              <a:rPr/>
              <a:t> </a:t>
            </a:r>
            <a:r>
              <a:rPr/>
              <a:t>central</a:t>
            </a:r>
            <a:r>
              <a:rPr/>
              <a:t> </a:t>
            </a:r>
            <a:r>
              <a:rPr/>
              <a:t>location</a:t>
            </a:r>
            <a:r>
              <a:rPr/>
              <a:t> </a:t>
            </a:r>
            <a:r>
              <a:rPr/>
              <a:t>that</a:t>
            </a:r>
            <a:r>
              <a:rPr/>
              <a:t> </a:t>
            </a:r>
            <a:r>
              <a:rPr/>
              <a:t>recruiting</a:t>
            </a:r>
            <a:r>
              <a:rPr/>
              <a:t> </a:t>
            </a:r>
            <a:r>
              <a:rPr/>
              <a:t>physicians</a:t>
            </a:r>
            <a:r>
              <a:rPr/>
              <a:t> </a:t>
            </a:r>
            <a:r>
              <a:rPr/>
              <a:t>access</a:t>
            </a:r>
            <a:r>
              <a:rPr/>
              <a:t> </a:t>
            </a:r>
            <a:r>
              <a:rPr/>
              <a:t>through</a:t>
            </a:r>
            <a:r>
              <a:rPr/>
              <a:t> </a:t>
            </a:r>
            <a:r>
              <a:rPr/>
              <a:t>a</a:t>
            </a:r>
            <a:r>
              <a:rPr/>
              <a:t> </a:t>
            </a:r>
            <a:r>
              <a:rPr/>
              <a:t>toll</a:t>
            </a:r>
            <a:r>
              <a:rPr/>
              <a:t> </a:t>
            </a:r>
            <a:r>
              <a:rPr/>
              <a:t>free</a:t>
            </a:r>
            <a:r>
              <a:rPr/>
              <a:t> </a:t>
            </a:r>
            <a:r>
              <a:rPr/>
              <a:t>telephone</a:t>
            </a:r>
            <a:r>
              <a:rPr/>
              <a:t> </a:t>
            </a:r>
            <a:r>
              <a:rPr/>
              <a:t>call.</a:t>
            </a:r>
          </a:p>
          <a:p>
            <a:pPr lvl="0" marL="0" indent="0">
              <a:buNone/>
            </a:pPr>
          </a:p>
          <a:p>
            <a:pPr lvl="0" marL="0" indent="0">
              <a:buNone/>
            </a:pPr>
            <a:r>
              <a:rPr/>
              <a:t>Patients</a:t>
            </a:r>
            <a:r>
              <a:rPr/>
              <a:t> </a:t>
            </a:r>
            <a:r>
              <a:rPr/>
              <a:t>themselves</a:t>
            </a:r>
            <a:r>
              <a:rPr/>
              <a:t> </a:t>
            </a:r>
            <a:r>
              <a:rPr/>
              <a:t>may</a:t>
            </a:r>
            <a:r>
              <a:rPr/>
              <a:t> </a:t>
            </a:r>
            <a:r>
              <a:rPr/>
              <a:t>try</a:t>
            </a:r>
            <a:r>
              <a:rPr/>
              <a:t> </a:t>
            </a:r>
            <a:r>
              <a:rPr/>
              <a:t>to</a:t>
            </a:r>
            <a:r>
              <a:rPr/>
              <a:t> </a:t>
            </a:r>
            <a:r>
              <a:rPr/>
              <a:t>subvert</a:t>
            </a:r>
            <a:r>
              <a:rPr/>
              <a:t> </a:t>
            </a:r>
            <a:r>
              <a:rPr/>
              <a:t>the</a:t>
            </a:r>
            <a:r>
              <a:rPr/>
              <a:t> </a:t>
            </a:r>
            <a:r>
              <a:rPr/>
              <a:t>randomization</a:t>
            </a:r>
            <a:r>
              <a:rPr/>
              <a:t> </a:t>
            </a:r>
            <a:r>
              <a:rPr/>
              <a:t>process.</a:t>
            </a:r>
            <a:r>
              <a:rPr/>
              <a:t> </a:t>
            </a:r>
            <a:r>
              <a:rPr/>
              <a:t>In</a:t>
            </a:r>
            <a:r>
              <a:rPr/>
              <a:t> </a:t>
            </a:r>
            <a:r>
              <a:rPr/>
              <a:t>the</a:t>
            </a:r>
            <a:r>
              <a:rPr/>
              <a:t> </a:t>
            </a:r>
            <a:r>
              <a:rPr/>
              <a:t>era</a:t>
            </a:r>
            <a:r>
              <a:rPr/>
              <a:t> </a:t>
            </a:r>
            <a:r>
              <a:rPr/>
              <a:t>before</a:t>
            </a:r>
            <a:r>
              <a:rPr/>
              <a:t> </a:t>
            </a:r>
            <a:r>
              <a:rPr/>
              <a:t>AZT</a:t>
            </a:r>
            <a:r>
              <a:rPr/>
              <a:t> </a:t>
            </a:r>
            <a:r>
              <a:rPr/>
              <a:t>became</a:t>
            </a:r>
            <a:r>
              <a:rPr/>
              <a:t> </a:t>
            </a:r>
            <a:r>
              <a:rPr/>
              <a:t>available</a:t>
            </a:r>
            <a:r>
              <a:rPr/>
              <a:t> </a:t>
            </a:r>
            <a:r>
              <a:rPr/>
              <a:t>(prior</a:t>
            </a:r>
            <a:r>
              <a:rPr/>
              <a:t> </a:t>
            </a:r>
            <a:r>
              <a:rPr/>
              <a:t>to</a:t>
            </a:r>
            <a:r>
              <a:rPr/>
              <a:t> </a:t>
            </a:r>
            <a:r>
              <a:rPr/>
              <a:t>1987),</a:t>
            </a:r>
            <a:r>
              <a:rPr/>
              <a:t> </a:t>
            </a:r>
            <a:r>
              <a:rPr/>
              <a:t>AIDS</a:t>
            </a:r>
            <a:r>
              <a:rPr/>
              <a:t> </a:t>
            </a:r>
            <a:r>
              <a:rPr/>
              <a:t>was</a:t>
            </a:r>
            <a:r>
              <a:rPr/>
              <a:t> </a:t>
            </a:r>
            <a:r>
              <a:rPr/>
              <a:t>considered</a:t>
            </a:r>
            <a:r>
              <a:rPr/>
              <a:t> </a:t>
            </a:r>
            <a:r>
              <a:rPr/>
              <a:t>a</a:t>
            </a:r>
            <a:r>
              <a:rPr/>
              <a:t> </a:t>
            </a:r>
            <a:r>
              <a:rPr/>
              <a:t>death</a:t>
            </a:r>
            <a:r>
              <a:rPr/>
              <a:t> </a:t>
            </a:r>
            <a:r>
              <a:rPr/>
              <a:t>sentence.</a:t>
            </a:r>
            <a:r>
              <a:rPr/>
              <a:t> </a:t>
            </a:r>
            <a:r>
              <a:rPr/>
              <a:t>So</a:t>
            </a:r>
            <a:r>
              <a:rPr/>
              <a:t> </a:t>
            </a:r>
            <a:r>
              <a:rPr/>
              <a:t>when</a:t>
            </a:r>
            <a:r>
              <a:rPr/>
              <a:t> </a:t>
            </a:r>
            <a:r>
              <a:rPr/>
              <a:t>researchers</a:t>
            </a:r>
            <a:r>
              <a:rPr/>
              <a:t> </a:t>
            </a:r>
            <a:r>
              <a:rPr/>
              <a:t>wanted</a:t>
            </a:r>
            <a:r>
              <a:rPr/>
              <a:t> </a:t>
            </a:r>
            <a:r>
              <a:rPr/>
              <a:t>to</a:t>
            </a:r>
            <a:r>
              <a:rPr/>
              <a:t> </a:t>
            </a:r>
            <a:r>
              <a:rPr/>
              <a:t>try</a:t>
            </a:r>
            <a:r>
              <a:rPr/>
              <a:t> </a:t>
            </a:r>
            <a:r>
              <a:rPr/>
              <a:t>to</a:t>
            </a:r>
            <a:r>
              <a:rPr/>
              <a:t> </a:t>
            </a:r>
            <a:r>
              <a:rPr/>
              <a:t>test</a:t>
            </a:r>
            <a:r>
              <a:rPr/>
              <a:t> </a:t>
            </a:r>
            <a:r>
              <a:rPr/>
              <a:t>new</a:t>
            </a:r>
            <a:r>
              <a:rPr/>
              <a:t> </a:t>
            </a:r>
            <a:r>
              <a:rPr/>
              <a:t>therapies,</a:t>
            </a:r>
            <a:r>
              <a:rPr/>
              <a:t> </a:t>
            </a:r>
            <a:r>
              <a:rPr/>
              <a:t>and</a:t>
            </a:r>
            <a:r>
              <a:rPr/>
              <a:t> </a:t>
            </a:r>
            <a:r>
              <a:rPr/>
              <a:t>insisted</a:t>
            </a:r>
            <a:r>
              <a:rPr/>
              <a:t> </a:t>
            </a:r>
            <a:r>
              <a:rPr/>
              <a:t>on</a:t>
            </a:r>
            <a:r>
              <a:rPr/>
              <a:t> </a:t>
            </a:r>
            <a:r>
              <a:rPr/>
              <a:t>a</a:t>
            </a:r>
            <a:r>
              <a:rPr/>
              <a:t> </a:t>
            </a:r>
            <a:r>
              <a:rPr/>
              <a:t>placebo</a:t>
            </a:r>
            <a:r>
              <a:rPr/>
              <a:t> </a:t>
            </a:r>
            <a:r>
              <a:rPr/>
              <a:t>arm,</a:t>
            </a:r>
            <a:r>
              <a:rPr/>
              <a:t> </a:t>
            </a:r>
            <a:r>
              <a:rPr/>
              <a:t>the</a:t>
            </a:r>
            <a:r>
              <a:rPr/>
              <a:t> </a:t>
            </a:r>
            <a:r>
              <a:rPr/>
              <a:t>patients</a:t>
            </a:r>
            <a:r>
              <a:rPr/>
              <a:t> </a:t>
            </a:r>
            <a:r>
              <a:rPr/>
              <a:t>rebelled.</a:t>
            </a:r>
            <a:r>
              <a:rPr/>
              <a:t> </a:t>
            </a:r>
            <a:r>
              <a:rPr/>
              <a:t>They</a:t>
            </a:r>
            <a:r>
              <a:rPr/>
              <a:t> </a:t>
            </a:r>
            <a:r>
              <a:rPr/>
              <a:t>tried</a:t>
            </a:r>
            <a:r>
              <a:rPr/>
              <a:t> </a:t>
            </a:r>
            <a:r>
              <a:rPr/>
              <a:t>to</a:t>
            </a:r>
            <a:r>
              <a:rPr/>
              <a:t> </a:t>
            </a:r>
            <a:r>
              <a:rPr/>
              <a:t>subvert</a:t>
            </a:r>
            <a:r>
              <a:rPr/>
              <a:t> </a:t>
            </a:r>
            <a:r>
              <a:rPr/>
              <a:t>the</a:t>
            </a:r>
            <a:r>
              <a:rPr/>
              <a:t> </a:t>
            </a:r>
            <a:r>
              <a:rPr/>
              <a:t>intent</a:t>
            </a:r>
            <a:r>
              <a:rPr/>
              <a:t> </a:t>
            </a:r>
            <a:r>
              <a:rPr/>
              <a:t>of</a:t>
            </a:r>
            <a:r>
              <a:rPr/>
              <a:t> </a:t>
            </a:r>
            <a:r>
              <a:rPr/>
              <a:t>the</a:t>
            </a:r>
            <a:r>
              <a:rPr/>
              <a:t> </a:t>
            </a:r>
            <a:r>
              <a:rPr/>
              <a:t>trials</a:t>
            </a:r>
            <a:r>
              <a:rPr/>
              <a:t> </a:t>
            </a:r>
            <a:r>
              <a:rPr/>
              <a:t>by</a:t>
            </a:r>
            <a:r>
              <a:rPr/>
              <a:t> </a:t>
            </a:r>
            <a:r>
              <a:rPr/>
              <a:t>doing</a:t>
            </a:r>
            <a:r>
              <a:rPr/>
              <a:t> </a:t>
            </a:r>
            <a:r>
              <a:rPr/>
              <a:t>one</a:t>
            </a:r>
            <a:r>
              <a:rPr/>
              <a:t> </a:t>
            </a:r>
            <a:r>
              <a:rPr/>
              <a:t>of</a:t>
            </a:r>
            <a:r>
              <a:rPr/>
              <a:t> </a:t>
            </a:r>
            <a:r>
              <a:rPr/>
              <a:t>two</a:t>
            </a:r>
            <a:r>
              <a:rPr/>
              <a:t> </a:t>
            </a:r>
            <a:r>
              <a:rPr/>
              <a:t>things.</a:t>
            </a:r>
            <a:r>
              <a:rPr/>
              <a:t> </a:t>
            </a:r>
            <a:r>
              <a:rPr/>
              <a:t>Some</a:t>
            </a:r>
            <a:r>
              <a:rPr/>
              <a:t> </a:t>
            </a:r>
            <a:r>
              <a:rPr/>
              <a:t>patients</a:t>
            </a:r>
            <a:r>
              <a:rPr/>
              <a:t> </a:t>
            </a:r>
            <a:r>
              <a:rPr/>
              <a:t>would</a:t>
            </a:r>
            <a:r>
              <a:rPr/>
              <a:t> </a:t>
            </a:r>
            <a:r>
              <a:rPr/>
              <a:t>get</a:t>
            </a:r>
            <a:r>
              <a:rPr/>
              <a:t> </a:t>
            </a:r>
            <a:r>
              <a:rPr/>
              <a:t>together</a:t>
            </a:r>
            <a:r>
              <a:rPr/>
              <a:t> </a:t>
            </a:r>
            <a:r>
              <a:rPr/>
              <a:t>in</a:t>
            </a:r>
            <a:r>
              <a:rPr/>
              <a:t> </a:t>
            </a:r>
            <a:r>
              <a:rPr/>
              <a:t>small</a:t>
            </a:r>
            <a:r>
              <a:rPr/>
              <a:t> </a:t>
            </a:r>
            <a:r>
              <a:rPr/>
              <a:t>groups</a:t>
            </a:r>
            <a:r>
              <a:rPr/>
              <a:t> </a:t>
            </a:r>
            <a:r>
              <a:rPr/>
              <a:t>and</a:t>
            </a:r>
            <a:r>
              <a:rPr/>
              <a:t> </a:t>
            </a:r>
            <a:r>
              <a:rPr/>
              <a:t>would</a:t>
            </a:r>
            <a:r>
              <a:rPr/>
              <a:t> </a:t>
            </a:r>
            <a:r>
              <a:rPr/>
              <a:t>pool</a:t>
            </a:r>
            <a:r>
              <a:rPr/>
              <a:t> </a:t>
            </a:r>
            <a:r>
              <a:rPr/>
              <a:t>their</a:t>
            </a:r>
            <a:r>
              <a:rPr/>
              <a:t> </a:t>
            </a:r>
            <a:r>
              <a:rPr/>
              <a:t>medication.</a:t>
            </a:r>
            <a:r>
              <a:rPr/>
              <a:t> </a:t>
            </a:r>
            <a:r>
              <a:rPr/>
              <a:t>They</a:t>
            </a:r>
            <a:r>
              <a:rPr/>
              <a:t> </a:t>
            </a:r>
            <a:r>
              <a:rPr/>
              <a:t>would</a:t>
            </a:r>
            <a:r>
              <a:rPr/>
              <a:t> </a:t>
            </a:r>
            <a:r>
              <a:rPr/>
              <a:t>grind</a:t>
            </a:r>
            <a:r>
              <a:rPr/>
              <a:t> </a:t>
            </a:r>
            <a:r>
              <a:rPr/>
              <a:t>up</a:t>
            </a:r>
            <a:r>
              <a:rPr/>
              <a:t> </a:t>
            </a:r>
            <a:r>
              <a:rPr/>
              <a:t>all</a:t>
            </a:r>
            <a:r>
              <a:rPr/>
              <a:t> </a:t>
            </a:r>
            <a:r>
              <a:rPr/>
              <a:t>the</a:t>
            </a:r>
            <a:r>
              <a:rPr/>
              <a:t> </a:t>
            </a:r>
            <a:r>
              <a:rPr/>
              <a:t>pills</a:t>
            </a:r>
            <a:r>
              <a:rPr/>
              <a:t> </a:t>
            </a:r>
            <a:r>
              <a:rPr/>
              <a:t>and</a:t>
            </a:r>
            <a:r>
              <a:rPr/>
              <a:t> </a:t>
            </a:r>
            <a:r>
              <a:rPr/>
              <a:t>then</a:t>
            </a:r>
            <a:r>
              <a:rPr/>
              <a:t> </a:t>
            </a:r>
            <a:r>
              <a:rPr/>
              <a:t>redistribute</a:t>
            </a:r>
            <a:r>
              <a:rPr/>
              <a:t> </a:t>
            </a:r>
            <a:r>
              <a:rPr/>
              <a:t>them.</a:t>
            </a:r>
            <a:r>
              <a:rPr/>
              <a:t> </a:t>
            </a:r>
            <a:r>
              <a:rPr/>
              <a:t>They</a:t>
            </a:r>
            <a:r>
              <a:rPr/>
              <a:t> </a:t>
            </a:r>
            <a:r>
              <a:rPr/>
              <a:t>felt</a:t>
            </a:r>
            <a:r>
              <a:rPr/>
              <a:t> </a:t>
            </a:r>
            <a:r>
              <a:rPr/>
              <a:t>that</a:t>
            </a:r>
            <a:r>
              <a:rPr/>
              <a:t> </a:t>
            </a:r>
            <a:r>
              <a:rPr/>
              <a:t>a</a:t>
            </a:r>
            <a:r>
              <a:rPr/>
              <a:t> </a:t>
            </a:r>
            <a:r>
              <a:rPr/>
              <a:t>half</a:t>
            </a:r>
            <a:r>
              <a:rPr/>
              <a:t> </a:t>
            </a:r>
            <a:r>
              <a:rPr/>
              <a:t>dose</a:t>
            </a:r>
            <a:r>
              <a:rPr/>
              <a:t> </a:t>
            </a:r>
            <a:r>
              <a:rPr/>
              <a:t>of</a:t>
            </a:r>
            <a:r>
              <a:rPr/>
              <a:t> </a:t>
            </a:r>
            <a:r>
              <a:rPr/>
              <a:t>a</a:t>
            </a:r>
            <a:r>
              <a:rPr/>
              <a:t> </a:t>
            </a:r>
            <a:r>
              <a:rPr/>
              <a:t>promising</a:t>
            </a:r>
            <a:r>
              <a:rPr/>
              <a:t> </a:t>
            </a:r>
            <a:r>
              <a:rPr/>
              <a:t>new</a:t>
            </a:r>
            <a:r>
              <a:rPr/>
              <a:t> </a:t>
            </a:r>
            <a:r>
              <a:rPr/>
              <a:t>drug</a:t>
            </a:r>
            <a:r>
              <a:rPr/>
              <a:t> </a:t>
            </a:r>
            <a:r>
              <a:rPr/>
              <a:t>would</a:t>
            </a:r>
            <a:r>
              <a:rPr/>
              <a:t> </a:t>
            </a:r>
            <a:r>
              <a:rPr/>
              <a:t>be</a:t>
            </a:r>
            <a:r>
              <a:rPr/>
              <a:t> </a:t>
            </a:r>
            <a:r>
              <a:rPr/>
              <a:t>a</a:t>
            </a:r>
            <a:r>
              <a:rPr/>
              <a:t> </a:t>
            </a:r>
            <a:r>
              <a:rPr/>
              <a:t>better</a:t>
            </a:r>
            <a:r>
              <a:rPr/>
              <a:t> </a:t>
            </a:r>
            <a:r>
              <a:rPr/>
              <a:t>choice</a:t>
            </a:r>
            <a:r>
              <a:rPr/>
              <a:t> </a:t>
            </a:r>
            <a:r>
              <a:rPr/>
              <a:t>than</a:t>
            </a:r>
            <a:r>
              <a:rPr/>
              <a:t> </a:t>
            </a:r>
            <a:r>
              <a:rPr/>
              <a:t>a</a:t>
            </a:r>
            <a:r>
              <a:rPr/>
              <a:t> </a:t>
            </a:r>
            <a:r>
              <a:rPr/>
              <a:t>50%</a:t>
            </a:r>
            <a:r>
              <a:rPr/>
              <a:t> </a:t>
            </a:r>
            <a:r>
              <a:rPr/>
              <a:t>chance</a:t>
            </a:r>
            <a:r>
              <a:rPr/>
              <a:t> </a:t>
            </a:r>
            <a:r>
              <a:rPr/>
              <a:t>of</a:t>
            </a:r>
            <a:r>
              <a:rPr/>
              <a:t> </a:t>
            </a:r>
            <a:r>
              <a:rPr/>
              <a:t>getting</a:t>
            </a:r>
            <a:r>
              <a:rPr/>
              <a:t> </a:t>
            </a:r>
            <a:r>
              <a:rPr/>
              <a:t>an</a:t>
            </a:r>
            <a:r>
              <a:rPr/>
              <a:t> </a:t>
            </a:r>
            <a:r>
              <a:rPr/>
              <a:t>ineffective</a:t>
            </a:r>
            <a:r>
              <a:rPr/>
              <a:t> </a:t>
            </a:r>
            <a:r>
              <a:rPr/>
              <a:t>placebo.</a:t>
            </a:r>
            <a:r>
              <a:rPr/>
              <a:t> </a:t>
            </a:r>
            <a:r>
              <a:rPr/>
              <a:t>Other</a:t>
            </a:r>
            <a:r>
              <a:rPr/>
              <a:t> </a:t>
            </a:r>
            <a:r>
              <a:rPr/>
              <a:t>patients</a:t>
            </a:r>
            <a:r>
              <a:rPr/>
              <a:t> </a:t>
            </a:r>
            <a:r>
              <a:rPr/>
              <a:t>would</a:t>
            </a:r>
            <a:r>
              <a:rPr/>
              <a:t> </a:t>
            </a:r>
            <a:r>
              <a:rPr/>
              <a:t>take</a:t>
            </a:r>
            <a:r>
              <a:rPr/>
              <a:t> </a:t>
            </a:r>
            <a:r>
              <a:rPr/>
              <a:t>their</a:t>
            </a:r>
            <a:r>
              <a:rPr/>
              <a:t> </a:t>
            </a:r>
            <a:r>
              <a:rPr/>
              <a:t>first</a:t>
            </a:r>
            <a:r>
              <a:rPr/>
              <a:t> </a:t>
            </a:r>
            <a:r>
              <a:rPr/>
              <a:t>batch</a:t>
            </a:r>
            <a:r>
              <a:rPr/>
              <a:t> </a:t>
            </a:r>
            <a:r>
              <a:rPr/>
              <a:t>of</a:t>
            </a:r>
            <a:r>
              <a:rPr/>
              <a:t> </a:t>
            </a:r>
            <a:r>
              <a:rPr/>
              <a:t>pills</a:t>
            </a:r>
            <a:r>
              <a:rPr/>
              <a:t> </a:t>
            </a:r>
            <a:r>
              <a:rPr/>
              <a:t>to</a:t>
            </a:r>
            <a:r>
              <a:rPr/>
              <a:t> </a:t>
            </a:r>
            <a:r>
              <a:rPr/>
              <a:t>a</a:t>
            </a:r>
            <a:r>
              <a:rPr/>
              <a:t> </a:t>
            </a:r>
            <a:r>
              <a:rPr/>
              <a:t>chemist</a:t>
            </a:r>
            <a:r>
              <a:rPr/>
              <a:t> </a:t>
            </a:r>
            <a:r>
              <a:rPr/>
              <a:t>for</a:t>
            </a:r>
            <a:r>
              <a:rPr/>
              <a:t> </a:t>
            </a:r>
            <a:r>
              <a:rPr/>
              <a:t>analysis.</a:t>
            </a:r>
            <a:r>
              <a:rPr/>
              <a:t> </a:t>
            </a:r>
            <a:r>
              <a:rPr/>
              <a:t>If</a:t>
            </a:r>
            <a:r>
              <a:rPr/>
              <a:t> </a:t>
            </a:r>
            <a:r>
              <a:rPr/>
              <a:t>they</a:t>
            </a:r>
            <a:r>
              <a:rPr/>
              <a:t> </a:t>
            </a:r>
            <a:r>
              <a:rPr/>
              <a:t>found</a:t>
            </a:r>
            <a:r>
              <a:rPr/>
              <a:t> </a:t>
            </a:r>
            <a:r>
              <a:rPr/>
              <a:t>out</a:t>
            </a:r>
            <a:r>
              <a:rPr/>
              <a:t> </a:t>
            </a:r>
            <a:r>
              <a:rPr/>
              <a:t>that</a:t>
            </a:r>
            <a:r>
              <a:rPr/>
              <a:t> </a:t>
            </a:r>
            <a:r>
              <a:rPr/>
              <a:t>they</a:t>
            </a:r>
            <a:r>
              <a:rPr/>
              <a:t> </a:t>
            </a:r>
            <a:r>
              <a:rPr/>
              <a:t>were</a:t>
            </a:r>
            <a:r>
              <a:rPr/>
              <a:t> </a:t>
            </a:r>
            <a:r>
              <a:rPr/>
              <a:t>taking</a:t>
            </a:r>
            <a:r>
              <a:rPr/>
              <a:t> </a:t>
            </a:r>
            <a:r>
              <a:rPr/>
              <a:t>sugar</a:t>
            </a:r>
            <a:r>
              <a:rPr/>
              <a:t> </a:t>
            </a:r>
            <a:r>
              <a:rPr/>
              <a:t>pills,</a:t>
            </a:r>
            <a:r>
              <a:rPr/>
              <a:t> </a:t>
            </a:r>
            <a:r>
              <a:rPr/>
              <a:t>they</a:t>
            </a:r>
            <a:r>
              <a:rPr/>
              <a:t> </a:t>
            </a:r>
            <a:r>
              <a:rPr/>
              <a:t>would</a:t>
            </a:r>
            <a:r>
              <a:rPr/>
              <a:t> </a:t>
            </a:r>
            <a:r>
              <a:rPr/>
              <a:t>drop</a:t>
            </a:r>
            <a:r>
              <a:rPr/>
              <a:t> </a:t>
            </a:r>
            <a:r>
              <a:rPr/>
              <a:t>out</a:t>
            </a:r>
            <a:r>
              <a:rPr/>
              <a:t> </a:t>
            </a:r>
            <a:r>
              <a:rPr/>
              <a:t>and</a:t>
            </a:r>
            <a:r>
              <a:rPr/>
              <a:t> </a:t>
            </a:r>
            <a:r>
              <a:rPr/>
              <a:t>re-enroll</a:t>
            </a:r>
            <a:r>
              <a:rPr/>
              <a:t> </a:t>
            </a:r>
            <a:r>
              <a:rPr/>
              <a:t>under</a:t>
            </a:r>
            <a:r>
              <a:rPr/>
              <a:t> </a:t>
            </a:r>
            <a:r>
              <a:rPr/>
              <a:t>a</a:t>
            </a:r>
            <a:r>
              <a:rPr/>
              <a:t> </a:t>
            </a:r>
            <a:r>
              <a:rPr/>
              <a:t>different</a:t>
            </a:r>
            <a:r>
              <a:rPr/>
              <a:t> </a:t>
            </a:r>
            <a:r>
              <a:rPr/>
              <a:t>name.</a:t>
            </a:r>
          </a:p>
          <a:p>
            <a:pPr lvl="0" marL="0" indent="0">
              <a:buNone/>
            </a:pPr>
          </a:p>
          <a:p>
            <a:pPr lvl="0" marL="0" indent="0">
              <a:buNone/>
            </a:pPr>
            <a:r>
              <a:rPr/>
              <a:t>You</a:t>
            </a:r>
            <a:r>
              <a:rPr/>
              <a:t> </a:t>
            </a:r>
            <a:r>
              <a:rPr/>
              <a:t>can’t</a:t>
            </a:r>
            <a:r>
              <a:rPr/>
              <a:t> </a:t>
            </a:r>
            <a:r>
              <a:rPr/>
              <a:t>blame</a:t>
            </a:r>
            <a:r>
              <a:rPr/>
              <a:t> </a:t>
            </a:r>
            <a:r>
              <a:rPr/>
              <a:t>the</a:t>
            </a:r>
            <a:r>
              <a:rPr/>
              <a:t> </a:t>
            </a:r>
            <a:r>
              <a:rPr/>
              <a:t>patients</a:t>
            </a:r>
            <a:r>
              <a:rPr/>
              <a:t> </a:t>
            </a:r>
            <a:r>
              <a:rPr/>
              <a:t>for</a:t>
            </a:r>
            <a:r>
              <a:rPr/>
              <a:t> </a:t>
            </a:r>
            <a:r>
              <a:rPr/>
              <a:t>this</a:t>
            </a:r>
            <a:r>
              <a:rPr/>
              <a:t> </a:t>
            </a:r>
            <a:r>
              <a:rPr/>
              <a:t>behavior.</a:t>
            </a:r>
            <a:r>
              <a:rPr/>
              <a:t> </a:t>
            </a:r>
            <a:r>
              <a:rPr/>
              <a:t>They</a:t>
            </a:r>
            <a:r>
              <a:rPr/>
              <a:t> </a:t>
            </a:r>
            <a:r>
              <a:rPr/>
              <a:t>are</a:t>
            </a:r>
            <a:r>
              <a:rPr/>
              <a:t> </a:t>
            </a:r>
            <a:r>
              <a:rPr/>
              <a:t>acting</a:t>
            </a:r>
            <a:r>
              <a:rPr/>
              <a:t> </a:t>
            </a:r>
            <a:r>
              <a:rPr/>
              <a:t>in</a:t>
            </a:r>
            <a:r>
              <a:rPr/>
              <a:t> </a:t>
            </a:r>
            <a:r>
              <a:rPr/>
              <a:t>their</a:t>
            </a:r>
            <a:r>
              <a:rPr/>
              <a:t> </a:t>
            </a:r>
            <a:r>
              <a:rPr/>
              <a:t>best</a:t>
            </a:r>
            <a:r>
              <a:rPr/>
              <a:t> </a:t>
            </a:r>
            <a:r>
              <a:rPr/>
              <a:t>interests.</a:t>
            </a:r>
            <a:r>
              <a:rPr/>
              <a:t> </a:t>
            </a:r>
            <a:r>
              <a:rPr/>
              <a:t>In</a:t>
            </a:r>
            <a:r>
              <a:rPr/>
              <a:t> </a:t>
            </a:r>
            <a:r>
              <a:rPr/>
              <a:t>fact,</a:t>
            </a:r>
            <a:r>
              <a:rPr/>
              <a:t> </a:t>
            </a:r>
            <a:r>
              <a:rPr/>
              <a:t>it</a:t>
            </a:r>
            <a:r>
              <a:rPr/>
              <a:t> </a:t>
            </a:r>
            <a:r>
              <a:rPr/>
              <a:t>was</a:t>
            </a:r>
            <a:r>
              <a:rPr/>
              <a:t> </a:t>
            </a:r>
            <a:r>
              <a:rPr/>
              <a:t>largely</a:t>
            </a:r>
            <a:r>
              <a:rPr/>
              <a:t> </a:t>
            </a:r>
            <a:r>
              <a:rPr/>
              <a:t>because</a:t>
            </a:r>
            <a:r>
              <a:rPr/>
              <a:t> </a:t>
            </a:r>
            <a:r>
              <a:rPr/>
              <a:t>of</a:t>
            </a:r>
            <a:r>
              <a:rPr/>
              <a:t> </a:t>
            </a:r>
            <a:r>
              <a:rPr/>
              <a:t>the</a:t>
            </a:r>
            <a:r>
              <a:rPr/>
              <a:t> </a:t>
            </a:r>
            <a:r>
              <a:rPr/>
              <a:t>AIDS</a:t>
            </a:r>
            <a:r>
              <a:rPr/>
              <a:t> </a:t>
            </a:r>
            <a:r>
              <a:rPr/>
              <a:t>crisis</a:t>
            </a:r>
            <a:r>
              <a:rPr/>
              <a:t> </a:t>
            </a:r>
            <a:r>
              <a:rPr/>
              <a:t>that</a:t>
            </a:r>
            <a:r>
              <a:rPr/>
              <a:t> </a:t>
            </a:r>
            <a:r>
              <a:rPr/>
              <a:t>researchers</a:t>
            </a:r>
            <a:r>
              <a:rPr/>
              <a:t> </a:t>
            </a:r>
            <a:r>
              <a:rPr/>
              <a:t>have</a:t>
            </a:r>
            <a:r>
              <a:rPr/>
              <a:t> </a:t>
            </a:r>
            <a:r>
              <a:rPr/>
              <a:t>recognized</a:t>
            </a:r>
            <a:r>
              <a:rPr/>
              <a:t> </a:t>
            </a:r>
            <a:r>
              <a:rPr/>
              <a:t>that</a:t>
            </a:r>
            <a:r>
              <a:rPr/>
              <a:t> </a:t>
            </a:r>
            <a:r>
              <a:rPr/>
              <a:t>the</a:t>
            </a:r>
            <a:r>
              <a:rPr/>
              <a:t> </a:t>
            </a:r>
            <a:r>
              <a:rPr/>
              <a:t>placebo</a:t>
            </a:r>
            <a:r>
              <a:rPr/>
              <a:t> </a:t>
            </a:r>
            <a:r>
              <a:rPr/>
              <a:t>controlled</a:t>
            </a:r>
            <a:r>
              <a:rPr/>
              <a:t> </a:t>
            </a:r>
            <a:r>
              <a:rPr/>
              <a:t>trial</a:t>
            </a:r>
            <a:r>
              <a:rPr/>
              <a:t> </a:t>
            </a:r>
            <a:r>
              <a:rPr/>
              <a:t>is</a:t>
            </a:r>
            <a:r>
              <a:rPr/>
              <a:t> </a:t>
            </a:r>
            <a:r>
              <a:rPr/>
              <a:t>not</a:t>
            </a:r>
            <a:r>
              <a:rPr/>
              <a:t> </a:t>
            </a:r>
            <a:r>
              <a:rPr/>
              <a:t>an</a:t>
            </a:r>
            <a:r>
              <a:rPr/>
              <a:t> </a:t>
            </a:r>
            <a:r>
              <a:rPr/>
              <a:t>absolute</a:t>
            </a:r>
            <a:r>
              <a:rPr/>
              <a:t> </a:t>
            </a:r>
            <a:r>
              <a:rPr/>
              <a:t>requirement</a:t>
            </a:r>
            <a:r>
              <a:rPr/>
              <a:t> </a:t>
            </a:r>
            <a:r>
              <a:rPr/>
              <a:t>in</a:t>
            </a:r>
            <a:r>
              <a:rPr/>
              <a:t> </a:t>
            </a:r>
            <a:r>
              <a:rPr/>
              <a:t>all</a:t>
            </a:r>
            <a:r>
              <a:rPr/>
              <a:t> </a:t>
            </a:r>
            <a:r>
              <a:rPr/>
              <a:t>research</a:t>
            </a:r>
            <a:r>
              <a:rPr/>
              <a:t> </a:t>
            </a:r>
            <a:r>
              <a:rPr/>
              <a:t>studies.</a:t>
            </a:r>
            <a:r>
              <a:rPr/>
              <a:t> </a:t>
            </a:r>
            <a:r>
              <a:rPr/>
              <a:t>There</a:t>
            </a:r>
            <a:r>
              <a:rPr/>
              <a:t> </a:t>
            </a:r>
            <a:r>
              <a:rPr/>
              <a:t>is</a:t>
            </a:r>
            <a:r>
              <a:rPr/>
              <a:t> </a:t>
            </a:r>
            <a:r>
              <a:rPr/>
              <a:t>now</a:t>
            </a:r>
            <a:r>
              <a:rPr/>
              <a:t> </a:t>
            </a:r>
            <a:r>
              <a:rPr/>
              <a:t>general</a:t>
            </a:r>
            <a:r>
              <a:rPr/>
              <a:t> </a:t>
            </a:r>
            <a:r>
              <a:rPr/>
              <a:t>consensus</a:t>
            </a:r>
            <a:r>
              <a:rPr/>
              <a:t> </a:t>
            </a:r>
            <a:r>
              <a:rPr/>
              <a:t>that</a:t>
            </a:r>
            <a:r>
              <a:rPr/>
              <a:t> </a:t>
            </a:r>
            <a:r>
              <a:rPr/>
              <a:t>in</a:t>
            </a:r>
            <a:r>
              <a:rPr/>
              <a:t> </a:t>
            </a:r>
            <a:r>
              <a:rPr/>
              <a:t>a</a:t>
            </a:r>
            <a:r>
              <a:rPr/>
              <a:t> </a:t>
            </a:r>
            <a:r>
              <a:rPr/>
              <a:t>disease</a:t>
            </a:r>
            <a:r>
              <a:rPr/>
              <a:t> </a:t>
            </a:r>
            <a:r>
              <a:rPr/>
              <a:t>that</a:t>
            </a:r>
            <a:r>
              <a:rPr/>
              <a:t> </a:t>
            </a:r>
            <a:r>
              <a:rPr/>
              <a:t>has</a:t>
            </a:r>
            <a:r>
              <a:rPr/>
              <a:t> </a:t>
            </a:r>
            <a:r>
              <a:rPr/>
              <a:t>close</a:t>
            </a:r>
            <a:r>
              <a:rPr/>
              <a:t> </a:t>
            </a:r>
            <a:r>
              <a:rPr/>
              <a:t>to</a:t>
            </a:r>
            <a:r>
              <a:rPr/>
              <a:t> </a:t>
            </a:r>
            <a:r>
              <a:rPr/>
              <a:t>100%</a:t>
            </a:r>
            <a:r>
              <a:rPr/>
              <a:t> </a:t>
            </a:r>
            <a:r>
              <a:rPr/>
              <a:t>morbidity</a:t>
            </a:r>
            <a:r>
              <a:rPr/>
              <a:t> </a:t>
            </a:r>
            <a:r>
              <a:rPr/>
              <a:t>or</a:t>
            </a:r>
            <a:r>
              <a:rPr/>
              <a:t> </a:t>
            </a:r>
            <a:r>
              <a:rPr/>
              <a:t>mortality,</a:t>
            </a:r>
            <a:r>
              <a:rPr/>
              <a:t> </a:t>
            </a:r>
            <a:r>
              <a:rPr/>
              <a:t>there</a:t>
            </a:r>
            <a:r>
              <a:rPr/>
              <a:t> </a:t>
            </a:r>
            <a:r>
              <a:rPr/>
              <a:t>is</a:t>
            </a:r>
            <a:r>
              <a:rPr/>
              <a:t> </a:t>
            </a:r>
            <a:r>
              <a:rPr/>
              <a:t>no</a:t>
            </a:r>
            <a:r>
              <a:rPr/>
              <a:t> </a:t>
            </a:r>
            <a:r>
              <a:rPr/>
              <a:t>need</a:t>
            </a:r>
            <a:r>
              <a:rPr/>
              <a:t> </a:t>
            </a:r>
            <a:r>
              <a:rPr/>
              <a:t>for</a:t>
            </a:r>
            <a:r>
              <a:rPr/>
              <a:t> </a:t>
            </a:r>
            <a:r>
              <a:rPr/>
              <a:t>a</a:t>
            </a:r>
            <a:r>
              <a:rPr/>
              <a:t> </a:t>
            </a:r>
            <a:r>
              <a:rPr/>
              <a:t>control</a:t>
            </a:r>
            <a:r>
              <a:rPr/>
              <a:t> </a:t>
            </a:r>
            <a:r>
              <a:rPr/>
              <a:t>group</a:t>
            </a:r>
            <a:r>
              <a:rPr/>
              <a:t> </a:t>
            </a:r>
            <a:r>
              <a:rPr/>
              <a:t>at</a:t>
            </a:r>
            <a:r>
              <a:rPr/>
              <a:t> </a:t>
            </a:r>
            <a:r>
              <a:rPr/>
              <a:t>all.</a:t>
            </a:r>
            <a:r>
              <a:rPr/>
              <a:t> </a:t>
            </a:r>
            <a:r>
              <a:rPr/>
              <a:t>Any</a:t>
            </a:r>
            <a:r>
              <a:rPr/>
              <a:t> </a:t>
            </a:r>
            <a:r>
              <a:rPr/>
              <a:t>treatment</a:t>
            </a:r>
            <a:r>
              <a:rPr/>
              <a:t> </a:t>
            </a:r>
            <a:r>
              <a:rPr/>
              <a:t>that</a:t>
            </a:r>
            <a:r>
              <a:rPr/>
              <a:t> </a:t>
            </a:r>
            <a:r>
              <a:rPr/>
              <a:t>is</a:t>
            </a:r>
            <a:r>
              <a:rPr/>
              <a:t> </a:t>
            </a:r>
            <a:r>
              <a:rPr/>
              <a:t>helps</a:t>
            </a:r>
            <a:r>
              <a:rPr/>
              <a:t> </a:t>
            </a:r>
            <a:r>
              <a:rPr/>
              <a:t>even</a:t>
            </a:r>
            <a:r>
              <a:rPr/>
              <a:t> </a:t>
            </a:r>
            <a:r>
              <a:rPr/>
              <a:t>a</a:t>
            </a:r>
            <a:r>
              <a:rPr/>
              <a:t> </a:t>
            </a:r>
            <a:r>
              <a:rPr/>
              <a:t>small</a:t>
            </a:r>
            <a:r>
              <a:rPr/>
              <a:t> </a:t>
            </a:r>
            <a:r>
              <a:rPr/>
              <a:t>fraction</a:t>
            </a:r>
            <a:r>
              <a:rPr/>
              <a:t> </a:t>
            </a:r>
            <a:r>
              <a:rPr/>
              <a:t>of</a:t>
            </a:r>
            <a:r>
              <a:rPr/>
              <a:t> </a:t>
            </a:r>
            <a:r>
              <a:rPr/>
              <a:t>patients</a:t>
            </a:r>
            <a:r>
              <a:rPr/>
              <a:t> </a:t>
            </a:r>
            <a:r>
              <a:rPr/>
              <a:t>to</a:t>
            </a:r>
            <a:r>
              <a:rPr/>
              <a:t> </a:t>
            </a:r>
            <a:r>
              <a:rPr/>
              <a:t>survive</a:t>
            </a:r>
            <a:r>
              <a:rPr/>
              <a:t> </a:t>
            </a:r>
            <a:r>
              <a:rPr/>
              <a:t>will</a:t>
            </a:r>
            <a:r>
              <a:rPr/>
              <a:t> </a:t>
            </a:r>
            <a:r>
              <a:rPr/>
              <a:t>stand</a:t>
            </a:r>
            <a:r>
              <a:rPr/>
              <a:t> </a:t>
            </a:r>
            <a:r>
              <a:rPr/>
              <a:t>out</a:t>
            </a:r>
            <a:r>
              <a:rPr/>
              <a:t> </a:t>
            </a:r>
            <a:r>
              <a:rPr/>
              <a:t>clearly</a:t>
            </a:r>
            <a:r>
              <a:rPr/>
              <a:t> </a:t>
            </a:r>
            <a:r>
              <a:rPr/>
              <a:t>against</a:t>
            </a:r>
            <a:r>
              <a:rPr/>
              <a:t> </a:t>
            </a:r>
            <a:r>
              <a:rPr/>
              <a:t>a</a:t>
            </a:r>
            <a:r>
              <a:rPr/>
              <a:t> </a:t>
            </a:r>
            <a:r>
              <a:rPr/>
              <a:t>background</a:t>
            </a:r>
            <a:r>
              <a:rPr/>
              <a:t> </a:t>
            </a:r>
            <a:r>
              <a:rPr/>
              <a:t>rate</a:t>
            </a:r>
            <a:r>
              <a:rPr/>
              <a:t> </a:t>
            </a:r>
            <a:r>
              <a:rPr/>
              <a:t>of</a:t>
            </a:r>
            <a:r>
              <a:rPr/>
              <a:t> </a:t>
            </a:r>
            <a:r>
              <a:rPr/>
              <a:t>0%</a:t>
            </a:r>
            <a:r>
              <a:rPr/>
              <a:t> </a:t>
            </a:r>
            <a:r>
              <a:rPr/>
              <a:t>survival.</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book</a:t>
            </a:r>
            <a:r>
              <a:rPr/>
              <a:t> </a:t>
            </a:r>
            <a:r>
              <a:rPr/>
              <a:t>encourages</a:t>
            </a:r>
            <a:r>
              <a:rPr/>
              <a:t> </a:t>
            </a:r>
            <a:r>
              <a:rPr/>
              <a:t>the</a:t>
            </a:r>
            <a:r>
              <a:rPr/>
              <a:t> </a:t>
            </a:r>
            <a:r>
              <a:rPr/>
              <a:t>use</a:t>
            </a:r>
            <a:r>
              <a:rPr/>
              <a:t> </a:t>
            </a:r>
            <a:r>
              <a:rPr/>
              <a:t>of</a:t>
            </a:r>
            <a:r>
              <a:rPr/>
              <a:t> </a:t>
            </a:r>
            <a:r>
              <a:rPr/>
              <a:t>baseline</a:t>
            </a:r>
            <a:r>
              <a:rPr/>
              <a:t> </a:t>
            </a:r>
            <a:r>
              <a:rPr/>
              <a:t>measurements,</a:t>
            </a:r>
            <a:r>
              <a:rPr/>
              <a:t> </a:t>
            </a:r>
            <a:r>
              <a:rPr/>
              <a:t>but</a:t>
            </a:r>
            <a:r>
              <a:rPr/>
              <a:t> </a:t>
            </a:r>
            <a:r>
              <a:rPr/>
              <a:t>these</a:t>
            </a:r>
            <a:r>
              <a:rPr/>
              <a:t> </a:t>
            </a:r>
            <a:r>
              <a:rPr/>
              <a:t>are</a:t>
            </a:r>
            <a:r>
              <a:rPr/>
              <a:t> </a:t>
            </a:r>
            <a:r>
              <a:rPr/>
              <a:t>not</a:t>
            </a:r>
            <a:r>
              <a:rPr/>
              <a:t> </a:t>
            </a:r>
            <a:r>
              <a:rPr/>
              <a:t>really</a:t>
            </a:r>
            <a:r>
              <a:rPr/>
              <a:t> </a:t>
            </a:r>
            <a:r>
              <a:rPr/>
              <a:t>needed</a:t>
            </a:r>
            <a:r>
              <a:rPr/>
              <a:t> </a:t>
            </a:r>
            <a:r>
              <a:rPr/>
              <a:t>for</a:t>
            </a:r>
            <a:r>
              <a:rPr/>
              <a:t> </a:t>
            </a:r>
            <a:r>
              <a:rPr/>
              <a:t>a</a:t>
            </a:r>
            <a:r>
              <a:rPr/>
              <a:t> </a:t>
            </a:r>
            <a:r>
              <a:rPr/>
              <a:t>randomized</a:t>
            </a:r>
            <a:r>
              <a:rPr/>
              <a:t> </a:t>
            </a:r>
            <a:r>
              <a:rPr/>
              <a:t>experiment.</a:t>
            </a:r>
            <a:r>
              <a:rPr/>
              <a:t> </a:t>
            </a:r>
            <a:r>
              <a:rPr/>
              <a:t>The</a:t>
            </a:r>
            <a:r>
              <a:rPr/>
              <a:t> </a:t>
            </a:r>
            <a:r>
              <a:rPr/>
              <a:t>process</a:t>
            </a:r>
            <a:r>
              <a:rPr/>
              <a:t> </a:t>
            </a:r>
            <a:r>
              <a:rPr/>
              <a:t>of</a:t>
            </a:r>
            <a:r>
              <a:rPr/>
              <a:t> </a:t>
            </a:r>
            <a:r>
              <a:rPr/>
              <a:t>randomization</a:t>
            </a:r>
            <a:r>
              <a:rPr/>
              <a:t> </a:t>
            </a:r>
            <a:r>
              <a:rPr/>
              <a:t>will</a:t>
            </a:r>
            <a:r>
              <a:rPr/>
              <a:t> </a:t>
            </a:r>
            <a:r>
              <a:rPr/>
              <a:t>insure</a:t>
            </a:r>
            <a:r>
              <a:rPr/>
              <a:t> </a:t>
            </a:r>
            <a:r>
              <a:rPr/>
              <a:t>balance</a:t>
            </a:r>
            <a:r>
              <a:rPr/>
              <a:t> </a:t>
            </a:r>
            <a:r>
              <a:rPr/>
              <a:t>across</a:t>
            </a:r>
            <a:r>
              <a:rPr/>
              <a:t> </a:t>
            </a:r>
            <a:r>
              <a:rPr/>
              <a:t>any</a:t>
            </a:r>
            <a:r>
              <a:rPr/>
              <a:t> </a:t>
            </a:r>
            <a:r>
              <a:rPr/>
              <a:t>baseline</a:t>
            </a:r>
            <a:r>
              <a:rPr/>
              <a:t> </a:t>
            </a:r>
            <a:r>
              <a:rPr/>
              <a:t>measurements,</a:t>
            </a:r>
            <a:r>
              <a:rPr/>
              <a:t> </a:t>
            </a:r>
            <a:r>
              <a:rPr/>
              <a:t>so</a:t>
            </a:r>
            <a:r>
              <a:rPr/>
              <a:t> </a:t>
            </a:r>
            <a:r>
              <a:rPr/>
              <a:t>(unlike</a:t>
            </a:r>
            <a:r>
              <a:rPr/>
              <a:t> </a:t>
            </a:r>
            <a:r>
              <a:rPr/>
              <a:t>observational</a:t>
            </a:r>
            <a:r>
              <a:rPr/>
              <a:t> </a:t>
            </a:r>
            <a:r>
              <a:rPr/>
              <a:t>studies)</a:t>
            </a:r>
            <a:r>
              <a:rPr/>
              <a:t> </a:t>
            </a:r>
            <a:r>
              <a:rPr/>
              <a:t>there</a:t>
            </a:r>
            <a:r>
              <a:rPr/>
              <a:t> </a:t>
            </a:r>
            <a:r>
              <a:rPr/>
              <a:t>is</a:t>
            </a:r>
            <a:r>
              <a:rPr/>
              <a:t> </a:t>
            </a:r>
            <a:r>
              <a:rPr/>
              <a:t>no</a:t>
            </a:r>
            <a:r>
              <a:rPr/>
              <a:t> </a:t>
            </a:r>
            <a:r>
              <a:rPr/>
              <a:t>potential</a:t>
            </a:r>
            <a:r>
              <a:rPr/>
              <a:t> </a:t>
            </a:r>
            <a:r>
              <a:rPr/>
              <a:t>for</a:t>
            </a:r>
            <a:r>
              <a:rPr/>
              <a:t> </a:t>
            </a:r>
            <a:r>
              <a:rPr/>
              <a:t>bias.</a:t>
            </a:r>
          </a:p>
          <a:p>
            <a:pPr lvl="0" marL="0" indent="0">
              <a:buNone/>
            </a:pPr>
          </a:p>
          <a:p>
            <a:pPr lvl="0" marL="0" indent="0">
              <a:buNone/>
            </a:pPr>
            <a:r>
              <a:rPr/>
              <a:t>There</a:t>
            </a:r>
            <a:r>
              <a:rPr/>
              <a:t> </a:t>
            </a:r>
            <a:r>
              <a:rPr/>
              <a:t>are</a:t>
            </a:r>
            <a:r>
              <a:rPr/>
              <a:t> </a:t>
            </a:r>
            <a:r>
              <a:rPr/>
              <a:t>still</a:t>
            </a:r>
            <a:r>
              <a:rPr/>
              <a:t> </a:t>
            </a:r>
            <a:r>
              <a:rPr/>
              <a:t>several</a:t>
            </a:r>
            <a:r>
              <a:rPr/>
              <a:t> </a:t>
            </a:r>
            <a:r>
              <a:rPr/>
              <a:t>important</a:t>
            </a:r>
            <a:r>
              <a:rPr/>
              <a:t> </a:t>
            </a:r>
            <a:r>
              <a:rPr/>
              <a:t>benefits</a:t>
            </a:r>
            <a:r>
              <a:rPr/>
              <a:t> </a:t>
            </a:r>
            <a:r>
              <a:rPr/>
              <a:t>to</a:t>
            </a:r>
            <a:r>
              <a:rPr/>
              <a:t> </a:t>
            </a:r>
            <a:r>
              <a:rPr/>
              <a:t>measuring</a:t>
            </a:r>
            <a:r>
              <a:rPr/>
              <a:t> </a:t>
            </a:r>
            <a:r>
              <a:rPr/>
              <a:t>an</a:t>
            </a:r>
            <a:r>
              <a:rPr/>
              <a:t> </a:t>
            </a:r>
            <a:r>
              <a:rPr/>
              <a:t>outcome</a:t>
            </a:r>
            <a:r>
              <a:rPr/>
              <a:t> </a:t>
            </a:r>
            <a:r>
              <a:rPr/>
              <a:t>at</a:t>
            </a:r>
            <a:r>
              <a:rPr/>
              <a:t> </a:t>
            </a:r>
            <a:r>
              <a:rPr/>
              <a:t>baseline,</a:t>
            </a:r>
            <a:r>
              <a:rPr/>
              <a:t> </a:t>
            </a:r>
            <a:r>
              <a:rPr/>
              <a:t>if</a:t>
            </a:r>
            <a:r>
              <a:rPr/>
              <a:t> </a:t>
            </a:r>
            <a:r>
              <a:rPr/>
              <a:t>you</a:t>
            </a:r>
            <a:r>
              <a:rPr/>
              <a:t> </a:t>
            </a:r>
            <a:r>
              <a:rPr/>
              <a:t>can.</a:t>
            </a:r>
          </a:p>
          <a:p>
            <a:pPr lvl="0" marL="0" indent="0">
              <a:buNone/>
            </a:pPr>
          </a:p>
          <a:p>
            <a:pPr lvl="0" marL="0" indent="0">
              <a:buNone/>
            </a:pPr>
            <a:r>
              <a:rPr/>
              <a:t>You</a:t>
            </a:r>
            <a:r>
              <a:rPr/>
              <a:t> </a:t>
            </a:r>
            <a:r>
              <a:rPr/>
              <a:t>can</a:t>
            </a:r>
            <a:r>
              <a:rPr/>
              <a:t> </a:t>
            </a:r>
            <a:r>
              <a:rPr/>
              <a:t>incorporate</a:t>
            </a:r>
            <a:r>
              <a:rPr/>
              <a:t> </a:t>
            </a:r>
            <a:r>
              <a:rPr/>
              <a:t>the</a:t>
            </a:r>
            <a:r>
              <a:rPr/>
              <a:t> </a:t>
            </a:r>
            <a:r>
              <a:rPr/>
              <a:t>measurement</a:t>
            </a:r>
            <a:r>
              <a:rPr/>
              <a:t> </a:t>
            </a:r>
            <a:r>
              <a:rPr/>
              <a:t>at</a:t>
            </a:r>
            <a:r>
              <a:rPr/>
              <a:t> </a:t>
            </a:r>
            <a:r>
              <a:rPr/>
              <a:t>baseline</a:t>
            </a:r>
            <a:r>
              <a:rPr/>
              <a:t> </a:t>
            </a:r>
            <a:r>
              <a:rPr/>
              <a:t>into</a:t>
            </a:r>
            <a:r>
              <a:rPr/>
              <a:t> </a:t>
            </a:r>
            <a:r>
              <a:rPr/>
              <a:t>your</a:t>
            </a:r>
            <a:r>
              <a:rPr/>
              <a:t> </a:t>
            </a:r>
            <a:r>
              <a:rPr/>
              <a:t>statistical</a:t>
            </a:r>
            <a:r>
              <a:rPr/>
              <a:t> </a:t>
            </a:r>
            <a:r>
              <a:rPr/>
              <a:t>model</a:t>
            </a:r>
            <a:r>
              <a:rPr/>
              <a:t> </a:t>
            </a:r>
            <a:r>
              <a:rPr/>
              <a:t>and</a:t>
            </a:r>
            <a:r>
              <a:rPr/>
              <a:t> </a:t>
            </a:r>
            <a:r>
              <a:rPr/>
              <a:t>it</a:t>
            </a:r>
            <a:r>
              <a:rPr/>
              <a:t> </a:t>
            </a:r>
            <a:r>
              <a:rPr/>
              <a:t>will</a:t>
            </a:r>
            <a:r>
              <a:rPr/>
              <a:t> </a:t>
            </a:r>
            <a:r>
              <a:rPr/>
              <a:t>almost</a:t>
            </a:r>
            <a:r>
              <a:rPr/>
              <a:t> </a:t>
            </a:r>
            <a:r>
              <a:rPr/>
              <a:t>always</a:t>
            </a:r>
            <a:r>
              <a:rPr/>
              <a:t> </a:t>
            </a:r>
            <a:r>
              <a:rPr/>
              <a:t>improve</a:t>
            </a:r>
            <a:r>
              <a:rPr/>
              <a:t> </a:t>
            </a:r>
            <a:r>
              <a:rPr/>
              <a:t>the</a:t>
            </a:r>
            <a:r>
              <a:rPr/>
              <a:t> </a:t>
            </a:r>
            <a:r>
              <a:rPr/>
              <a:t>precision</a:t>
            </a:r>
            <a:r>
              <a:rPr/>
              <a:t> </a:t>
            </a:r>
            <a:r>
              <a:rPr/>
              <a:t>of</a:t>
            </a:r>
            <a:r>
              <a:rPr/>
              <a:t> </a:t>
            </a:r>
            <a:r>
              <a:rPr/>
              <a:t>your</a:t>
            </a:r>
            <a:r>
              <a:rPr/>
              <a:t> </a:t>
            </a:r>
            <a:r>
              <a:rPr/>
              <a:t>results.</a:t>
            </a:r>
            <a:r>
              <a:rPr/>
              <a:t> </a:t>
            </a:r>
            <a:r>
              <a:rPr/>
              <a:t>There</a:t>
            </a:r>
            <a:r>
              <a:rPr/>
              <a:t> </a:t>
            </a:r>
            <a:r>
              <a:rPr/>
              <a:t>are</a:t>
            </a:r>
            <a:r>
              <a:rPr/>
              <a:t> </a:t>
            </a:r>
            <a:r>
              <a:rPr/>
              <a:t>several</a:t>
            </a:r>
            <a:r>
              <a:rPr/>
              <a:t> </a:t>
            </a:r>
            <a:r>
              <a:rPr/>
              <a:t>competing</a:t>
            </a:r>
            <a:r>
              <a:rPr/>
              <a:t> </a:t>
            </a:r>
            <a:r>
              <a:rPr/>
              <a:t>analysis</a:t>
            </a:r>
            <a:r>
              <a:rPr/>
              <a:t> </a:t>
            </a:r>
            <a:r>
              <a:rPr/>
              <a:t>strategies</a:t>
            </a:r>
            <a:r>
              <a:rPr/>
              <a:t> </a:t>
            </a:r>
            <a:r>
              <a:rPr/>
              <a:t>(analysis</a:t>
            </a:r>
            <a:r>
              <a:rPr/>
              <a:t> </a:t>
            </a:r>
            <a:r>
              <a:rPr/>
              <a:t>of</a:t>
            </a:r>
            <a:r>
              <a:rPr/>
              <a:t> </a:t>
            </a:r>
            <a:r>
              <a:rPr/>
              <a:t>covariance,</a:t>
            </a:r>
            <a:r>
              <a:rPr/>
              <a:t> </a:t>
            </a:r>
            <a:r>
              <a:rPr/>
              <a:t>change</a:t>
            </a:r>
            <a:r>
              <a:rPr/>
              <a:t> </a:t>
            </a:r>
            <a:r>
              <a:rPr/>
              <a:t>scores)</a:t>
            </a:r>
            <a:r>
              <a:rPr/>
              <a:t> </a:t>
            </a:r>
            <a:r>
              <a:rPr/>
              <a:t>that</a:t>
            </a:r>
            <a:r>
              <a:rPr/>
              <a:t> </a:t>
            </a:r>
            <a:r>
              <a:rPr/>
              <a:t>you</a:t>
            </a:r>
            <a:r>
              <a:rPr/>
              <a:t> </a:t>
            </a:r>
            <a:r>
              <a:rPr/>
              <a:t>can</a:t>
            </a:r>
            <a:r>
              <a:rPr/>
              <a:t> </a:t>
            </a:r>
            <a:r>
              <a:rPr/>
              <a:t>choose</a:t>
            </a:r>
            <a:r>
              <a:rPr/>
              <a:t> </a:t>
            </a:r>
            <a:r>
              <a:rPr/>
              <a:t>from,</a:t>
            </a:r>
            <a:r>
              <a:rPr/>
              <a:t> </a:t>
            </a:r>
            <a:r>
              <a:rPr/>
              <a:t>and</a:t>
            </a:r>
            <a:r>
              <a:rPr/>
              <a:t> </a:t>
            </a:r>
            <a:r>
              <a:rPr/>
              <a:t>I</a:t>
            </a:r>
            <a:r>
              <a:rPr/>
              <a:t> </a:t>
            </a:r>
            <a:r>
              <a:rPr/>
              <a:t>will</a:t>
            </a:r>
            <a:r>
              <a:rPr/>
              <a:t> </a:t>
            </a:r>
            <a:r>
              <a:rPr/>
              <a:t>talk</a:t>
            </a:r>
            <a:r>
              <a:rPr/>
              <a:t> </a:t>
            </a:r>
            <a:r>
              <a:rPr/>
              <a:t>about</a:t>
            </a:r>
            <a:r>
              <a:rPr/>
              <a:t> </a:t>
            </a:r>
            <a:r>
              <a:rPr/>
              <a:t>these</a:t>
            </a:r>
            <a:r>
              <a:rPr/>
              <a:t> </a:t>
            </a:r>
            <a:r>
              <a:rPr/>
              <a:t>choices</a:t>
            </a:r>
            <a:r>
              <a:rPr/>
              <a:t> </a:t>
            </a:r>
            <a:r>
              <a:rPr/>
              <a:t>in</a:t>
            </a:r>
            <a:r>
              <a:rPr/>
              <a:t> </a:t>
            </a:r>
            <a:r>
              <a:rPr/>
              <a:t>a</a:t>
            </a:r>
            <a:r>
              <a:rPr/>
              <a:t> </a:t>
            </a:r>
            <a:r>
              <a:rPr/>
              <a:t>future</a:t>
            </a:r>
            <a:r>
              <a:rPr/>
              <a:t> </a:t>
            </a:r>
            <a:r>
              <a:rPr/>
              <a:t>lecture.</a:t>
            </a:r>
          </a:p>
          <a:p>
            <a:pPr lvl="0" marL="0" indent="0">
              <a:buNone/>
            </a:pPr>
          </a:p>
          <a:p>
            <a:pPr lvl="0" marL="0" indent="0">
              <a:buNone/>
            </a:pPr>
            <a:r>
              <a:rPr/>
              <a:t>A</a:t>
            </a:r>
            <a:r>
              <a:rPr/>
              <a:t> </a:t>
            </a:r>
            <a:r>
              <a:rPr/>
              <a:t>baseline</a:t>
            </a:r>
            <a:r>
              <a:rPr/>
              <a:t> </a:t>
            </a:r>
            <a:r>
              <a:rPr/>
              <a:t>value</a:t>
            </a:r>
            <a:r>
              <a:rPr/>
              <a:t> </a:t>
            </a:r>
            <a:r>
              <a:rPr/>
              <a:t>also</a:t>
            </a:r>
            <a:r>
              <a:rPr/>
              <a:t> </a:t>
            </a:r>
            <a:r>
              <a:rPr/>
              <a:t>allows</a:t>
            </a:r>
            <a:r>
              <a:rPr/>
              <a:t> </a:t>
            </a:r>
            <a:r>
              <a:rPr/>
              <a:t>you</a:t>
            </a:r>
            <a:r>
              <a:rPr/>
              <a:t> </a:t>
            </a:r>
            <a:r>
              <a:rPr/>
              <a:t>to</a:t>
            </a:r>
            <a:r>
              <a:rPr/>
              <a:t> </a:t>
            </a:r>
            <a:r>
              <a:rPr/>
              <a:t>run</a:t>
            </a:r>
            <a:r>
              <a:rPr/>
              <a:t> </a:t>
            </a:r>
            <a:r>
              <a:rPr/>
              <a:t>a</a:t>
            </a:r>
            <a:r>
              <a:rPr/>
              <a:t> </a:t>
            </a:r>
            <a:r>
              <a:rPr/>
              <a:t>couple</a:t>
            </a:r>
            <a:r>
              <a:rPr/>
              <a:t> </a:t>
            </a:r>
            <a:r>
              <a:rPr/>
              <a:t>of</a:t>
            </a:r>
            <a:r>
              <a:rPr/>
              <a:t> </a:t>
            </a:r>
            <a:r>
              <a:rPr/>
              <a:t>quality</a:t>
            </a:r>
            <a:r>
              <a:rPr/>
              <a:t> </a:t>
            </a:r>
            <a:r>
              <a:rPr/>
              <a:t>checks.</a:t>
            </a:r>
            <a:r>
              <a:rPr/>
              <a:t> </a:t>
            </a:r>
            <a:r>
              <a:rPr/>
              <a:t>If,</a:t>
            </a:r>
            <a:r>
              <a:rPr/>
              <a:t> </a:t>
            </a:r>
            <a:r>
              <a:rPr/>
              <a:t>in</a:t>
            </a:r>
            <a:r>
              <a:rPr/>
              <a:t> </a:t>
            </a:r>
            <a:r>
              <a:rPr/>
              <a:t>spite</a:t>
            </a:r>
            <a:r>
              <a:rPr/>
              <a:t> </a:t>
            </a:r>
            <a:r>
              <a:rPr/>
              <a:t>of</a:t>
            </a:r>
            <a:r>
              <a:rPr/>
              <a:t> </a:t>
            </a:r>
            <a:r>
              <a:rPr/>
              <a:t>your</a:t>
            </a:r>
            <a:r>
              <a:rPr/>
              <a:t> </a:t>
            </a:r>
            <a:r>
              <a:rPr/>
              <a:t>randomization,</a:t>
            </a:r>
            <a:r>
              <a:rPr/>
              <a:t> </a:t>
            </a:r>
            <a:r>
              <a:rPr/>
              <a:t>there</a:t>
            </a:r>
            <a:r>
              <a:rPr/>
              <a:t> </a:t>
            </a:r>
            <a:r>
              <a:rPr/>
              <a:t>is</a:t>
            </a:r>
            <a:r>
              <a:rPr/>
              <a:t> </a:t>
            </a:r>
            <a:r>
              <a:rPr/>
              <a:t>a</a:t>
            </a:r>
            <a:r>
              <a:rPr/>
              <a:t> </a:t>
            </a:r>
            <a:r>
              <a:rPr/>
              <a:t>difference</a:t>
            </a:r>
            <a:r>
              <a:rPr/>
              <a:t> </a:t>
            </a:r>
            <a:r>
              <a:rPr/>
              <a:t>in</a:t>
            </a:r>
            <a:r>
              <a:rPr/>
              <a:t> </a:t>
            </a:r>
            <a:r>
              <a:rPr/>
              <a:t>baseline</a:t>
            </a:r>
            <a:r>
              <a:rPr/>
              <a:t> </a:t>
            </a:r>
            <a:r>
              <a:rPr/>
              <a:t>measures,</a:t>
            </a:r>
            <a:r>
              <a:rPr/>
              <a:t> </a:t>
            </a:r>
            <a:r>
              <a:rPr/>
              <a:t>you</a:t>
            </a:r>
            <a:r>
              <a:rPr/>
              <a:t> </a:t>
            </a:r>
            <a:r>
              <a:rPr/>
              <a:t>might</a:t>
            </a:r>
            <a:r>
              <a:rPr/>
              <a:t> </a:t>
            </a:r>
            <a:r>
              <a:rPr/>
              <a:t>want</a:t>
            </a:r>
            <a:r>
              <a:rPr/>
              <a:t> </a:t>
            </a:r>
            <a:r>
              <a:rPr/>
              <a:t>to</a:t>
            </a:r>
            <a:r>
              <a:rPr/>
              <a:t> </a:t>
            </a:r>
            <a:r>
              <a:rPr/>
              <a:t>investiage</a:t>
            </a:r>
            <a:r>
              <a:rPr/>
              <a:t> </a:t>
            </a:r>
            <a:r>
              <a:rPr/>
              <a:t>for</a:t>
            </a:r>
            <a:r>
              <a:rPr/>
              <a:t> </a:t>
            </a:r>
            <a:r>
              <a:rPr/>
              <a:t>the</a:t>
            </a:r>
            <a:r>
              <a:rPr/>
              <a:t> </a:t>
            </a:r>
            <a:r>
              <a:rPr/>
              <a:t>possibility</a:t>
            </a:r>
            <a:r>
              <a:rPr/>
              <a:t> </a:t>
            </a:r>
            <a:r>
              <a:rPr/>
              <a:t>that</a:t>
            </a:r>
            <a:r>
              <a:rPr/>
              <a:t> </a:t>
            </a:r>
            <a:r>
              <a:rPr/>
              <a:t>there</a:t>
            </a:r>
            <a:r>
              <a:rPr/>
              <a:t> </a:t>
            </a:r>
            <a:r>
              <a:rPr/>
              <a:t>is</a:t>
            </a:r>
            <a:r>
              <a:rPr/>
              <a:t> </a:t>
            </a:r>
            <a:r>
              <a:rPr/>
              <a:t>some</a:t>
            </a:r>
            <a:r>
              <a:rPr/>
              <a:t> </a:t>
            </a:r>
            <a:r>
              <a:rPr/>
              <a:t>subversion</a:t>
            </a:r>
            <a:r>
              <a:rPr/>
              <a:t> </a:t>
            </a:r>
            <a:r>
              <a:rPr/>
              <a:t>of</a:t>
            </a:r>
            <a:r>
              <a:rPr/>
              <a:t> </a:t>
            </a:r>
            <a:r>
              <a:rPr/>
              <a:t>the</a:t>
            </a:r>
            <a:r>
              <a:rPr/>
              <a:t> </a:t>
            </a:r>
            <a:r>
              <a:rPr/>
              <a:t>randomization</a:t>
            </a:r>
            <a:r>
              <a:rPr/>
              <a:t> </a:t>
            </a:r>
            <a:r>
              <a:rPr/>
              <a:t>process.</a:t>
            </a:r>
          </a:p>
          <a:p>
            <a:pPr lvl="0" marL="0" indent="0">
              <a:buNone/>
            </a:pPr>
          </a:p>
          <a:p>
            <a:pPr lvl="0" marL="0" indent="0">
              <a:buNone/>
            </a:pPr>
            <a:r>
              <a:rPr/>
              <a:t>A</a:t>
            </a:r>
            <a:r>
              <a:rPr/>
              <a:t> </a:t>
            </a:r>
            <a:r>
              <a:rPr/>
              <a:t>baseline</a:t>
            </a:r>
            <a:r>
              <a:rPr/>
              <a:t> </a:t>
            </a:r>
            <a:r>
              <a:rPr/>
              <a:t>measurement</a:t>
            </a:r>
            <a:r>
              <a:rPr/>
              <a:t> </a:t>
            </a:r>
            <a:r>
              <a:rPr/>
              <a:t>also</a:t>
            </a:r>
            <a:r>
              <a:rPr/>
              <a:t> </a:t>
            </a:r>
            <a:r>
              <a:rPr/>
              <a:t>provides</a:t>
            </a:r>
            <a:r>
              <a:rPr/>
              <a:t> </a:t>
            </a:r>
            <a:r>
              <a:rPr/>
              <a:t>a</a:t>
            </a:r>
            <a:r>
              <a:rPr/>
              <a:t> </a:t>
            </a:r>
            <a:r>
              <a:rPr/>
              <a:t>nice</a:t>
            </a:r>
            <a:r>
              <a:rPr/>
              <a:t> </a:t>
            </a:r>
            <a:r>
              <a:rPr/>
              <a:t>quality</a:t>
            </a:r>
            <a:r>
              <a:rPr/>
              <a:t> </a:t>
            </a:r>
            <a:r>
              <a:rPr/>
              <a:t>check</a:t>
            </a:r>
            <a:r>
              <a:rPr/>
              <a:t> </a:t>
            </a:r>
            <a:r>
              <a:rPr/>
              <a:t>for</a:t>
            </a:r>
            <a:r>
              <a:rPr/>
              <a:t> </a:t>
            </a:r>
            <a:r>
              <a:rPr/>
              <a:t>drop</a:t>
            </a:r>
            <a:r>
              <a:rPr/>
              <a:t> </a:t>
            </a:r>
            <a:r>
              <a:rPr/>
              <a:t>outs.</a:t>
            </a:r>
            <a:r>
              <a:rPr/>
              <a:t> </a:t>
            </a:r>
            <a:r>
              <a:rPr/>
              <a:t>You</a:t>
            </a:r>
            <a:r>
              <a:rPr/>
              <a:t> </a:t>
            </a:r>
            <a:r>
              <a:rPr/>
              <a:t>should</a:t>
            </a:r>
            <a:r>
              <a:rPr/>
              <a:t> </a:t>
            </a:r>
            <a:r>
              <a:rPr/>
              <a:t>always</a:t>
            </a:r>
            <a:r>
              <a:rPr/>
              <a:t> </a:t>
            </a:r>
            <a:r>
              <a:rPr/>
              <a:t>worry</a:t>
            </a:r>
            <a:r>
              <a:rPr/>
              <a:t> </a:t>
            </a:r>
            <a:r>
              <a:rPr/>
              <a:t>about</a:t>
            </a:r>
            <a:r>
              <a:rPr/>
              <a:t> </a:t>
            </a:r>
            <a:r>
              <a:rPr/>
              <a:t>those</a:t>
            </a:r>
            <a:r>
              <a:rPr/>
              <a:t> </a:t>
            </a:r>
            <a:r>
              <a:rPr/>
              <a:t>patients</a:t>
            </a:r>
            <a:r>
              <a:rPr/>
              <a:t> </a:t>
            </a:r>
            <a:r>
              <a:rPr/>
              <a:t>who</a:t>
            </a:r>
            <a:r>
              <a:rPr/>
              <a:t> </a:t>
            </a:r>
            <a:r>
              <a:rPr/>
              <a:t>drop</a:t>
            </a:r>
            <a:r>
              <a:rPr/>
              <a:t> </a:t>
            </a:r>
            <a:r>
              <a:rPr/>
              <a:t>out</a:t>
            </a:r>
            <a:r>
              <a:rPr/>
              <a:t> </a:t>
            </a:r>
            <a:r>
              <a:rPr/>
              <a:t>of</a:t>
            </a:r>
            <a:r>
              <a:rPr/>
              <a:t> </a:t>
            </a:r>
            <a:r>
              <a:rPr/>
              <a:t>your</a:t>
            </a:r>
            <a:r>
              <a:rPr/>
              <a:t> </a:t>
            </a:r>
            <a:r>
              <a:rPr/>
              <a:t>study.</a:t>
            </a:r>
            <a:r>
              <a:rPr/>
              <a:t> </a:t>
            </a:r>
            <a:r>
              <a:rPr/>
              <a:t>They</a:t>
            </a:r>
            <a:r>
              <a:rPr/>
              <a:t> </a:t>
            </a:r>
            <a:r>
              <a:rPr/>
              <a:t>might</a:t>
            </a:r>
            <a:r>
              <a:rPr/>
              <a:t> </a:t>
            </a:r>
            <a:r>
              <a:rPr/>
              <a:t>have</a:t>
            </a:r>
            <a:r>
              <a:rPr/>
              <a:t> </a:t>
            </a:r>
            <a:r>
              <a:rPr/>
              <a:t>a</a:t>
            </a:r>
            <a:r>
              <a:rPr/>
              <a:t> </a:t>
            </a:r>
            <a:r>
              <a:rPr/>
              <a:t>different</a:t>
            </a:r>
            <a:r>
              <a:rPr/>
              <a:t> </a:t>
            </a:r>
            <a:r>
              <a:rPr/>
              <a:t>prognosis</a:t>
            </a:r>
            <a:r>
              <a:rPr/>
              <a:t> </a:t>
            </a:r>
            <a:r>
              <a:rPr/>
              <a:t>than</a:t>
            </a:r>
            <a:r>
              <a:rPr/>
              <a:t> </a:t>
            </a:r>
            <a:r>
              <a:rPr/>
              <a:t>those</a:t>
            </a:r>
            <a:r>
              <a:rPr/>
              <a:t> </a:t>
            </a:r>
            <a:r>
              <a:rPr/>
              <a:t>who</a:t>
            </a:r>
            <a:r>
              <a:rPr/>
              <a:t> </a:t>
            </a:r>
            <a:r>
              <a:rPr/>
              <a:t>stayed</a:t>
            </a:r>
            <a:r>
              <a:rPr/>
              <a:t> </a:t>
            </a:r>
            <a:r>
              <a:rPr/>
              <a:t>in</a:t>
            </a:r>
            <a:r>
              <a:rPr/>
              <a:t> </a:t>
            </a:r>
            <a:r>
              <a:rPr/>
              <a:t>the</a:t>
            </a:r>
            <a:r>
              <a:rPr/>
              <a:t> </a:t>
            </a:r>
            <a:r>
              <a:rPr/>
              <a:t>study.</a:t>
            </a:r>
            <a:r>
              <a:rPr/>
              <a:t> </a:t>
            </a:r>
            <a:r>
              <a:rPr/>
              <a:t>But</a:t>
            </a:r>
            <a:r>
              <a:rPr/>
              <a:t> </a:t>
            </a:r>
            <a:r>
              <a:rPr/>
              <a:t>if</a:t>
            </a:r>
            <a:r>
              <a:rPr/>
              <a:t> </a:t>
            </a:r>
            <a:r>
              <a:rPr/>
              <a:t>the</a:t>
            </a:r>
            <a:r>
              <a:rPr/>
              <a:t> </a:t>
            </a:r>
            <a:r>
              <a:rPr/>
              <a:t>baseline</a:t>
            </a:r>
            <a:r>
              <a:rPr/>
              <a:t> </a:t>
            </a:r>
            <a:r>
              <a:rPr/>
              <a:t>measures</a:t>
            </a:r>
            <a:r>
              <a:rPr/>
              <a:t> </a:t>
            </a:r>
            <a:r>
              <a:rPr/>
              <a:t>are</a:t>
            </a:r>
            <a:r>
              <a:rPr/>
              <a:t> </a:t>
            </a:r>
            <a:r>
              <a:rPr/>
              <a:t>comparable</a:t>
            </a:r>
            <a:r>
              <a:rPr/>
              <a:t> </a:t>
            </a:r>
            <a:r>
              <a:rPr/>
              <a:t>between</a:t>
            </a:r>
            <a:r>
              <a:rPr/>
              <a:t> </a:t>
            </a:r>
            <a:r>
              <a:rPr/>
              <a:t>those</a:t>
            </a:r>
            <a:r>
              <a:rPr/>
              <a:t> </a:t>
            </a:r>
            <a:r>
              <a:rPr/>
              <a:t>who</a:t>
            </a:r>
            <a:r>
              <a:rPr/>
              <a:t> </a:t>
            </a:r>
            <a:r>
              <a:rPr/>
              <a:t>dropped</a:t>
            </a:r>
            <a:r>
              <a:rPr/>
              <a:t> </a:t>
            </a:r>
            <a:r>
              <a:rPr/>
              <a:t>out</a:t>
            </a:r>
            <a:r>
              <a:rPr/>
              <a:t> </a:t>
            </a:r>
            <a:r>
              <a:rPr/>
              <a:t>and</a:t>
            </a:r>
            <a:r>
              <a:rPr/>
              <a:t> </a:t>
            </a:r>
            <a:r>
              <a:rPr/>
              <a:t>those</a:t>
            </a:r>
            <a:r>
              <a:rPr/>
              <a:t> </a:t>
            </a:r>
            <a:r>
              <a:rPr/>
              <a:t>who</a:t>
            </a:r>
            <a:r>
              <a:rPr/>
              <a:t> </a:t>
            </a:r>
            <a:r>
              <a:rPr/>
              <a:t>completed</a:t>
            </a:r>
            <a:r>
              <a:rPr/>
              <a:t> </a:t>
            </a:r>
            <a:r>
              <a:rPr/>
              <a:t>the</a:t>
            </a:r>
            <a:r>
              <a:rPr/>
              <a:t> </a:t>
            </a:r>
            <a:r>
              <a:rPr/>
              <a:t>study,</a:t>
            </a:r>
            <a:r>
              <a:rPr/>
              <a:t> </a:t>
            </a:r>
            <a:r>
              <a:rPr/>
              <a:t>that</a:t>
            </a:r>
            <a:r>
              <a:rPr/>
              <a:t> </a:t>
            </a:r>
            <a:r>
              <a:rPr/>
              <a:t>provides</a:t>
            </a:r>
            <a:r>
              <a:rPr/>
              <a:t> </a:t>
            </a:r>
            <a:r>
              <a:rPr/>
              <a:t>a</a:t>
            </a:r>
            <a:r>
              <a:rPr/>
              <a:t> </a:t>
            </a:r>
            <a:r>
              <a:rPr/>
              <a:t>limite</a:t>
            </a:r>
            <a:r>
              <a:rPr/>
              <a:t> </a:t>
            </a:r>
            <a:r>
              <a:rPr/>
              <a:t>amount</a:t>
            </a:r>
            <a:r>
              <a:rPr/>
              <a:t> </a:t>
            </a:r>
            <a:r>
              <a:rPr/>
              <a:t>of</a:t>
            </a:r>
            <a:r>
              <a:rPr/>
              <a:t> </a:t>
            </a:r>
            <a:r>
              <a:rPr/>
              <a:t>re-assurance</a:t>
            </a:r>
            <a:r>
              <a:rPr/>
              <a:t> </a:t>
            </a:r>
            <a:r>
              <a:rPr/>
              <a:t>that</a:t>
            </a:r>
            <a:r>
              <a:rPr/>
              <a:t> </a:t>
            </a:r>
            <a:r>
              <a:rPr/>
              <a:t>the</a:t>
            </a:r>
            <a:r>
              <a:rPr/>
              <a:t> </a:t>
            </a:r>
            <a:r>
              <a:rPr/>
              <a:t>drop-outs</a:t>
            </a:r>
            <a:r>
              <a:rPr/>
              <a:t> </a:t>
            </a:r>
            <a:r>
              <a:rPr/>
              <a:t>are</a:t>
            </a:r>
            <a:r>
              <a:rPr/>
              <a:t> </a:t>
            </a:r>
            <a:r>
              <a:rPr/>
              <a:t>not</a:t>
            </a:r>
            <a:r>
              <a:rPr/>
              <a:t> </a:t>
            </a:r>
            <a:r>
              <a:rPr/>
              <a:t>seriously</a:t>
            </a:r>
            <a:r>
              <a:rPr/>
              <a:t> </a:t>
            </a:r>
            <a:r>
              <a:rPr/>
              <a:t>biasing</a:t>
            </a:r>
            <a:r>
              <a:rPr/>
              <a:t> </a:t>
            </a:r>
            <a:r>
              <a:rPr/>
              <a:t>the</a:t>
            </a:r>
            <a:r>
              <a:rPr/>
              <a:t> </a:t>
            </a:r>
            <a:r>
              <a:rPr/>
              <a:t>results</a:t>
            </a:r>
            <a:r>
              <a:rPr/>
              <a:t> </a:t>
            </a:r>
            <a:r>
              <a:rPr/>
              <a:t>of</a:t>
            </a:r>
            <a:r>
              <a:rPr/>
              <a:t> </a:t>
            </a:r>
            <a:r>
              <a:rPr/>
              <a:t>your</a:t>
            </a:r>
            <a:r>
              <a:rPr/>
              <a:t> </a:t>
            </a:r>
            <a:r>
              <a:rPr/>
              <a:t>study.</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People</a:t>
            </a:r>
            <a:r>
              <a:rPr/>
              <a:t> </a:t>
            </a:r>
            <a:r>
              <a:rPr/>
              <a:t>are</a:t>
            </a:r>
            <a:r>
              <a:rPr/>
              <a:t> </a:t>
            </a:r>
            <a:r>
              <a:rPr/>
              <a:t>randomized</a:t>
            </a:r>
            <a:r>
              <a:rPr/>
              <a:t> </a:t>
            </a:r>
            <a:r>
              <a:rPr/>
              <a:t>into</a:t>
            </a:r>
            <a:r>
              <a:rPr/>
              <a:t> </a:t>
            </a:r>
            <a:r>
              <a:rPr/>
              <a:t>two</a:t>
            </a:r>
            <a:r>
              <a:rPr/>
              <a:t> </a:t>
            </a:r>
            <a:r>
              <a:rPr/>
              <a:t>or</a:t>
            </a:r>
            <a:r>
              <a:rPr/>
              <a:t> </a:t>
            </a:r>
            <a:r>
              <a:rPr/>
              <a:t>more</a:t>
            </a:r>
            <a:r>
              <a:rPr/>
              <a:t> </a:t>
            </a:r>
            <a:r>
              <a:rPr/>
              <a:t>groups.</a:t>
            </a:r>
            <a:r>
              <a:rPr/>
              <a:t> </a:t>
            </a:r>
            <a:r>
              <a:rPr/>
              <a:t>In</a:t>
            </a:r>
            <a:r>
              <a:rPr/>
              <a:t> </a:t>
            </a:r>
            <a:r>
              <a:rPr/>
              <a:t>this</a:t>
            </a:r>
            <a:r>
              <a:rPr/>
              <a:t> </a:t>
            </a:r>
            <a:r>
              <a:rPr/>
              <a:t>case</a:t>
            </a:r>
            <a:r>
              <a:rPr/>
              <a:t> </a:t>
            </a:r>
            <a:r>
              <a:rPr/>
              <a:t>there</a:t>
            </a:r>
            <a:r>
              <a:rPr/>
              <a:t> </a:t>
            </a:r>
            <a:r>
              <a:rPr/>
              <a:t>are</a:t>
            </a:r>
            <a:r>
              <a:rPr/>
              <a:t> </a:t>
            </a:r>
            <a:r>
              <a:rPr/>
              <a:t>two</a:t>
            </a:r>
            <a:r>
              <a:rPr/>
              <a:t> </a:t>
            </a:r>
            <a:r>
              <a:rPr/>
              <a:t>groups.</a:t>
            </a:r>
            <a:r>
              <a:rPr/>
              <a:t> </a:t>
            </a:r>
            <a:r>
              <a:rPr/>
              <a:t>Both</a:t>
            </a:r>
            <a:r>
              <a:rPr/>
              <a:t> </a:t>
            </a:r>
            <a:r>
              <a:rPr/>
              <a:t>groups</a:t>
            </a:r>
            <a:r>
              <a:rPr/>
              <a:t> </a:t>
            </a:r>
            <a:r>
              <a:rPr/>
              <a:t>get</a:t>
            </a:r>
            <a:r>
              <a:rPr/>
              <a:t> </a:t>
            </a:r>
            <a:r>
              <a:rPr/>
              <a:t>the</a:t>
            </a:r>
            <a:r>
              <a:rPr/>
              <a:t> </a:t>
            </a:r>
            <a:r>
              <a:rPr/>
              <a:t>treatment</a:t>
            </a:r>
            <a:r>
              <a:rPr/>
              <a:t> </a:t>
            </a:r>
            <a:r>
              <a:rPr/>
              <a:t>and</a:t>
            </a:r>
            <a:r>
              <a:rPr/>
              <a:t> </a:t>
            </a:r>
            <a:r>
              <a:rPr/>
              <a:t>the</a:t>
            </a:r>
            <a:r>
              <a:rPr/>
              <a:t> </a:t>
            </a:r>
            <a:r>
              <a:rPr/>
              <a:t>control,</a:t>
            </a:r>
            <a:r>
              <a:rPr/>
              <a:t> </a:t>
            </a:r>
            <a:r>
              <a:rPr/>
              <a:t>but</a:t>
            </a:r>
            <a:r>
              <a:rPr/>
              <a:t> </a:t>
            </a:r>
            <a:r>
              <a:rPr/>
              <a:t>the</a:t>
            </a:r>
            <a:r>
              <a:rPr/>
              <a:t> </a:t>
            </a:r>
            <a:r>
              <a:rPr/>
              <a:t>order</a:t>
            </a:r>
            <a:r>
              <a:rPr/>
              <a:t> </a:t>
            </a:r>
            <a:r>
              <a:rPr/>
              <a:t>is</a:t>
            </a:r>
            <a:r>
              <a:rPr/>
              <a:t> </a:t>
            </a:r>
            <a:r>
              <a:rPr/>
              <a:t>reversed.</a:t>
            </a:r>
          </a:p>
          <a:p>
            <a:pPr lvl="0" marL="0" indent="0">
              <a:buNone/>
            </a:pPr>
          </a:p>
          <a:p>
            <a:pPr lvl="0" marL="0" indent="0">
              <a:buNone/>
            </a:pPr>
            <a:r>
              <a:rPr/>
              <a:t>Each</a:t>
            </a:r>
            <a:r>
              <a:rPr/>
              <a:t> </a:t>
            </a:r>
            <a:r>
              <a:rPr/>
              <a:t>person</a:t>
            </a:r>
            <a:r>
              <a:rPr/>
              <a:t> </a:t>
            </a:r>
            <a:r>
              <a:rPr/>
              <a:t>serves</a:t>
            </a:r>
            <a:r>
              <a:rPr/>
              <a:t> </a:t>
            </a:r>
            <a:r>
              <a:rPr/>
              <a:t>as</a:t>
            </a:r>
            <a:r>
              <a:rPr/>
              <a:t> </a:t>
            </a:r>
            <a:r>
              <a:rPr/>
              <a:t>their</a:t>
            </a:r>
            <a:r>
              <a:rPr/>
              <a:t> </a:t>
            </a:r>
            <a:r>
              <a:rPr/>
              <a:t>control.</a:t>
            </a:r>
            <a:r>
              <a:rPr/>
              <a:t> </a:t>
            </a:r>
            <a:r>
              <a:rPr/>
              <a:t>This</a:t>
            </a:r>
            <a:r>
              <a:rPr/>
              <a:t> </a:t>
            </a:r>
            <a:r>
              <a:rPr/>
              <a:t>really</a:t>
            </a:r>
            <a:r>
              <a:rPr/>
              <a:t> </a:t>
            </a:r>
            <a:r>
              <a:rPr/>
              <a:t>reduces</a:t>
            </a:r>
            <a:r>
              <a:rPr/>
              <a:t> </a:t>
            </a:r>
            <a:r>
              <a:rPr/>
              <a:t>the</a:t>
            </a:r>
            <a:r>
              <a:rPr/>
              <a:t> </a:t>
            </a:r>
            <a:r>
              <a:rPr/>
              <a:t>amount</a:t>
            </a:r>
            <a:r>
              <a:rPr/>
              <a:t> </a:t>
            </a:r>
            <a:r>
              <a:rPr/>
              <a:t>of</a:t>
            </a:r>
            <a:r>
              <a:rPr/>
              <a:t> </a:t>
            </a:r>
            <a:r>
              <a:rPr/>
              <a:t>variance,</a:t>
            </a:r>
            <a:r>
              <a:rPr/>
              <a:t> </a:t>
            </a:r>
            <a:r>
              <a:rPr/>
              <a:t>allowing</a:t>
            </a:r>
            <a:r>
              <a:rPr/>
              <a:t> </a:t>
            </a:r>
            <a:r>
              <a:rPr/>
              <a:t>you</a:t>
            </a:r>
            <a:r>
              <a:rPr/>
              <a:t> </a:t>
            </a:r>
            <a:r>
              <a:rPr/>
              <a:t>to</a:t>
            </a:r>
            <a:r>
              <a:rPr/>
              <a:t> </a:t>
            </a:r>
            <a:r>
              <a:rPr/>
              <a:t>get</a:t>
            </a:r>
            <a:r>
              <a:rPr/>
              <a:t> </a:t>
            </a:r>
            <a:r>
              <a:rPr/>
              <a:t>by</a:t>
            </a:r>
            <a:r>
              <a:rPr/>
              <a:t> </a:t>
            </a:r>
            <a:r>
              <a:rPr/>
              <a:t>with</a:t>
            </a:r>
            <a:r>
              <a:rPr/>
              <a:t> </a:t>
            </a:r>
            <a:r>
              <a:rPr/>
              <a:t>a</a:t>
            </a:r>
            <a:r>
              <a:rPr/>
              <a:t> </a:t>
            </a:r>
            <a:r>
              <a:rPr/>
              <a:t>much</a:t>
            </a:r>
            <a:r>
              <a:rPr/>
              <a:t> </a:t>
            </a:r>
            <a:r>
              <a:rPr/>
              <a:t>smaller</a:t>
            </a:r>
            <a:r>
              <a:rPr/>
              <a:t> </a:t>
            </a:r>
            <a:r>
              <a:rPr/>
              <a:t>sample</a:t>
            </a:r>
            <a:r>
              <a:rPr/>
              <a:t> </a:t>
            </a:r>
            <a:r>
              <a:rPr/>
              <a:t>size.</a:t>
            </a:r>
            <a:r>
              <a:rPr/>
              <a:t> </a:t>
            </a:r>
            <a:r>
              <a:rPr/>
              <a:t>How</a:t>
            </a:r>
            <a:r>
              <a:rPr/>
              <a:t> </a:t>
            </a:r>
            <a:r>
              <a:rPr/>
              <a:t>much</a:t>
            </a:r>
            <a:r>
              <a:rPr/>
              <a:t> </a:t>
            </a:r>
            <a:r>
              <a:rPr/>
              <a:t>smaller</a:t>
            </a:r>
            <a:r>
              <a:rPr/>
              <a:t> </a:t>
            </a:r>
            <a:r>
              <a:rPr/>
              <a:t>depends</a:t>
            </a:r>
            <a:r>
              <a:rPr/>
              <a:t> </a:t>
            </a:r>
            <a:r>
              <a:rPr/>
              <a:t>on</a:t>
            </a:r>
            <a:r>
              <a:rPr/>
              <a:t> </a:t>
            </a:r>
            <a:r>
              <a:rPr/>
              <a:t>a</a:t>
            </a:r>
            <a:r>
              <a:rPr/>
              <a:t> </a:t>
            </a:r>
            <a:r>
              <a:rPr/>
              <a:t>lot</a:t>
            </a:r>
            <a:r>
              <a:rPr/>
              <a:t> </a:t>
            </a:r>
            <a:r>
              <a:rPr/>
              <a:t>of</a:t>
            </a:r>
            <a:r>
              <a:rPr/>
              <a:t> </a:t>
            </a:r>
            <a:r>
              <a:rPr/>
              <a:t>factors,</a:t>
            </a:r>
            <a:r>
              <a:rPr/>
              <a:t> </a:t>
            </a:r>
            <a:r>
              <a:rPr/>
              <a:t>but</a:t>
            </a:r>
            <a:r>
              <a:rPr/>
              <a:t> </a:t>
            </a:r>
            <a:r>
              <a:rPr/>
              <a:t>effectively</a:t>
            </a:r>
          </a:p>
          <a:p>
            <a:pPr lvl="0" marL="0" indent="0">
              <a:buNone/>
            </a:pPr>
          </a:p>
          <a:p>
            <a:pPr lvl="0" marL="0" indent="0">
              <a:buNone/>
            </a:pPr>
            <a:r>
              <a:rPr/>
              <a:t>You</a:t>
            </a:r>
            <a:r>
              <a:rPr/>
              <a:t> </a:t>
            </a:r>
            <a:r>
              <a:rPr/>
              <a:t>cannot</a:t>
            </a:r>
            <a:r>
              <a:rPr/>
              <a:t> </a:t>
            </a:r>
            <a:r>
              <a:rPr/>
              <a:t>use</a:t>
            </a:r>
            <a:r>
              <a:rPr/>
              <a:t> </a:t>
            </a:r>
            <a:r>
              <a:rPr/>
              <a:t>this</a:t>
            </a:r>
            <a:r>
              <a:rPr/>
              <a:t> </a:t>
            </a:r>
            <a:r>
              <a:rPr/>
              <a:t>design</a:t>
            </a:r>
            <a:r>
              <a:rPr/>
              <a:t> </a:t>
            </a:r>
            <a:r>
              <a:rPr/>
              <a:t>if</a:t>
            </a:r>
            <a:r>
              <a:rPr/>
              <a:t> </a:t>
            </a:r>
            <a:r>
              <a:rPr/>
              <a:t>there</a:t>
            </a:r>
            <a:r>
              <a:rPr/>
              <a:t> </a:t>
            </a:r>
            <a:r>
              <a:rPr/>
              <a:t>are</a:t>
            </a:r>
            <a:r>
              <a:rPr/>
              <a:t> </a:t>
            </a:r>
            <a:r>
              <a:rPr/>
              <a:t>carry</a:t>
            </a:r>
            <a:r>
              <a:rPr/>
              <a:t> </a:t>
            </a:r>
            <a:r>
              <a:rPr/>
              <a:t>over</a:t>
            </a:r>
            <a:r>
              <a:rPr/>
              <a:t> </a:t>
            </a:r>
            <a:r>
              <a:rPr/>
              <a:t>effects.</a:t>
            </a:r>
            <a:r>
              <a:rPr/>
              <a:t> </a:t>
            </a:r>
            <a:r>
              <a:rPr/>
              <a:t>Interventions</a:t>
            </a:r>
            <a:r>
              <a:rPr/>
              <a:t> </a:t>
            </a:r>
            <a:r>
              <a:rPr/>
              <a:t>that</a:t>
            </a:r>
            <a:r>
              <a:rPr/>
              <a:t> </a:t>
            </a:r>
            <a:r>
              <a:rPr/>
              <a:t>involve</a:t>
            </a:r>
            <a:r>
              <a:rPr/>
              <a:t> </a:t>
            </a:r>
            <a:r>
              <a:rPr/>
              <a:t>learning</a:t>
            </a:r>
            <a:r>
              <a:rPr/>
              <a:t> </a:t>
            </a:r>
            <a:r>
              <a:rPr/>
              <a:t>or</a:t>
            </a:r>
            <a:r>
              <a:rPr/>
              <a:t> </a:t>
            </a:r>
            <a:r>
              <a:rPr/>
              <a:t>training</a:t>
            </a:r>
            <a:r>
              <a:rPr/>
              <a:t> </a:t>
            </a:r>
            <a:r>
              <a:rPr/>
              <a:t>will</a:t>
            </a:r>
            <a:r>
              <a:rPr/>
              <a:t> </a:t>
            </a:r>
            <a:r>
              <a:rPr/>
              <a:t>not</a:t>
            </a:r>
            <a:r>
              <a:rPr/>
              <a:t> </a:t>
            </a:r>
            <a:r>
              <a:rPr/>
              <a:t>work</a:t>
            </a:r>
            <a:r>
              <a:rPr/>
              <a:t> </a:t>
            </a:r>
            <a:r>
              <a:rPr/>
              <a:t>with</a:t>
            </a:r>
            <a:r>
              <a:rPr/>
              <a:t> </a:t>
            </a:r>
            <a:r>
              <a:rPr/>
              <a:t>this</a:t>
            </a:r>
            <a:r>
              <a:rPr/>
              <a:t> </a:t>
            </a:r>
            <a:r>
              <a:rPr/>
              <a:t>design.</a:t>
            </a:r>
          </a:p>
          <a:p>
            <a:pPr lvl="0" marL="0" indent="0">
              <a:buNone/>
            </a:pPr>
          </a:p>
          <a:p>
            <a:pPr lvl="0" marL="0" indent="0">
              <a:buNone/>
            </a:pPr>
            <a:r>
              <a:rPr/>
              <a:t>With</a:t>
            </a:r>
            <a:r>
              <a:rPr/>
              <a:t> </a:t>
            </a:r>
            <a:r>
              <a:rPr/>
              <a:t>drug</a:t>
            </a:r>
            <a:r>
              <a:rPr/>
              <a:t> </a:t>
            </a:r>
            <a:r>
              <a:rPr/>
              <a:t>trials,</a:t>
            </a:r>
            <a:r>
              <a:rPr/>
              <a:t> </a:t>
            </a:r>
            <a:r>
              <a:rPr/>
              <a:t>you</a:t>
            </a:r>
            <a:r>
              <a:rPr/>
              <a:t> </a:t>
            </a:r>
            <a:r>
              <a:rPr/>
              <a:t>need</a:t>
            </a:r>
            <a:r>
              <a:rPr/>
              <a:t> </a:t>
            </a:r>
            <a:r>
              <a:rPr/>
              <a:t>a</a:t>
            </a:r>
            <a:r>
              <a:rPr/>
              <a:t> </a:t>
            </a:r>
            <a:r>
              <a:rPr/>
              <a:t>sufficient</a:t>
            </a:r>
            <a:r>
              <a:rPr/>
              <a:t> </a:t>
            </a:r>
            <a:r>
              <a:rPr/>
              <a:t>period</a:t>
            </a:r>
            <a:r>
              <a:rPr/>
              <a:t> </a:t>
            </a:r>
            <a:r>
              <a:rPr/>
              <a:t>of</a:t>
            </a:r>
            <a:r>
              <a:rPr/>
              <a:t> </a:t>
            </a:r>
            <a:r>
              <a:rPr/>
              <a:t>time</a:t>
            </a:r>
            <a:r>
              <a:rPr/>
              <a:t> </a:t>
            </a:r>
            <a:r>
              <a:rPr/>
              <a:t>for</a:t>
            </a:r>
            <a:r>
              <a:rPr/>
              <a:t> </a:t>
            </a:r>
            <a:r>
              <a:rPr/>
              <a:t>one</a:t>
            </a:r>
            <a:r>
              <a:rPr/>
              <a:t> </a:t>
            </a:r>
            <a:r>
              <a:rPr/>
              <a:t>drug</a:t>
            </a:r>
            <a:r>
              <a:rPr/>
              <a:t> </a:t>
            </a:r>
            <a:r>
              <a:rPr/>
              <a:t>to</a:t>
            </a:r>
            <a:r>
              <a:rPr/>
              <a:t> </a:t>
            </a:r>
            <a:r>
              <a:rPr/>
              <a:t>wash</a:t>
            </a:r>
            <a:r>
              <a:rPr/>
              <a:t> </a:t>
            </a:r>
            <a:r>
              <a:rPr/>
              <a:t>out</a:t>
            </a:r>
            <a:r>
              <a:rPr/>
              <a:t> </a:t>
            </a:r>
            <a:r>
              <a:rPr/>
              <a:t>of</a:t>
            </a:r>
            <a:r>
              <a:rPr/>
              <a:t> </a:t>
            </a:r>
            <a:r>
              <a:rPr/>
              <a:t>the</a:t>
            </a:r>
            <a:r>
              <a:rPr/>
              <a:t> </a:t>
            </a:r>
            <a:r>
              <a:rPr/>
              <a:t>system</a:t>
            </a:r>
            <a:r>
              <a:rPr/>
              <a:t> </a:t>
            </a:r>
            <a:r>
              <a:rPr/>
              <a:t>before</a:t>
            </a:r>
            <a:r>
              <a:rPr/>
              <a:t> </a:t>
            </a:r>
            <a:r>
              <a:rPr/>
              <a:t>you</a:t>
            </a:r>
            <a:r>
              <a:rPr/>
              <a:t> </a:t>
            </a:r>
            <a:r>
              <a:rPr/>
              <a:t>switch.</a:t>
            </a:r>
            <a:r>
              <a:rPr/>
              <a:t> </a:t>
            </a:r>
            <a:r>
              <a:rPr/>
              <a:t>This</a:t>
            </a:r>
            <a:r>
              <a:rPr/>
              <a:t> </a:t>
            </a:r>
            <a:r>
              <a:rPr/>
              <a:t>can</a:t>
            </a:r>
            <a:r>
              <a:rPr/>
              <a:t> </a:t>
            </a:r>
            <a:r>
              <a:rPr/>
              <a:t>be</a:t>
            </a:r>
            <a:r>
              <a:rPr/>
              <a:t> </a:t>
            </a:r>
            <a:r>
              <a:rPr/>
              <a:t>a</a:t>
            </a:r>
            <a:r>
              <a:rPr/>
              <a:t> </a:t>
            </a:r>
            <a:r>
              <a:rPr/>
              <a:t>problem</a:t>
            </a:r>
            <a:r>
              <a:rPr/>
              <a:t> </a:t>
            </a:r>
            <a:r>
              <a:rPr/>
              <a:t>if</a:t>
            </a:r>
            <a:r>
              <a:rPr/>
              <a:t> </a:t>
            </a:r>
            <a:r>
              <a:rPr/>
              <a:t>leaving</a:t>
            </a:r>
            <a:r>
              <a:rPr/>
              <a:t> </a:t>
            </a:r>
            <a:r>
              <a:rPr/>
              <a:t>a</a:t>
            </a:r>
            <a:r>
              <a:rPr/>
              <a:t> </a:t>
            </a:r>
            <a:r>
              <a:rPr/>
              <a:t>patient</a:t>
            </a:r>
            <a:r>
              <a:rPr/>
              <a:t> </a:t>
            </a:r>
            <a:r>
              <a:rPr/>
              <a:t>untreated,</a:t>
            </a:r>
            <a:r>
              <a:rPr/>
              <a:t> </a:t>
            </a:r>
            <a:r>
              <a:rPr/>
              <a:t>even</a:t>
            </a:r>
            <a:r>
              <a:rPr/>
              <a:t> </a:t>
            </a:r>
            <a:r>
              <a:rPr/>
              <a:t>for</a:t>
            </a:r>
            <a:r>
              <a:rPr/>
              <a:t> </a:t>
            </a:r>
            <a:r>
              <a:rPr/>
              <a:t>a</a:t>
            </a:r>
            <a:r>
              <a:rPr/>
              <a:t> </a:t>
            </a:r>
            <a:r>
              <a:rPr/>
              <a:t>short</a:t>
            </a:r>
            <a:r>
              <a:rPr/>
              <a:t> </a:t>
            </a:r>
            <a:r>
              <a:rPr/>
              <a:t>amount</a:t>
            </a:r>
            <a:r>
              <a:rPr/>
              <a:t> </a:t>
            </a:r>
            <a:r>
              <a:rPr/>
              <a:t>of</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Random</a:t>
            </a:r>
            <a:r>
              <a:rPr/>
              <a:t> </a:t>
            </a:r>
            <a:r>
              <a:rPr/>
              <a:t>assignment</a:t>
            </a:r>
            <a:r>
              <a:rPr/>
              <a:t> </a:t>
            </a:r>
            <a:r>
              <a:rPr/>
              <a:t>of</a:t>
            </a:r>
            <a:r>
              <a:rPr/>
              <a:t> </a:t>
            </a:r>
            <a:r>
              <a:rPr/>
              <a:t>an</a:t>
            </a:r>
            <a:r>
              <a:rPr/>
              <a:t> </a:t>
            </a:r>
            <a:r>
              <a:rPr/>
              <a:t>active</a:t>
            </a:r>
            <a:r>
              <a:rPr/>
              <a:t> </a:t>
            </a:r>
            <a:r>
              <a:rPr/>
              <a:t>independent</a:t>
            </a:r>
            <a:r>
              <a:rPr/>
              <a:t> </a:t>
            </a:r>
            <a:r>
              <a:rPr/>
              <a:t>variable.</a:t>
            </a:r>
            <a:r>
              <a:rPr/>
              <a:t> </a:t>
            </a:r>
            <a:r>
              <a:rPr/>
              <a:t>This</a:t>
            </a:r>
            <a:r>
              <a:rPr/>
              <a:t> </a:t>
            </a:r>
            <a:r>
              <a:rPr/>
              <a:t>design</a:t>
            </a:r>
            <a:r>
              <a:rPr/>
              <a:t> </a:t>
            </a:r>
            <a:r>
              <a:rPr/>
              <a:t>allows</a:t>
            </a:r>
            <a:r>
              <a:rPr/>
              <a:t> </a:t>
            </a:r>
            <a:r>
              <a:rPr/>
              <a:t>us</a:t>
            </a:r>
            <a:r>
              <a:rPr/>
              <a:t> </a:t>
            </a:r>
            <a:r>
              <a:rPr/>
              <a:t>to</a:t>
            </a:r>
            <a:r>
              <a:rPr/>
              <a:t> </a:t>
            </a:r>
            <a:r>
              <a:rPr/>
              <a:t>talk</a:t>
            </a:r>
            <a:r>
              <a:rPr/>
              <a:t> </a:t>
            </a:r>
            <a:r>
              <a:rPr/>
              <a:t>about</a:t>
            </a:r>
            <a:r>
              <a:rPr/>
              <a:t> </a:t>
            </a:r>
            <a:r>
              <a:rPr/>
              <a:t>cause.</a:t>
            </a:r>
          </a:p>
          <a:p>
            <a:pPr lvl="0" marL="0" indent="0">
              <a:buNone/>
            </a:pPr>
          </a:p>
          <a:p>
            <a:pPr lvl="0" marL="0" indent="0">
              <a:buNone/>
            </a:pPr>
            <a:r>
              <a:rPr/>
              <a:t>Causality,</a:t>
            </a:r>
            <a:r>
              <a:rPr/>
              <a:t> </a:t>
            </a:r>
            <a:r>
              <a:rPr/>
              <a:t>actually,</a:t>
            </a:r>
            <a:r>
              <a:rPr/>
              <a:t> </a:t>
            </a:r>
            <a:r>
              <a:rPr/>
              <a:t>is</a:t>
            </a:r>
            <a:r>
              <a:rPr/>
              <a:t> </a:t>
            </a:r>
            <a:r>
              <a:rPr/>
              <a:t>easier</a:t>
            </a:r>
            <a:r>
              <a:rPr/>
              <a:t> </a:t>
            </a:r>
            <a:r>
              <a:rPr/>
              <a:t>to</a:t>
            </a:r>
            <a:r>
              <a:rPr/>
              <a:t> </a:t>
            </a:r>
            <a:r>
              <a:rPr/>
              <a:t>establish</a:t>
            </a:r>
            <a:r>
              <a:rPr/>
              <a:t> </a:t>
            </a:r>
            <a:r>
              <a:rPr/>
              <a:t>with</a:t>
            </a:r>
            <a:r>
              <a:rPr/>
              <a:t> </a:t>
            </a:r>
            <a:r>
              <a:rPr/>
              <a:t>a</a:t>
            </a:r>
            <a:r>
              <a:rPr/>
              <a:t> </a:t>
            </a:r>
            <a:r>
              <a:rPr/>
              <a:t>randomized</a:t>
            </a:r>
            <a:r>
              <a:rPr/>
              <a:t> </a:t>
            </a:r>
            <a:r>
              <a:rPr/>
              <a:t>study,</a:t>
            </a:r>
            <a:r>
              <a:rPr/>
              <a:t> </a:t>
            </a:r>
            <a:r>
              <a:rPr/>
              <a:t>but</a:t>
            </a:r>
            <a:r>
              <a:rPr/>
              <a:t> </a:t>
            </a:r>
            <a:r>
              <a:rPr/>
              <a:t>you</a:t>
            </a:r>
            <a:r>
              <a:rPr/>
              <a:t> </a:t>
            </a:r>
            <a:r>
              <a:rPr/>
              <a:t>can</a:t>
            </a:r>
            <a:r>
              <a:rPr/>
              <a:t> </a:t>
            </a:r>
            <a:r>
              <a:rPr/>
              <a:t>establish</a:t>
            </a:r>
            <a:r>
              <a:rPr/>
              <a:t> </a:t>
            </a:r>
            <a:r>
              <a:rPr/>
              <a:t>causation</a:t>
            </a:r>
            <a:r>
              <a:rPr/>
              <a:t> </a:t>
            </a:r>
            <a:r>
              <a:rPr/>
              <a:t>with</a:t>
            </a:r>
            <a:r>
              <a:rPr/>
              <a:t> </a:t>
            </a:r>
            <a:r>
              <a:rPr/>
              <a:t>an</a:t>
            </a:r>
            <a:r>
              <a:rPr/>
              <a:t> </a:t>
            </a:r>
            <a:r>
              <a:rPr/>
              <a:t>observational</a:t>
            </a:r>
            <a:r>
              <a:rPr/>
              <a:t> </a:t>
            </a:r>
            <a:r>
              <a:rPr/>
              <a:t>study,</a:t>
            </a:r>
            <a:r>
              <a:rPr/>
              <a:t> </a:t>
            </a:r>
            <a:r>
              <a:rPr/>
              <a:t>but</a:t>
            </a:r>
            <a:r>
              <a:rPr/>
              <a:t> </a:t>
            </a:r>
            <a:r>
              <a:rPr/>
              <a:t>it</a:t>
            </a:r>
            <a:r>
              <a:rPr/>
              <a:t> </a:t>
            </a:r>
            <a:r>
              <a:rPr/>
              <a:t>takes</a:t>
            </a:r>
            <a:r>
              <a:rPr/>
              <a:t> </a:t>
            </a:r>
            <a:r>
              <a:rPr/>
              <a:t>more</a:t>
            </a:r>
            <a:r>
              <a:rPr/>
              <a:t> </a:t>
            </a:r>
            <a:r>
              <a:rPr/>
              <a:t>work.</a:t>
            </a:r>
          </a:p>
          <a:p>
            <a:pPr lvl="0" marL="0" indent="0">
              <a:buNone/>
            </a:pPr>
          </a:p>
          <a:p>
            <a:pPr lvl="0" marL="0" indent="0">
              <a:buNone/>
            </a:pPr>
            <a:r>
              <a:rPr/>
              <a:t>Add-on</a:t>
            </a:r>
            <a:r>
              <a:rPr/>
              <a:t> </a:t>
            </a:r>
            <a:r>
              <a:rPr/>
              <a:t>design.</a:t>
            </a:r>
            <a:r>
              <a:rPr/>
              <a:t> </a:t>
            </a:r>
            <a:r>
              <a:rPr/>
              <a:t>Take</a:t>
            </a:r>
            <a:r>
              <a:rPr/>
              <a:t> </a:t>
            </a:r>
            <a:r>
              <a:rPr/>
              <a:t>existing</a:t>
            </a:r>
            <a:r>
              <a:rPr/>
              <a:t> </a:t>
            </a:r>
            <a:r>
              <a:rPr/>
              <a:t>treatment</a:t>
            </a:r>
            <a:r>
              <a:rPr/>
              <a:t> </a:t>
            </a:r>
            <a:r>
              <a:rPr/>
              <a:t>and</a:t>
            </a:r>
            <a:r>
              <a:rPr/>
              <a:t> </a:t>
            </a:r>
            <a:r>
              <a:rPr/>
              <a:t>add</a:t>
            </a:r>
            <a:r>
              <a:rPr/>
              <a:t> </a:t>
            </a:r>
            <a:r>
              <a:rPr/>
              <a:t>either</a:t>
            </a:r>
            <a:r>
              <a:rPr/>
              <a:t> </a:t>
            </a:r>
            <a:r>
              <a:rPr/>
              <a:t>a</a:t>
            </a:r>
            <a:r>
              <a:rPr/>
              <a:t> </a:t>
            </a:r>
            <a:r>
              <a:rPr/>
              <a:t>new</a:t>
            </a:r>
            <a:r>
              <a:rPr/>
              <a:t> </a:t>
            </a:r>
            <a:r>
              <a:rPr/>
              <a:t>tre</a:t>
            </a:r>
          </a:p>
          <a:p>
            <a:pPr lvl="0" marL="0" indent="0">
              <a:buNone/>
            </a:pPr>
          </a:p>
          <a:p>
            <a:pPr lvl="0" marL="0" indent="0">
              <a:buNone/>
            </a:pPr>
            <a:r>
              <a:rPr/>
              <a:t>An</a:t>
            </a:r>
            <a:r>
              <a:rPr/>
              <a:t> </a:t>
            </a:r>
            <a:r>
              <a:rPr/>
              <a:t>article</a:t>
            </a:r>
            <a:r>
              <a:rPr/>
              <a:t> </a:t>
            </a:r>
            <a:r>
              <a:rPr/>
              <a:t>by</a:t>
            </a:r>
            <a:r>
              <a:rPr/>
              <a:t> </a:t>
            </a:r>
            <a:r>
              <a:rPr/>
              <a:t>Debruyn</a:t>
            </a:r>
            <a:r>
              <a:rPr/>
              <a:t> </a:t>
            </a:r>
            <a:r>
              <a:rPr/>
              <a:t>(sp?)</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random</a:t>
            </a:r>
            <a:r>
              <a:rPr/>
              <a:t> </a:t>
            </a:r>
            <a:r>
              <a:rPr/>
              <a:t>assignment</a:t>
            </a:r>
            <a:r>
              <a:rPr/>
              <a:t> </a:t>
            </a:r>
            <a:r>
              <a:rPr/>
              <a:t>assures</a:t>
            </a:r>
            <a:r>
              <a:rPr/>
              <a:t> </a:t>
            </a:r>
            <a:r>
              <a:rPr/>
              <a:t>that,</a:t>
            </a:r>
            <a:r>
              <a:rPr/>
              <a:t> </a:t>
            </a:r>
            <a:r>
              <a:rPr/>
              <a:t>on</a:t>
            </a:r>
            <a:r>
              <a:rPr/>
              <a:t> </a:t>
            </a:r>
            <a:r>
              <a:rPr/>
              <a:t>average,</a:t>
            </a:r>
            <a:r>
              <a:rPr/>
              <a:t> </a:t>
            </a:r>
            <a:r>
              <a:rPr/>
              <a:t>the</a:t>
            </a:r>
            <a:r>
              <a:rPr/>
              <a:t> </a:t>
            </a:r>
            <a:r>
              <a:rPr/>
              <a:t>two</a:t>
            </a:r>
            <a:r>
              <a:rPr/>
              <a:t> </a:t>
            </a:r>
            <a:r>
              <a:rPr/>
              <a:t>groups</a:t>
            </a:r>
            <a:r>
              <a:rPr/>
              <a:t> </a:t>
            </a:r>
            <a:r>
              <a:rPr/>
              <a:t>are</a:t>
            </a:r>
            <a:r>
              <a:rPr/>
              <a:t> </a:t>
            </a:r>
            <a:r>
              <a:rPr/>
              <a:t>comparable.</a:t>
            </a:r>
            <a:r>
              <a:rPr/>
              <a:t> </a:t>
            </a:r>
            <a:r>
              <a:rPr/>
              <a:t>You</a:t>
            </a:r>
            <a:r>
              <a:rPr/>
              <a:t> </a:t>
            </a:r>
            <a:r>
              <a:rPr/>
              <a:t>do</a:t>
            </a:r>
            <a:r>
              <a:rPr/>
              <a:t> </a:t>
            </a:r>
            <a:r>
              <a:rPr/>
              <a:t>not</a:t>
            </a:r>
            <a:r>
              <a:rPr/>
              <a:t> </a:t>
            </a:r>
            <a:r>
              <a:rPr/>
              <a:t>have</a:t>
            </a:r>
            <a:r>
              <a:rPr/>
              <a:t> </a:t>
            </a:r>
            <a:r>
              <a:rPr/>
              <a:t>pre</a:t>
            </a:r>
            <a:r>
              <a:rPr/>
              <a:t> </a:t>
            </a:r>
            <a:r>
              <a:rPr/>
              <a:t>measures.</a:t>
            </a:r>
            <a:r>
              <a:rPr/>
              <a:t> </a:t>
            </a:r>
            <a:r>
              <a:rPr/>
              <a:t>That</a:t>
            </a:r>
            <a:r>
              <a:rPr/>
              <a:t> </a:t>
            </a:r>
            <a:r>
              <a:rPr/>
              <a:t>prevents</a:t>
            </a:r>
            <a:r>
              <a:rPr/>
              <a:t> </a:t>
            </a:r>
            <a:r>
              <a:rPr/>
              <a:t>us</a:t>
            </a:r>
            <a:r>
              <a:rPr/>
              <a:t> </a:t>
            </a:r>
            <a:r>
              <a:rPr/>
              <a:t>from</a:t>
            </a:r>
            <a:r>
              <a:rPr/>
              <a:t> </a:t>
            </a:r>
            <a:r>
              <a:rPr/>
              <a:t>establishing</a:t>
            </a:r>
            <a:r>
              <a:rPr/>
              <a:t> </a:t>
            </a:r>
            <a:r>
              <a:rPr/>
              <a:t>comparability</a:t>
            </a:r>
            <a:r>
              <a:rPr/>
              <a:t> </a:t>
            </a:r>
            <a:r>
              <a:rPr/>
              <a:t>by</a:t>
            </a:r>
            <a:r>
              <a:rPr/>
              <a:t> </a:t>
            </a:r>
            <a:r>
              <a:rPr/>
              <a:t>comparing</a:t>
            </a:r>
            <a:r>
              <a:rPr/>
              <a:t> </a:t>
            </a:r>
            <a:r>
              <a:rPr/>
              <a:t>the</a:t>
            </a:r>
            <a:r>
              <a:rPr/>
              <a:t> </a:t>
            </a:r>
            <a:r>
              <a:rPr/>
              <a:t>pre</a:t>
            </a:r>
            <a:r>
              <a:rPr/>
              <a:t> </a:t>
            </a:r>
            <a:r>
              <a:rPr/>
              <a:t>measure</a:t>
            </a:r>
            <a:r>
              <a:rPr/>
              <a:t> </a:t>
            </a:r>
            <a:r>
              <a:rPr/>
              <a:t>values.</a:t>
            </a:r>
          </a:p>
          <a:p>
            <a:pPr lvl="0" marL="0" indent="0">
              <a:buNone/>
            </a:pPr>
          </a:p>
          <a:p>
            <a:pPr lvl="0" marL="0" indent="0">
              <a:buNone/>
            </a:pPr>
            <a:r>
              <a:rPr/>
              <a:t>You</a:t>
            </a:r>
            <a:r>
              <a:rPr/>
              <a:t> </a:t>
            </a:r>
            <a:r>
              <a:rPr/>
              <a:t>don’t</a:t>
            </a:r>
            <a:r>
              <a:rPr/>
              <a:t> </a:t>
            </a:r>
            <a:r>
              <a:rPr/>
              <a:t>have</a:t>
            </a:r>
            <a:r>
              <a:rPr/>
              <a:t> </a:t>
            </a:r>
            <a:r>
              <a:rPr/>
              <a:t>a</a:t>
            </a:r>
            <a:r>
              <a:rPr/>
              <a:t> </a:t>
            </a:r>
            <a:r>
              <a:rPr/>
              <a:t>measure</a:t>
            </a:r>
            <a:r>
              <a:rPr/>
              <a:t> </a:t>
            </a:r>
            <a:r>
              <a:rPr/>
              <a:t>of</a:t>
            </a:r>
            <a:r>
              <a:rPr/>
              <a:t> </a:t>
            </a:r>
            <a:r>
              <a:rPr/>
              <a:t>change.</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the</a:t>
            </a:r>
            <a:r>
              <a:rPr/>
              <a:t> </a:t>
            </a:r>
            <a:r>
              <a:rPr/>
              <a:t>most</a:t>
            </a:r>
            <a:r>
              <a:rPr/>
              <a:t> </a:t>
            </a:r>
            <a:r>
              <a:rPr/>
              <a:t>common</a:t>
            </a:r>
            <a:r>
              <a:rPr/>
              <a:t> </a:t>
            </a:r>
            <a:r>
              <a:rPr/>
              <a:t>type</a:t>
            </a:r>
            <a:r>
              <a:rPr/>
              <a:t> </a:t>
            </a:r>
            <a:r>
              <a:rPr/>
              <a:t>of</a:t>
            </a:r>
            <a:r>
              <a:rPr/>
              <a:t> </a:t>
            </a:r>
            <a:r>
              <a:rPr/>
              <a:t>experimental</a:t>
            </a:r>
            <a:r>
              <a:rPr/>
              <a:t> </a:t>
            </a:r>
            <a:r>
              <a:rPr/>
              <a:t>design.</a:t>
            </a:r>
            <a:r>
              <a:rPr/>
              <a:t> </a:t>
            </a:r>
            <a:r>
              <a:rPr/>
              <a:t>You</a:t>
            </a:r>
            <a:r>
              <a:rPr/>
              <a:t> </a:t>
            </a:r>
            <a:r>
              <a:rPr/>
              <a:t>still</a:t>
            </a:r>
            <a:r>
              <a:rPr/>
              <a:t> </a:t>
            </a:r>
            <a:r>
              <a:rPr/>
              <a:t>have</a:t>
            </a:r>
            <a:r>
              <a:rPr/>
              <a:t> </a:t>
            </a:r>
            <a:r>
              <a:rPr/>
              <a:t>to</a:t>
            </a:r>
            <a:r>
              <a:rPr/>
              <a:t> </a:t>
            </a:r>
            <a:r>
              <a:rPr/>
              <a:t>worry</a:t>
            </a:r>
            <a:r>
              <a:rPr/>
              <a:t> </a:t>
            </a:r>
            <a:r>
              <a:rPr/>
              <a:t>about</a:t>
            </a:r>
            <a:r>
              <a:rPr/>
              <a:t> </a:t>
            </a:r>
            <a:r>
              <a:rPr/>
              <a:t>learning</a:t>
            </a:r>
            <a:r>
              <a:rPr/>
              <a:t> </a:t>
            </a:r>
            <a:r>
              <a:rPr/>
              <a:t>effects</a:t>
            </a:r>
            <a:r>
              <a:rPr/>
              <a:t> </a:t>
            </a:r>
            <a:r>
              <a:rPr/>
              <a:t>or</a:t>
            </a:r>
            <a:r>
              <a:rPr/>
              <a:t> </a:t>
            </a:r>
            <a:r>
              <a:rPr/>
              <a:t>fatigue</a:t>
            </a:r>
            <a:r>
              <a:rPr/>
              <a:t> </a:t>
            </a:r>
            <a:r>
              <a:rPr/>
              <a:t>effects.</a:t>
            </a:r>
          </a:p>
          <a:p>
            <a:pPr lvl="0" marL="0" indent="0">
              <a:buNone/>
            </a:pPr>
          </a:p>
          <a:p>
            <a:pPr lvl="0" marL="0" indent="0">
              <a:buNone/>
            </a:pPr>
            <a:r>
              <a:rPr/>
              <a:t>There</a:t>
            </a:r>
            <a:r>
              <a:rPr/>
              <a:t> </a:t>
            </a:r>
            <a:r>
              <a:rPr/>
              <a:t>is</a:t>
            </a:r>
            <a:r>
              <a:rPr/>
              <a:t> </a:t>
            </a:r>
            <a:r>
              <a:rPr/>
              <a:t>a</a:t>
            </a:r>
            <a:r>
              <a:rPr/>
              <a:t> </a:t>
            </a:r>
            <a:r>
              <a:rPr/>
              <a:t>general</a:t>
            </a:r>
            <a:r>
              <a:rPr/>
              <a:t> </a:t>
            </a:r>
            <a:r>
              <a:rPr/>
              <a:t>rule</a:t>
            </a:r>
            <a:r>
              <a:rPr/>
              <a:t> </a:t>
            </a:r>
            <a:r>
              <a:rPr/>
              <a:t>of</a:t>
            </a:r>
            <a:r>
              <a:rPr/>
              <a:t> </a:t>
            </a:r>
            <a:r>
              <a:rPr/>
              <a:t>thumb,</a:t>
            </a:r>
            <a:r>
              <a:rPr/>
              <a:t> </a:t>
            </a:r>
            <a:r>
              <a:rPr/>
              <a:t>that</a:t>
            </a:r>
            <a:r>
              <a:rPr/>
              <a:t> </a:t>
            </a:r>
            <a:r>
              <a:rPr/>
              <a:t>a</a:t>
            </a:r>
            <a:r>
              <a:rPr/>
              <a:t> </a:t>
            </a:r>
            <a:r>
              <a:rPr/>
              <a:t>sample</a:t>
            </a:r>
            <a:r>
              <a:rPr/>
              <a:t> </a:t>
            </a:r>
            <a:r>
              <a:rPr/>
              <a:t>size</a:t>
            </a:r>
            <a:r>
              <a:rPr/>
              <a:t> </a:t>
            </a:r>
            <a:r>
              <a:rPr/>
              <a:t>of</a:t>
            </a:r>
            <a:r>
              <a:rPr/>
              <a:t> </a:t>
            </a:r>
            <a:r>
              <a:rPr/>
              <a:t>30</a:t>
            </a:r>
            <a:r>
              <a:rPr/>
              <a:t> </a:t>
            </a:r>
            <a:r>
              <a:rPr/>
              <a:t>per</a:t>
            </a:r>
            <a:r>
              <a:rPr/>
              <a:t> </a:t>
            </a:r>
            <a:r>
              <a:rPr/>
              <a:t>group</a:t>
            </a:r>
            <a:r>
              <a:rPr/>
              <a:t> </a:t>
            </a:r>
            <a:r>
              <a:rPr/>
              <a:t>allows</a:t>
            </a:r>
            <a:r>
              <a:rPr/>
              <a:t> </a:t>
            </a:r>
            <a:r>
              <a:rPr/>
              <a:t>you</a:t>
            </a:r>
            <a:r>
              <a:rPr/>
              <a:t> </a:t>
            </a:r>
            <a:r>
              <a:rPr/>
              <a:t>to</a:t>
            </a:r>
            <a:r>
              <a:rPr/>
              <a:t> </a:t>
            </a:r>
            <a:r>
              <a:rPr/>
              <a:t>be</a:t>
            </a:r>
            <a:r>
              <a:rPr/>
              <a:t> </a:t>
            </a:r>
            <a:r>
              <a:rPr/>
              <a:t>comfortable</a:t>
            </a:r>
            <a:r>
              <a:rPr/>
              <a:t> </a:t>
            </a:r>
            <a:r>
              <a:rPr/>
              <a:t>with</a:t>
            </a:r>
            <a:r>
              <a:rPr/>
              <a:t> </a:t>
            </a:r>
            <a:r>
              <a:rPr/>
              <a:t>a</a:t>
            </a:r>
            <a:r>
              <a:rPr/>
              <a:t> </a:t>
            </a:r>
            <a:r>
              <a:rPr/>
              <a:t>posttest</a:t>
            </a:r>
            <a:r>
              <a:rPr/>
              <a:t> </a:t>
            </a:r>
            <a:r>
              <a:rPr/>
              <a:t>only</a:t>
            </a:r>
            <a:r>
              <a:rPr/>
              <a:t> </a:t>
            </a:r>
            <a:r>
              <a:rPr/>
              <a:t>design,</a:t>
            </a:r>
            <a:r>
              <a:rPr/>
              <a:t> </a:t>
            </a:r>
            <a:r>
              <a:rPr/>
              <a:t>but</a:t>
            </a:r>
            <a:r>
              <a:rPr/>
              <a:t> </a:t>
            </a:r>
            <a:r>
              <a:rPr/>
              <a:t>don’t</a:t>
            </a:r>
            <a:r>
              <a:rPr/>
              <a:t> </a:t>
            </a:r>
            <a:r>
              <a:rPr/>
              <a:t>rely</a:t>
            </a:r>
            <a:r>
              <a:rPr/>
              <a:t> </a:t>
            </a:r>
            <a:r>
              <a:rPr/>
              <a:t>on</a:t>
            </a:r>
            <a:r>
              <a:rPr/>
              <a:t> </a:t>
            </a:r>
            <a:r>
              <a:rPr/>
              <a:t>this</a:t>
            </a:r>
            <a:r>
              <a:rPr/>
              <a:t> </a:t>
            </a:r>
            <a:r>
              <a:rPr/>
              <a:t>rule.</a:t>
            </a:r>
            <a:r>
              <a:rPr/>
              <a:t> </a:t>
            </a:r>
            <a:r>
              <a:rPr/>
              <a:t>A</a:t>
            </a:r>
            <a:r>
              <a:rPr/>
              <a:t> </a:t>
            </a:r>
            <a:r>
              <a:rPr/>
              <a:t>pretest</a:t>
            </a:r>
            <a:r>
              <a:rPr/>
              <a:t> </a:t>
            </a:r>
            <a:r>
              <a:rPr/>
              <a:t>measure</a:t>
            </a:r>
            <a:r>
              <a:rPr/>
              <a:t> </a:t>
            </a:r>
            <a:r>
              <a:rPr/>
              <a:t>is</a:t>
            </a:r>
            <a:r>
              <a:rPr/>
              <a:t> </a:t>
            </a:r>
            <a:r>
              <a:rPr/>
              <a:t>very</a:t>
            </a:r>
            <a:r>
              <a:rPr/>
              <a:t> </a:t>
            </a:r>
            <a:r>
              <a:rPr/>
              <a:t>important.</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People</a:t>
            </a:r>
            <a:r>
              <a:rPr/>
              <a:t> </a:t>
            </a:r>
            <a:r>
              <a:rPr/>
              <a:t>are</a:t>
            </a:r>
            <a:r>
              <a:rPr/>
              <a:t> </a:t>
            </a:r>
            <a:r>
              <a:rPr/>
              <a:t>in</a:t>
            </a:r>
            <a:r>
              <a:rPr/>
              <a:t> </a:t>
            </a:r>
            <a:r>
              <a:rPr/>
              <a:t>one</a:t>
            </a:r>
            <a:r>
              <a:rPr/>
              <a:t> </a:t>
            </a:r>
            <a:r>
              <a:rPr/>
              <a:t>group</a:t>
            </a:r>
            <a:r>
              <a:rPr/>
              <a:t> </a:t>
            </a:r>
            <a:r>
              <a:rPr/>
              <a:t>only.</a:t>
            </a:r>
            <a:r>
              <a:rPr/>
              <a:t> </a:t>
            </a:r>
            <a:r>
              <a:rPr/>
              <a:t>This</a:t>
            </a:r>
            <a:r>
              <a:rPr/>
              <a:t> </a:t>
            </a:r>
            <a:r>
              <a:rPr/>
              <a:t>is</a:t>
            </a:r>
            <a:r>
              <a:rPr/>
              <a:t> </a:t>
            </a:r>
            <a:r>
              <a:rPr/>
              <a:t>useful</a:t>
            </a:r>
            <a:r>
              <a:rPr/>
              <a:t> </a:t>
            </a:r>
            <a:r>
              <a:rPr/>
              <a:t>if</a:t>
            </a:r>
            <a:r>
              <a:rPr/>
              <a:t> </a:t>
            </a:r>
            <a:r>
              <a:rPr/>
              <a:t>the</a:t>
            </a:r>
            <a:r>
              <a:rPr/>
              <a:t> </a:t>
            </a:r>
            <a:r>
              <a:rPr/>
              <a:t>pre-measure</a:t>
            </a:r>
            <a:r>
              <a:rPr/>
              <a:t> </a:t>
            </a:r>
            <a:r>
              <a:rPr/>
              <a:t>has</a:t>
            </a:r>
            <a:r>
              <a:rPr/>
              <a:t> </a:t>
            </a:r>
            <a:r>
              <a:rPr/>
              <a:t>an</a:t>
            </a:r>
            <a:r>
              <a:rPr/>
              <a:t> </a:t>
            </a:r>
            <a:r>
              <a:rPr/>
              <a:t>influence</a:t>
            </a:r>
            <a:r>
              <a:rPr/>
              <a:t> </a:t>
            </a:r>
            <a:r>
              <a:rPr/>
              <a:t>on</a:t>
            </a:r>
            <a:r>
              <a:rPr/>
              <a:t> </a:t>
            </a:r>
            <a:r>
              <a:rPr/>
              <a:t>the</a:t>
            </a:r>
            <a:r>
              <a:rPr/>
              <a:t> </a:t>
            </a:r>
            <a:r>
              <a:rPr/>
              <a:t>post-measure</a:t>
            </a:r>
            <a:r>
              <a:rPr/>
              <a:t> </a:t>
            </a:r>
            <a:r>
              <a:rPr/>
              <a:t>(learning</a:t>
            </a:r>
            <a:r>
              <a:rPr/>
              <a:t> </a:t>
            </a:r>
            <a:r>
              <a:rPr/>
              <a:t>or</a:t>
            </a:r>
            <a:r>
              <a:rPr/>
              <a:t> </a:t>
            </a:r>
            <a:r>
              <a:rPr/>
              <a:t>fatigue</a:t>
            </a:r>
            <a:r>
              <a:rPr/>
              <a:t> </a:t>
            </a:r>
            <a:r>
              <a:rPr/>
              <a:t>effects).</a:t>
            </a:r>
          </a:p>
          <a:p>
            <a:pPr lvl="0" marL="0" indent="0">
              <a:buNone/>
            </a:pPr>
          </a:p>
          <a:p>
            <a:pPr lvl="0" marL="0" indent="0">
              <a:buNone/>
            </a:pPr>
            <a:r>
              <a:rPr/>
              <a:t>Notice</a:t>
            </a:r>
            <a:r>
              <a:rPr/>
              <a:t> </a:t>
            </a:r>
            <a:r>
              <a:rPr/>
              <a:t>that</a:t>
            </a:r>
            <a:r>
              <a:rPr/>
              <a:t> </a:t>
            </a:r>
            <a:r>
              <a:rPr/>
              <a:t>this</a:t>
            </a:r>
            <a:r>
              <a:rPr/>
              <a:t> </a:t>
            </a:r>
            <a:r>
              <a:rPr/>
              <a:t>design</a:t>
            </a:r>
            <a:r>
              <a:rPr/>
              <a:t> </a:t>
            </a:r>
            <a:r>
              <a:rPr/>
              <a:t>doubles</a:t>
            </a:r>
            <a:r>
              <a:rPr/>
              <a:t> </a:t>
            </a:r>
            <a:r>
              <a:rPr/>
              <a:t>the</a:t>
            </a:r>
            <a:r>
              <a:rPr/>
              <a:t> </a:t>
            </a:r>
            <a:r>
              <a:rPr/>
              <a:t>number</a:t>
            </a:r>
            <a:r>
              <a:rPr/>
              <a:t> </a:t>
            </a:r>
            <a:r>
              <a:rPr/>
              <a:t>of</a:t>
            </a:r>
            <a:r>
              <a:rPr/>
              <a:t> </a:t>
            </a:r>
            <a:r>
              <a:rPr/>
              <a:t>people</a:t>
            </a:r>
            <a:r>
              <a:rPr/>
              <a:t> </a:t>
            </a:r>
            <a:r>
              <a:rPr/>
              <a:t>needed</a:t>
            </a:r>
            <a:r>
              <a:rPr/>
              <a:t> </a:t>
            </a:r>
            <a:r>
              <a:rPr/>
              <a:t>for</a:t>
            </a:r>
            <a:r>
              <a:rPr/>
              <a:t> </a:t>
            </a:r>
            <a:r>
              <a:rPr/>
              <a:t>the</a:t>
            </a:r>
            <a:r>
              <a:rPr/>
              <a:t> </a:t>
            </a:r>
            <a:r>
              <a:rPr/>
              <a:t>research.</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what</a:t>
            </a:r>
            <a:r>
              <a:rPr/>
              <a:t> </a:t>
            </a:r>
            <a:r>
              <a:rPr/>
              <a:t>you</a:t>
            </a:r>
            <a:r>
              <a:rPr/>
              <a:t> </a:t>
            </a:r>
            <a:r>
              <a:rPr/>
              <a:t>should</a:t>
            </a:r>
            <a:r>
              <a:rPr/>
              <a:t> </a:t>
            </a:r>
            <a:r>
              <a:rPr/>
              <a:t>have</a:t>
            </a:r>
            <a:r>
              <a:rPr/>
              <a:t> </a:t>
            </a:r>
            <a:r>
              <a:rPr/>
              <a:t>read</a:t>
            </a:r>
            <a:r>
              <a:rPr/>
              <a:t> </a:t>
            </a:r>
            <a:r>
              <a:rPr/>
              <a:t>already.</a:t>
            </a:r>
            <a:r>
              <a:rPr/>
              <a:t> </a:t>
            </a:r>
            <a:r>
              <a:rPr/>
              <a:t>If</a:t>
            </a:r>
            <a:r>
              <a:rPr/>
              <a:t> </a:t>
            </a:r>
            <a:r>
              <a:rPr/>
              <a:t>you</a:t>
            </a:r>
            <a:r>
              <a:rPr/>
              <a:t> </a:t>
            </a:r>
            <a:r>
              <a:rPr/>
              <a:t>haven’t</a:t>
            </a:r>
            <a:r>
              <a:rPr/>
              <a:t> </a:t>
            </a:r>
            <a:r>
              <a:rPr/>
              <a:t>done</a:t>
            </a:r>
            <a:r>
              <a:rPr/>
              <a:t> </a:t>
            </a:r>
            <a:r>
              <a:rPr/>
              <a:t>the</a:t>
            </a:r>
            <a:r>
              <a:rPr/>
              <a:t> </a:t>
            </a:r>
            <a:r>
              <a:rPr/>
              <a:t>reading</a:t>
            </a:r>
            <a:r>
              <a:rPr/>
              <a:t> </a:t>
            </a:r>
            <a:r>
              <a:rPr/>
              <a:t>yet,</a:t>
            </a:r>
            <a:r>
              <a:rPr/>
              <a:t> </a:t>
            </a:r>
            <a:r>
              <a:rPr/>
              <a:t>pause</a:t>
            </a:r>
            <a:r>
              <a:rPr/>
              <a:t> </a:t>
            </a:r>
            <a:r>
              <a:rPr/>
              <a:t>this</a:t>
            </a:r>
            <a:r>
              <a:rPr/>
              <a:t> </a:t>
            </a:r>
            <a:r>
              <a:rPr/>
              <a:t>video</a:t>
            </a:r>
            <a:r>
              <a:rPr/>
              <a:t> </a:t>
            </a:r>
            <a:r>
              <a:rPr/>
              <a:t>and</a:t>
            </a:r>
            <a:r>
              <a:rPr/>
              <a:t> </a:t>
            </a:r>
            <a:r>
              <a:rPr/>
              <a:t>read</a:t>
            </a:r>
            <a:r>
              <a:rPr/>
              <a:t> </a:t>
            </a:r>
            <a:r>
              <a:rPr/>
              <a:t>this</a:t>
            </a:r>
            <a:r>
              <a:rPr/>
              <a:t> </a:t>
            </a:r>
            <a:r>
              <a:rPr/>
              <a:t>material.</a:t>
            </a:r>
            <a:r>
              <a:rPr/>
              <a:t> </a:t>
            </a:r>
            <a:r>
              <a:rPr/>
              <a:t>You’ll</a:t>
            </a:r>
            <a:r>
              <a:rPr/>
              <a:t> </a:t>
            </a:r>
            <a:r>
              <a:rPr/>
              <a:t>get</a:t>
            </a:r>
            <a:r>
              <a:rPr/>
              <a:t> </a:t>
            </a:r>
            <a:r>
              <a:rPr/>
              <a:t>more</a:t>
            </a:r>
            <a:r>
              <a:rPr/>
              <a:t> </a:t>
            </a:r>
            <a:r>
              <a:rPr/>
              <a:t>out</a:t>
            </a:r>
            <a:r>
              <a:rPr/>
              <a:t> </a:t>
            </a:r>
            <a:r>
              <a:rPr/>
              <a:t>of</a:t>
            </a:r>
            <a:r>
              <a:rPr/>
              <a:t> </a:t>
            </a:r>
            <a:r>
              <a:rPr/>
              <a:t>the</a:t>
            </a:r>
            <a:r>
              <a:rPr/>
              <a:t> </a:t>
            </a:r>
            <a:r>
              <a:rPr/>
              <a:t>video</a:t>
            </a:r>
            <a:r>
              <a:rPr/>
              <a:t> </a:t>
            </a:r>
            <a:r>
              <a:rPr/>
              <a:t>if</a:t>
            </a:r>
            <a:r>
              <a:rPr/>
              <a:t> </a:t>
            </a:r>
            <a:r>
              <a:rPr/>
              <a:t>you</a:t>
            </a:r>
            <a:r>
              <a:rPr/>
              <a:t> </a:t>
            </a:r>
            <a:r>
              <a:rPr/>
              <a:t>do</a:t>
            </a:r>
            <a:r>
              <a:rPr/>
              <a:t> </a:t>
            </a:r>
            <a:r>
              <a:rPr/>
              <a:t>so.</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Bring</a:t>
            </a:r>
            <a:r>
              <a:rPr/>
              <a:t> </a:t>
            </a:r>
            <a:r>
              <a:rPr/>
              <a:t>in</a:t>
            </a:r>
            <a:r>
              <a:rPr/>
              <a:t> </a:t>
            </a:r>
            <a:r>
              <a:rPr/>
              <a:t>matched</a:t>
            </a:r>
            <a:r>
              <a:rPr/>
              <a:t> </a:t>
            </a:r>
            <a:r>
              <a:rPr/>
              <a:t>pairs</a:t>
            </a:r>
            <a:r>
              <a:rPr/>
              <a:t> </a:t>
            </a:r>
            <a:r>
              <a:rPr/>
              <a:t>of</a:t>
            </a:r>
            <a:r>
              <a:rPr/>
              <a:t> </a:t>
            </a:r>
            <a:r>
              <a:rPr/>
              <a:t>people.</a:t>
            </a:r>
            <a:r>
              <a:rPr/>
              <a:t> </a:t>
            </a:r>
            <a:r>
              <a:rPr/>
              <a:t>Once</a:t>
            </a:r>
            <a:r>
              <a:rPr/>
              <a:t> </a:t>
            </a:r>
            <a:r>
              <a:rPr/>
              <a:t>you</a:t>
            </a:r>
            <a:r>
              <a:rPr/>
              <a:t> </a:t>
            </a:r>
            <a:r>
              <a:rPr/>
              <a:t>have</a:t>
            </a:r>
            <a:r>
              <a:rPr/>
              <a:t> </a:t>
            </a:r>
            <a:r>
              <a:rPr/>
              <a:t>those</a:t>
            </a:r>
            <a:r>
              <a:rPr/>
              <a:t> </a:t>
            </a:r>
            <a:r>
              <a:rPr/>
              <a:t>matched</a:t>
            </a:r>
            <a:r>
              <a:rPr/>
              <a:t> </a:t>
            </a:r>
            <a:r>
              <a:rPr/>
              <a:t>pairs,</a:t>
            </a:r>
            <a:r>
              <a:rPr/>
              <a:t> </a:t>
            </a:r>
            <a:r>
              <a:rPr/>
              <a:t>you</a:t>
            </a:r>
            <a:r>
              <a:rPr/>
              <a:t> </a:t>
            </a:r>
            <a:r>
              <a:rPr/>
              <a:t>randomly</a:t>
            </a:r>
            <a:r>
              <a:rPr/>
              <a:t> </a:t>
            </a:r>
            <a:r>
              <a:rPr/>
              <a:t>assign</a:t>
            </a:r>
            <a:r>
              <a:rPr/>
              <a:t> </a:t>
            </a:r>
            <a:r>
              <a:rPr/>
              <a:t>within</a:t>
            </a:r>
            <a:r>
              <a:rPr/>
              <a:t> </a:t>
            </a:r>
            <a:r>
              <a:rPr/>
              <a:t>each</a:t>
            </a:r>
            <a:r>
              <a:rPr/>
              <a:t> </a:t>
            </a:r>
            <a:r>
              <a:rPr/>
              <a:t>pair.</a:t>
            </a:r>
          </a:p>
          <a:p>
            <a:pPr lvl="0" marL="0" indent="0">
              <a:buNone/>
            </a:pPr>
          </a:p>
          <a:p>
            <a:pPr lvl="0" marL="0" indent="0">
              <a:buNone/>
            </a:pPr>
            <a:r>
              <a:rPr/>
              <a:t>This</a:t>
            </a:r>
            <a:r>
              <a:rPr/>
              <a:t> </a:t>
            </a:r>
            <a:r>
              <a:rPr/>
              <a:t>design</a:t>
            </a:r>
            <a:r>
              <a:rPr/>
              <a:t> </a:t>
            </a:r>
            <a:r>
              <a:rPr/>
              <a:t>has</a:t>
            </a:r>
            <a:r>
              <a:rPr/>
              <a:t> </a:t>
            </a:r>
            <a:r>
              <a:rPr/>
              <a:t>a</a:t>
            </a:r>
            <a:r>
              <a:rPr/>
              <a:t> </a:t>
            </a:r>
            <a:r>
              <a:rPr/>
              <a:t>post-measure</a:t>
            </a:r>
            <a:r>
              <a:rPr/>
              <a:t> </a:t>
            </a:r>
            <a:r>
              <a:rPr/>
              <a:t>only,</a:t>
            </a:r>
            <a:r>
              <a:rPr/>
              <a:t> </a:t>
            </a:r>
            <a:r>
              <a:rPr/>
              <a:t>but</a:t>
            </a:r>
            <a:r>
              <a:rPr/>
              <a:t> </a:t>
            </a:r>
            <a:r>
              <a:rPr/>
              <a:t>matching</a:t>
            </a:r>
            <a:r>
              <a:rPr/>
              <a:t> </a:t>
            </a:r>
            <a:r>
              <a:rPr/>
              <a:t>minimizes</a:t>
            </a:r>
            <a:r>
              <a:rPr/>
              <a:t> </a:t>
            </a:r>
            <a:r>
              <a:rPr/>
              <a:t>the</a:t>
            </a:r>
            <a:r>
              <a:rPr/>
              <a:t> </a:t>
            </a:r>
            <a:r>
              <a:rPr/>
              <a:t>need</a:t>
            </a:r>
            <a:r>
              <a:rPr/>
              <a:t> </a:t>
            </a:r>
            <a:r>
              <a:rPr/>
              <a:t>for</a:t>
            </a:r>
            <a:r>
              <a:rPr/>
              <a:t> </a:t>
            </a:r>
            <a:r>
              <a:rPr/>
              <a:t>this</a:t>
            </a:r>
            <a:r>
              <a:rPr/>
              <a:t> </a:t>
            </a:r>
            <a:r>
              <a:rPr/>
              <a:t>measure.</a:t>
            </a:r>
          </a:p>
          <a:p>
            <a:pPr lvl="0" marL="0" indent="0">
              <a:buNone/>
            </a:pPr>
          </a:p>
          <a:p>
            <a:pPr lvl="0" marL="0" indent="0">
              <a:buNone/>
            </a:pPr>
            <a:r>
              <a:rPr/>
              <a:t>One</a:t>
            </a:r>
            <a:r>
              <a:rPr/>
              <a:t> </a:t>
            </a:r>
            <a:r>
              <a:rPr/>
              <a:t>issue</a:t>
            </a:r>
            <a:r>
              <a:rPr/>
              <a:t> </a:t>
            </a:r>
            <a:r>
              <a:rPr/>
              <a:t>is</a:t>
            </a:r>
            <a:r>
              <a:rPr/>
              <a:t> </a:t>
            </a:r>
            <a:r>
              <a:rPr/>
              <a:t>that</a:t>
            </a:r>
            <a:r>
              <a:rPr/>
              <a:t> </a:t>
            </a:r>
            <a:r>
              <a:rPr/>
              <a:t>determining</a:t>
            </a:r>
            <a:r>
              <a:rPr/>
              <a:t> </a:t>
            </a:r>
            <a:r>
              <a:rPr/>
              <a:t>what</a:t>
            </a:r>
            <a:r>
              <a:rPr/>
              <a:t> </a:t>
            </a:r>
            <a:r>
              <a:rPr/>
              <a:t>variables</a:t>
            </a:r>
            <a:r>
              <a:rPr/>
              <a:t> </a:t>
            </a:r>
            <a:r>
              <a:rPr/>
              <a:t>to</a:t>
            </a:r>
            <a:r>
              <a:rPr/>
              <a:t> </a:t>
            </a:r>
            <a:r>
              <a:rPr/>
              <a:t>match,</a:t>
            </a:r>
            <a:r>
              <a:rPr/>
              <a:t> </a:t>
            </a:r>
            <a:r>
              <a:rPr/>
              <a:t>it</a:t>
            </a:r>
            <a:r>
              <a:rPr/>
              <a:t> </a:t>
            </a:r>
            <a:r>
              <a:rPr/>
              <a:t>places</a:t>
            </a:r>
            <a:r>
              <a:rPr/>
              <a:t> </a:t>
            </a:r>
            <a:r>
              <a:rPr/>
              <a:t>a</a:t>
            </a:r>
            <a:r>
              <a:rPr/>
              <a:t> </a:t>
            </a:r>
            <a:r>
              <a:rPr/>
              <a:t>burden</a:t>
            </a:r>
            <a:r>
              <a:rPr/>
              <a:t> </a:t>
            </a:r>
            <a:r>
              <a:rPr/>
              <a:t>on</a:t>
            </a:r>
            <a:r>
              <a:rPr/>
              <a:t> </a:t>
            </a:r>
            <a:r>
              <a:rPr/>
              <a:t>recruiting,</a:t>
            </a:r>
            <a:r>
              <a:rPr/>
              <a:t> </a:t>
            </a:r>
            <a:r>
              <a:rPr/>
              <a:t>and</a:t>
            </a:r>
            <a:r>
              <a:rPr/>
              <a:t> </a:t>
            </a:r>
            <a:r>
              <a:rPr/>
              <a:t>unmatched</a:t>
            </a:r>
            <a:r>
              <a:rPr/>
              <a:t> </a:t>
            </a:r>
            <a:r>
              <a:rPr/>
              <a:t>people</a:t>
            </a:r>
            <a:r>
              <a:rPr/>
              <a:t> </a:t>
            </a:r>
            <a:r>
              <a:rPr/>
              <a:t>are</a:t>
            </a:r>
            <a:r>
              <a:rPr/>
              <a:t> </a:t>
            </a:r>
            <a:r>
              <a:rPr/>
              <a:t>not</a:t>
            </a:r>
            <a:r>
              <a:rPr/>
              <a:t> </a:t>
            </a:r>
            <a:r>
              <a:rPr/>
              <a:t>included</a:t>
            </a:r>
            <a:r>
              <a:rPr/>
              <a:t> </a:t>
            </a:r>
            <a:r>
              <a:rPr/>
              <a:t>in</a:t>
            </a:r>
            <a:r>
              <a:rPr/>
              <a:t> </a:t>
            </a:r>
            <a:r>
              <a:rPr/>
              <a:t>the</a:t>
            </a:r>
            <a:r>
              <a:rPr/>
              <a:t> </a:t>
            </a:r>
            <a:r>
              <a:rPr/>
              <a:t>design.</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image</a:t>
            </a:r>
            <a:r>
              <a:rPr/>
              <a:t> </a:t>
            </a:r>
            <a:r>
              <a:rPr/>
              <a:t>is</a:t>
            </a:r>
            <a:r>
              <a:rPr/>
              <a:t> </a:t>
            </a:r>
            <a:r>
              <a:rPr/>
              <a:t>from</a:t>
            </a:r>
            <a:r>
              <a:rPr/>
              <a:t> </a:t>
            </a:r>
            <a:r>
              <a:rPr/>
              <a:t>a</a:t>
            </a:r>
            <a:r>
              <a:rPr/>
              <a:t> </a:t>
            </a:r>
            <a:r>
              <a:rPr/>
              <a:t>delayed</a:t>
            </a:r>
            <a:r>
              <a:rPr/>
              <a:t> </a:t>
            </a:r>
            <a:r>
              <a:rPr/>
              <a:t>start</a:t>
            </a:r>
            <a:r>
              <a:rPr/>
              <a:t> </a:t>
            </a:r>
            <a:r>
              <a:rPr/>
              <a:t>design.</a:t>
            </a:r>
            <a:r>
              <a:rPr/>
              <a:t> </a:t>
            </a:r>
            <a:r>
              <a:rPr/>
              <a:t>D’Agostino.</a:t>
            </a:r>
            <a:r>
              <a:rPr/>
              <a:t> </a:t>
            </a:r>
            <a:r>
              <a:rPr/>
              <a:t>Column</a:t>
            </a:r>
            <a:r>
              <a:rPr/>
              <a:t> </a:t>
            </a:r>
            <a:r>
              <a:rPr/>
              <a:t>in</a:t>
            </a:r>
            <a:r>
              <a:rPr/>
              <a:t> </a:t>
            </a:r>
            <a:r>
              <a:rPr/>
              <a:t>the</a:t>
            </a:r>
            <a:r>
              <a:rPr/>
              <a:t> </a:t>
            </a:r>
            <a:r>
              <a:rPr/>
              <a:t>NEJM</a:t>
            </a:r>
            <a:r>
              <a:rPr/>
              <a:t> </a:t>
            </a:r>
            <a:r>
              <a:rPr/>
              <a:t>that</a:t>
            </a:r>
            <a:r>
              <a:rPr/>
              <a:t> </a:t>
            </a:r>
            <a:r>
              <a:rPr/>
              <a:t>is</a:t>
            </a:r>
            <a:r>
              <a:rPr/>
              <a:t> </a:t>
            </a:r>
            <a:r>
              <a:rPr/>
              <a:t>a</a:t>
            </a:r>
            <a:r>
              <a:rPr/>
              <a:t> </a:t>
            </a:r>
            <a:r>
              <a:rPr/>
              <a:t>tutorial.</a:t>
            </a:r>
          </a:p>
          <a:p>
            <a:pPr lvl="0" marL="0" indent="0">
              <a:buNone/>
            </a:pPr>
          </a:p>
          <a:p>
            <a:pPr lvl="0" marL="0" indent="0">
              <a:buNone/>
            </a:pPr>
            <a:r>
              <a:rPr/>
              <a:t>During</a:t>
            </a:r>
            <a:r>
              <a:rPr/>
              <a:t> </a:t>
            </a:r>
            <a:r>
              <a:rPr/>
              <a:t>phase</a:t>
            </a:r>
            <a:r>
              <a:rPr/>
              <a:t> </a:t>
            </a:r>
            <a:r>
              <a:rPr/>
              <a:t>1,</a:t>
            </a:r>
            <a:r>
              <a:rPr/>
              <a:t> </a:t>
            </a:r>
            <a:r>
              <a:rPr/>
              <a:t>half</a:t>
            </a:r>
            <a:r>
              <a:rPr/>
              <a:t> </a:t>
            </a:r>
            <a:r>
              <a:rPr/>
              <a:t>are</a:t>
            </a:r>
            <a:r>
              <a:rPr/>
              <a:t> </a:t>
            </a:r>
            <a:r>
              <a:rPr/>
              <a:t>getting</a:t>
            </a:r>
            <a:r>
              <a:rPr/>
              <a:t> </a:t>
            </a:r>
            <a:r>
              <a:rPr/>
              <a:t>treatment</a:t>
            </a:r>
            <a:r>
              <a:rPr/>
              <a:t> </a:t>
            </a:r>
            <a:r>
              <a:rPr/>
              <a:t>and</a:t>
            </a:r>
            <a:r>
              <a:rPr/>
              <a:t> </a:t>
            </a:r>
            <a:r>
              <a:rPr/>
              <a:t>half</a:t>
            </a:r>
            <a:r>
              <a:rPr/>
              <a:t> </a:t>
            </a:r>
            <a:r>
              <a:rPr/>
              <a:t>are</a:t>
            </a:r>
            <a:r>
              <a:rPr/>
              <a:t> </a:t>
            </a:r>
            <a:r>
              <a:rPr/>
              <a:t>getting</a:t>
            </a:r>
            <a:r>
              <a:rPr/>
              <a:t> </a:t>
            </a:r>
            <a:r>
              <a:rPr/>
              <a:t>placebo.</a:t>
            </a:r>
            <a:r>
              <a:rPr/>
              <a:t> </a:t>
            </a:r>
            <a:r>
              <a:rPr/>
              <a:t>After</a:t>
            </a:r>
            <a:r>
              <a:rPr/>
              <a:t> </a:t>
            </a:r>
            <a:r>
              <a:rPr/>
              <a:t>a</a:t>
            </a:r>
            <a:r>
              <a:rPr/>
              <a:t> </a:t>
            </a:r>
            <a:r>
              <a:rPr/>
              <a:t>certain</a:t>
            </a:r>
            <a:r>
              <a:rPr/>
              <a:t> </a:t>
            </a:r>
            <a:r>
              <a:rPr/>
              <a:t>amount</a:t>
            </a:r>
            <a:r>
              <a:rPr/>
              <a:t> </a:t>
            </a:r>
            <a:r>
              <a:rPr/>
              <a:t>of</a:t>
            </a:r>
            <a:r>
              <a:rPr/>
              <a:t> </a:t>
            </a:r>
            <a:r>
              <a:rPr/>
              <a:t>time</a:t>
            </a:r>
            <a:r>
              <a:rPr/>
              <a:t> </a:t>
            </a:r>
            <a:r>
              <a:rPr/>
              <a:t>the</a:t>
            </a:r>
            <a:r>
              <a:rPr/>
              <a:t> </a:t>
            </a:r>
            <a:r>
              <a:rPr/>
              <a:t>patients</a:t>
            </a:r>
            <a:r>
              <a:rPr/>
              <a:t> </a:t>
            </a:r>
            <a:r>
              <a:rPr/>
              <a:t>in</a:t>
            </a:r>
            <a:r>
              <a:rPr/>
              <a:t> </a:t>
            </a:r>
            <a:r>
              <a:rPr/>
              <a:t>the</a:t>
            </a:r>
            <a:r>
              <a:rPr/>
              <a:t> </a:t>
            </a:r>
            <a:r>
              <a:rPr/>
              <a:t>placebo</a:t>
            </a:r>
            <a:r>
              <a:rPr/>
              <a:t> </a:t>
            </a:r>
            <a:r>
              <a:rPr/>
              <a:t>group</a:t>
            </a:r>
            <a:r>
              <a:rPr/>
              <a:t> </a:t>
            </a:r>
            <a:r>
              <a:rPr/>
              <a:t>are</a:t>
            </a:r>
            <a:r>
              <a:rPr/>
              <a:t> </a:t>
            </a:r>
            <a:r>
              <a:rPr/>
              <a:t>switched</a:t>
            </a:r>
            <a:r>
              <a:rPr/>
              <a:t> </a:t>
            </a:r>
            <a:r>
              <a:rPr/>
              <a:t>to</a:t>
            </a:r>
            <a:r>
              <a:rPr/>
              <a:t> </a:t>
            </a:r>
            <a:r>
              <a:rPr/>
              <a:t>the</a:t>
            </a:r>
            <a:r>
              <a:rPr/>
              <a:t> </a:t>
            </a:r>
            <a:r>
              <a:rPr/>
              <a:t>treatment</a:t>
            </a:r>
            <a:r>
              <a:rPr/>
              <a:t> </a:t>
            </a:r>
            <a:r>
              <a:rPr/>
              <a:t>group.</a:t>
            </a:r>
            <a:r>
              <a:rPr/>
              <a:t> </a:t>
            </a:r>
            <a:r>
              <a:rPr/>
              <a:t>There</a:t>
            </a:r>
            <a:r>
              <a:rPr/>
              <a:t> </a:t>
            </a:r>
            <a:r>
              <a:rPr/>
              <a:t>is</a:t>
            </a:r>
            <a:r>
              <a:rPr/>
              <a:t> </a:t>
            </a:r>
            <a:r>
              <a:rPr/>
              <a:t>an</a:t>
            </a:r>
            <a:r>
              <a:rPr/>
              <a:t> </a:t>
            </a:r>
            <a:r>
              <a:rPr/>
              <a:t>allowance</a:t>
            </a:r>
            <a:r>
              <a:rPr/>
              <a:t> </a:t>
            </a:r>
            <a:r>
              <a:rPr/>
              <a:t>for</a:t>
            </a:r>
            <a:r>
              <a:rPr/>
              <a:t> </a:t>
            </a:r>
            <a:r>
              <a:rPr/>
              <a:t>a</a:t>
            </a:r>
            <a:r>
              <a:rPr/>
              <a:t> </a:t>
            </a:r>
            <a:r>
              <a:rPr/>
              <a:t>transitory</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image</a:t>
            </a:r>
            <a:r>
              <a:rPr/>
              <a:t> </a:t>
            </a:r>
            <a:r>
              <a:rPr/>
              <a:t>is</a:t>
            </a:r>
            <a:r>
              <a:rPr/>
              <a:t> </a:t>
            </a:r>
            <a:r>
              <a:rPr/>
              <a:t>from</a:t>
            </a:r>
            <a:r>
              <a:rPr/>
              <a:t> </a:t>
            </a:r>
            <a:r>
              <a:rPr/>
              <a:t>a</a:t>
            </a:r>
            <a:r>
              <a:rPr/>
              <a:t> </a:t>
            </a:r>
            <a:r>
              <a:rPr/>
              <a:t>delayed</a:t>
            </a:r>
            <a:r>
              <a:rPr/>
              <a:t> </a:t>
            </a:r>
            <a:r>
              <a:rPr/>
              <a:t>start</a:t>
            </a:r>
            <a:r>
              <a:rPr/>
              <a:t> </a:t>
            </a:r>
            <a:r>
              <a:rPr/>
              <a:t>design.</a:t>
            </a:r>
            <a:r>
              <a:rPr/>
              <a:t> </a:t>
            </a:r>
            <a:r>
              <a:rPr/>
              <a:t>D’Agostino.</a:t>
            </a:r>
            <a:r>
              <a:rPr/>
              <a:t> </a:t>
            </a:r>
            <a:r>
              <a:rPr/>
              <a:t>Column</a:t>
            </a:r>
            <a:r>
              <a:rPr/>
              <a:t> </a:t>
            </a:r>
            <a:r>
              <a:rPr/>
              <a:t>in</a:t>
            </a:r>
            <a:r>
              <a:rPr/>
              <a:t> </a:t>
            </a:r>
            <a:r>
              <a:rPr/>
              <a:t>the</a:t>
            </a:r>
            <a:r>
              <a:rPr/>
              <a:t> </a:t>
            </a:r>
            <a:r>
              <a:rPr/>
              <a:t>NEJM</a:t>
            </a:r>
            <a:r>
              <a:rPr/>
              <a:t> </a:t>
            </a:r>
            <a:r>
              <a:rPr/>
              <a:t>that</a:t>
            </a:r>
            <a:r>
              <a:rPr/>
              <a:t> </a:t>
            </a:r>
            <a:r>
              <a:rPr/>
              <a:t>is</a:t>
            </a:r>
            <a:r>
              <a:rPr/>
              <a:t> </a:t>
            </a:r>
            <a:r>
              <a:rPr/>
              <a:t>a</a:t>
            </a:r>
            <a:r>
              <a:rPr/>
              <a:t> </a:t>
            </a:r>
            <a:r>
              <a:rPr/>
              <a:t>tutorial.</a:t>
            </a:r>
          </a:p>
          <a:p>
            <a:pPr lvl="0" marL="0" indent="0">
              <a:buNone/>
            </a:pPr>
          </a:p>
          <a:p>
            <a:pPr lvl="0" marL="0" indent="0">
              <a:buNone/>
            </a:pPr>
            <a:r>
              <a:rPr/>
              <a:t>During</a:t>
            </a:r>
            <a:r>
              <a:rPr/>
              <a:t> </a:t>
            </a:r>
            <a:r>
              <a:rPr/>
              <a:t>phase</a:t>
            </a:r>
            <a:r>
              <a:rPr/>
              <a:t> </a:t>
            </a:r>
            <a:r>
              <a:rPr/>
              <a:t>1,</a:t>
            </a:r>
            <a:r>
              <a:rPr/>
              <a:t> </a:t>
            </a:r>
            <a:r>
              <a:rPr/>
              <a:t>half</a:t>
            </a:r>
            <a:r>
              <a:rPr/>
              <a:t> </a:t>
            </a:r>
            <a:r>
              <a:rPr/>
              <a:t>are</a:t>
            </a:r>
            <a:r>
              <a:rPr/>
              <a:t> </a:t>
            </a:r>
            <a:r>
              <a:rPr/>
              <a:t>getting</a:t>
            </a:r>
            <a:r>
              <a:rPr/>
              <a:t> </a:t>
            </a:r>
            <a:r>
              <a:rPr/>
              <a:t>treatment</a:t>
            </a:r>
            <a:r>
              <a:rPr/>
              <a:t> </a:t>
            </a:r>
            <a:r>
              <a:rPr/>
              <a:t>and</a:t>
            </a:r>
            <a:r>
              <a:rPr/>
              <a:t> </a:t>
            </a:r>
            <a:r>
              <a:rPr/>
              <a:t>half</a:t>
            </a:r>
            <a:r>
              <a:rPr/>
              <a:t> </a:t>
            </a:r>
            <a:r>
              <a:rPr/>
              <a:t>are</a:t>
            </a:r>
            <a:r>
              <a:rPr/>
              <a:t> </a:t>
            </a:r>
            <a:r>
              <a:rPr/>
              <a:t>getting</a:t>
            </a:r>
            <a:r>
              <a:rPr/>
              <a:t> </a:t>
            </a:r>
            <a:r>
              <a:rPr/>
              <a:t>placebo.</a:t>
            </a:r>
            <a:r>
              <a:rPr/>
              <a:t> </a:t>
            </a:r>
            <a:r>
              <a:rPr/>
              <a:t>After</a:t>
            </a:r>
            <a:r>
              <a:rPr/>
              <a:t> </a:t>
            </a:r>
            <a:r>
              <a:rPr/>
              <a:t>a</a:t>
            </a:r>
            <a:r>
              <a:rPr/>
              <a:t> </a:t>
            </a:r>
            <a:r>
              <a:rPr/>
              <a:t>certain</a:t>
            </a:r>
            <a:r>
              <a:rPr/>
              <a:t> </a:t>
            </a:r>
            <a:r>
              <a:rPr/>
              <a:t>amount</a:t>
            </a:r>
            <a:r>
              <a:rPr/>
              <a:t> </a:t>
            </a:r>
            <a:r>
              <a:rPr/>
              <a:t>of</a:t>
            </a:r>
            <a:r>
              <a:rPr/>
              <a:t> </a:t>
            </a:r>
            <a:r>
              <a:rPr/>
              <a:t>time</a:t>
            </a:r>
            <a:r>
              <a:rPr/>
              <a:t> </a:t>
            </a:r>
            <a:r>
              <a:rPr/>
              <a:t>the</a:t>
            </a:r>
            <a:r>
              <a:rPr/>
              <a:t> </a:t>
            </a:r>
            <a:r>
              <a:rPr/>
              <a:t>patients</a:t>
            </a:r>
            <a:r>
              <a:rPr/>
              <a:t> </a:t>
            </a:r>
            <a:r>
              <a:rPr/>
              <a:t>in</a:t>
            </a:r>
            <a:r>
              <a:rPr/>
              <a:t> </a:t>
            </a:r>
            <a:r>
              <a:rPr/>
              <a:t>the</a:t>
            </a:r>
            <a:r>
              <a:rPr/>
              <a:t> </a:t>
            </a:r>
            <a:r>
              <a:rPr/>
              <a:t>placebo</a:t>
            </a:r>
            <a:r>
              <a:rPr/>
              <a:t> </a:t>
            </a:r>
            <a:r>
              <a:rPr/>
              <a:t>group</a:t>
            </a:r>
            <a:r>
              <a:rPr/>
              <a:t> </a:t>
            </a:r>
            <a:r>
              <a:rPr/>
              <a:t>are</a:t>
            </a:r>
            <a:r>
              <a:rPr/>
              <a:t> </a:t>
            </a:r>
            <a:r>
              <a:rPr/>
              <a:t>switched</a:t>
            </a:r>
            <a:r>
              <a:rPr/>
              <a:t> </a:t>
            </a:r>
            <a:r>
              <a:rPr/>
              <a:t>to</a:t>
            </a:r>
            <a:r>
              <a:rPr/>
              <a:t> </a:t>
            </a:r>
            <a:r>
              <a:rPr/>
              <a:t>the</a:t>
            </a:r>
            <a:r>
              <a:rPr/>
              <a:t> </a:t>
            </a:r>
            <a:r>
              <a:rPr/>
              <a:t>treatment</a:t>
            </a:r>
            <a:r>
              <a:rPr/>
              <a:t> </a:t>
            </a:r>
            <a:r>
              <a:rPr/>
              <a:t>group.</a:t>
            </a:r>
            <a:r>
              <a:rPr/>
              <a:t> </a:t>
            </a:r>
            <a:r>
              <a:rPr/>
              <a:t>There</a:t>
            </a:r>
            <a:r>
              <a:rPr/>
              <a:t> </a:t>
            </a:r>
            <a:r>
              <a:rPr/>
              <a:t>is</a:t>
            </a:r>
            <a:r>
              <a:rPr/>
              <a:t> </a:t>
            </a:r>
            <a:r>
              <a:rPr/>
              <a:t>an</a:t>
            </a:r>
            <a:r>
              <a:rPr/>
              <a:t> </a:t>
            </a:r>
            <a:r>
              <a:rPr/>
              <a:t>allowance</a:t>
            </a:r>
            <a:r>
              <a:rPr/>
              <a:t> </a:t>
            </a:r>
            <a:r>
              <a:rPr/>
              <a:t>for</a:t>
            </a:r>
            <a:r>
              <a:rPr/>
              <a:t> </a:t>
            </a:r>
            <a:r>
              <a:rPr/>
              <a:t>a</a:t>
            </a:r>
            <a:r>
              <a:rPr/>
              <a:t> </a:t>
            </a:r>
            <a:r>
              <a:rPr/>
              <a:t>transitory</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All</a:t>
            </a:r>
            <a:r>
              <a:rPr/>
              <a:t> </a:t>
            </a:r>
            <a:r>
              <a:rPr/>
              <a:t>of</a:t>
            </a:r>
            <a:r>
              <a:rPr/>
              <a:t> </a:t>
            </a:r>
            <a:r>
              <a:rPr/>
              <a:t>the</a:t>
            </a:r>
            <a:r>
              <a:rPr/>
              <a:t> </a:t>
            </a:r>
            <a:r>
              <a:rPr/>
              <a:t>designs</a:t>
            </a:r>
            <a:r>
              <a:rPr/>
              <a:t> </a:t>
            </a:r>
            <a:r>
              <a:rPr/>
              <a:t>talked</a:t>
            </a:r>
            <a:r>
              <a:rPr/>
              <a:t> </a:t>
            </a:r>
            <a:r>
              <a:rPr/>
              <a:t>about</a:t>
            </a:r>
            <a:r>
              <a:rPr/>
              <a:t> </a:t>
            </a:r>
            <a:r>
              <a:rPr/>
              <a:t>(other</a:t>
            </a:r>
            <a:r>
              <a:rPr/>
              <a:t> </a:t>
            </a:r>
            <a:r>
              <a:rPr/>
              <a:t>than</a:t>
            </a:r>
            <a:r>
              <a:rPr/>
              <a:t> </a:t>
            </a:r>
            <a:r>
              <a:rPr/>
              <a:t>the</a:t>
            </a:r>
            <a:r>
              <a:rPr/>
              <a:t> </a:t>
            </a:r>
            <a:r>
              <a:rPr/>
              <a:t>delayed</a:t>
            </a:r>
            <a:r>
              <a:rPr/>
              <a:t> </a:t>
            </a:r>
            <a:r>
              <a:rPr/>
              <a:t>start</a:t>
            </a:r>
            <a:r>
              <a:rPr/>
              <a:t> </a:t>
            </a:r>
            <a:r>
              <a:rPr/>
              <a:t>design),</a:t>
            </a:r>
            <a:r>
              <a:rPr/>
              <a:t> </a:t>
            </a:r>
            <a:r>
              <a:rPr/>
              <a:t>are</a:t>
            </a:r>
            <a:r>
              <a:rPr/>
              <a:t> </a:t>
            </a:r>
            <a:r>
              <a:rPr/>
              <a:t>in</a:t>
            </a:r>
            <a:r>
              <a:rPr/>
              <a:t> </a:t>
            </a:r>
            <a:r>
              <a:rPr/>
              <a:t>this</a:t>
            </a:r>
            <a:r>
              <a:rPr/>
              <a:t> </a:t>
            </a:r>
            <a:r>
              <a:rPr/>
              <a:t>figure</a:t>
            </a:r>
            <a:r>
              <a:rPr/>
              <a:t> </a:t>
            </a:r>
            <a:r>
              <a:rPr/>
              <a:t>that</a:t>
            </a:r>
            <a:r>
              <a:rPr/>
              <a:t> </a:t>
            </a:r>
            <a:r>
              <a:rPr/>
              <a:t>we</a:t>
            </a:r>
            <a:r>
              <a:rPr/>
              <a:t> </a:t>
            </a:r>
            <a:r>
              <a:rPr/>
              <a:t>saw</a:t>
            </a:r>
            <a:r>
              <a:rPr/>
              <a:t> </a:t>
            </a:r>
            <a:r>
              <a:rPr/>
              <a:t>earlier.</a:t>
            </a:r>
          </a:p>
          <a:p>
            <a:pPr lvl="0" marL="0" indent="0">
              <a:buNone/>
            </a:pPr>
          </a:p>
          <a:p>
            <a:pPr lvl="1"/>
            <a:r>
              <a:rPr/>
              <a:t>Sim</a:t>
            </a:r>
            <a:r>
              <a:rPr/>
              <a:t> </a:t>
            </a:r>
            <a:r>
              <a:rPr/>
              <a:t>&amp;</a:t>
            </a:r>
            <a:r>
              <a:rPr/>
              <a:t> </a:t>
            </a:r>
            <a:r>
              <a:rPr/>
              <a:t>Wright.</a:t>
            </a:r>
            <a:r>
              <a:rPr/>
              <a:t> </a:t>
            </a:r>
            <a:r>
              <a:rPr i="1"/>
              <a:t>Research</a:t>
            </a:r>
            <a:r>
              <a:rPr i="1"/>
              <a:t> </a:t>
            </a:r>
            <a:r>
              <a:rPr i="1"/>
              <a:t>in</a:t>
            </a:r>
            <a:r>
              <a:rPr i="1"/>
              <a:t> </a:t>
            </a:r>
            <a:r>
              <a:rPr i="1"/>
              <a:t>Health</a:t>
            </a:r>
            <a:r>
              <a:rPr i="1"/>
              <a:t> </a:t>
            </a:r>
            <a:r>
              <a:rPr i="1"/>
              <a:t>Care</a:t>
            </a:r>
            <a:r>
              <a:rPr/>
              <a:t> </a:t>
            </a:r>
            <a:r>
              <a:rPr/>
              <a:t>.</a:t>
            </a:r>
            <a:r>
              <a:rPr/>
              <a:t> </a:t>
            </a:r>
            <a:r>
              <a:rPr/>
              <a:t>2000.</a:t>
            </a:r>
            <a:r>
              <a:rPr/>
              <a:t> </a:t>
            </a:r>
            <a:r>
              <a:rPr/>
              <a:t>Table</a:t>
            </a:r>
            <a:r>
              <a:rPr/>
              <a:t> </a:t>
            </a:r>
            <a:r>
              <a:rPr/>
              <a:t>4.2</a:t>
            </a:r>
          </a:p>
          <a:p>
            <a:pPr lvl="0" marL="0" indent="0">
              <a:buNone/>
            </a:pPr>
          </a:p>
          <a:p>
            <a:pPr lvl="0" marL="0" indent="0">
              <a:buNone/>
            </a:pPr>
            <a:r>
              <a:rPr/>
              <a:t>Figure</a:t>
            </a:r>
            <a:r>
              <a:rPr/>
              <a:t> </a:t>
            </a:r>
            <a:r>
              <a:rPr/>
              <a:t>5.1</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Sim</a:t>
            </a:r>
            <a:r>
              <a:rPr/>
              <a:t> </a:t>
            </a:r>
            <a:r>
              <a:rPr/>
              <a:t>&amp;</a:t>
            </a:r>
            <a:r>
              <a:rPr/>
              <a:t> </a:t>
            </a:r>
            <a:r>
              <a:rPr/>
              <a:t>Wright.</a:t>
            </a:r>
            <a:r>
              <a:rPr/>
              <a:t> </a:t>
            </a:r>
            <a:r>
              <a:rPr i="1"/>
              <a:t>Research</a:t>
            </a:r>
            <a:r>
              <a:rPr i="1"/>
              <a:t> </a:t>
            </a:r>
            <a:r>
              <a:rPr i="1"/>
              <a:t>in</a:t>
            </a:r>
            <a:r>
              <a:rPr i="1"/>
              <a:t> </a:t>
            </a:r>
            <a:r>
              <a:rPr i="1"/>
              <a:t>Health</a:t>
            </a:r>
            <a:r>
              <a:rPr i="1"/>
              <a:t> </a:t>
            </a:r>
            <a:r>
              <a:rPr i="1"/>
              <a:t>Care</a:t>
            </a:r>
            <a:r>
              <a:rPr/>
              <a:t> </a:t>
            </a:r>
            <a:r>
              <a:rPr/>
              <a:t>.</a:t>
            </a:r>
            <a:r>
              <a:rPr/>
              <a:t> </a:t>
            </a:r>
            <a:r>
              <a:rPr/>
              <a:t>2000.</a:t>
            </a:r>
            <a:r>
              <a:rPr/>
              <a:t> </a:t>
            </a:r>
            <a:r>
              <a:rPr/>
              <a:t>Table</a:t>
            </a:r>
            <a:r>
              <a:rPr/>
              <a:t> </a:t>
            </a:r>
            <a:r>
              <a:rPr/>
              <a:t>4.3</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1270000" indent="0">
              <a:buNone/>
            </a:pPr>
            <a:r>
              <a:rPr sz="1800">
                <a:latin typeface="Courier"/>
              </a:rPr>
              <a:t>Paul Rosenbaum, in the first chapter of his book, Observational Studies, gives a fascinating example of an apples to oranges comparison. Ewan Cameron and Linus Pauling published an observational study of Vitamin C as a treatment for advanced cancer (Cameron 1976). For each patient, ten matched controls were selected with the same age, gender, cancer site, and histological tumor type. Patients receiving Vitamin C survived four times longer than the controls (p &lt; 0.0001).
Cameron and Pauling minimize the lack of randomization. "Even though no formal process of randomization was carried out in the selection of our two groups, we believe that they come close to representing random subpopulations of the population of terminal cancer patients in the Vale of Leven Hospital."
Ten years later, the Mayo Clinic (Moertel 1985) conducted a randomized experiment which showed no statistically significant effect of Vitamin C. Why did the Cameron and Pauling study differ from the Mayo study?
The first limitation of the Cameron and Pauling study was that all of their patients received Vitamin C and followed prospectively. The control group represented a retrospective chart review. You should be cautious about any comparison of prospective data to retrospective data.
But there was a more important issue. The treatment group represented patients newly diagnosed with terminal cancer. The control group was selected from death certificate records. So this was clearly an apples versus oranges comparison because the initial prognosis was worse in the control group than in the treatment group. As Paul Rosenbaum says so well: one can say with total confidence, without reservation or caveat, that the prognosis of the patient who is already dead is not good. (page 4)
When the treatment group is apples and the control group is oranges, you can't make a fair comparison.</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One</a:t>
            </a:r>
            <a:r>
              <a:rPr/>
              <a:t> </a:t>
            </a:r>
            <a:r>
              <a:rPr/>
              <a:t>of</a:t>
            </a:r>
            <a:r>
              <a:rPr/>
              <a:t> </a:t>
            </a:r>
            <a:r>
              <a:rPr/>
              <a:t>the</a:t>
            </a:r>
            <a:r>
              <a:rPr/>
              <a:t> </a:t>
            </a:r>
            <a:r>
              <a:rPr/>
              <a:t>major</a:t>
            </a:r>
            <a:r>
              <a:rPr/>
              <a:t> </a:t>
            </a:r>
            <a:r>
              <a:rPr/>
              <a:t>distinctions</a:t>
            </a:r>
            <a:r>
              <a:rPr/>
              <a:t> </a:t>
            </a:r>
            <a:r>
              <a:rPr/>
              <a:t>in</a:t>
            </a:r>
            <a:r>
              <a:rPr/>
              <a:t> </a:t>
            </a:r>
            <a:r>
              <a:rPr/>
              <a:t>research</a:t>
            </a:r>
            <a:r>
              <a:rPr/>
              <a:t> </a:t>
            </a:r>
            <a:r>
              <a:rPr/>
              <a:t>design</a:t>
            </a:r>
            <a:r>
              <a:rPr/>
              <a:t> </a:t>
            </a:r>
            <a:r>
              <a:rPr/>
              <a:t>is</a:t>
            </a:r>
            <a:r>
              <a:rPr/>
              <a:t> </a:t>
            </a:r>
            <a:r>
              <a:rPr/>
              <a:t>experimental</a:t>
            </a:r>
            <a:r>
              <a:rPr/>
              <a:t> </a:t>
            </a:r>
            <a:r>
              <a:rPr/>
              <a:t>studies</a:t>
            </a:r>
            <a:r>
              <a:rPr/>
              <a:t> </a:t>
            </a:r>
            <a:r>
              <a:rPr/>
              <a:t>versus</a:t>
            </a:r>
            <a:r>
              <a:rPr/>
              <a:t> </a:t>
            </a:r>
            <a:r>
              <a:rPr/>
              <a:t>non-experimental</a:t>
            </a:r>
            <a:r>
              <a:rPr/>
              <a:t> </a:t>
            </a:r>
            <a:r>
              <a:rPr/>
              <a:t>(observational)</a:t>
            </a:r>
            <a:r>
              <a:rPr/>
              <a:t> </a:t>
            </a:r>
            <a:r>
              <a:rPr/>
              <a:t>studies.</a:t>
            </a:r>
          </a:p>
          <a:p>
            <a:pPr lvl="0" marL="0" indent="0">
              <a:buNone/>
            </a:pPr>
          </a:p>
          <a:p>
            <a:pPr lvl="0" marL="0" indent="0">
              <a:buNone/>
            </a:pPr>
            <a:r>
              <a:rPr/>
              <a:t>Your</a:t>
            </a:r>
            <a:r>
              <a:rPr/>
              <a:t> </a:t>
            </a:r>
            <a:r>
              <a:rPr/>
              <a:t>book</a:t>
            </a:r>
            <a:r>
              <a:rPr/>
              <a:t> </a:t>
            </a:r>
            <a:r>
              <a:rPr/>
              <a:t>makes</a:t>
            </a:r>
            <a:r>
              <a:rPr/>
              <a:t> </a:t>
            </a:r>
            <a:r>
              <a:rPr/>
              <a:t>the</a:t>
            </a:r>
            <a:r>
              <a:rPr/>
              <a:t> </a:t>
            </a:r>
            <a:r>
              <a:rPr/>
              <a:t>distinction</a:t>
            </a:r>
            <a:r>
              <a:rPr/>
              <a:t> </a:t>
            </a:r>
            <a:r>
              <a:rPr/>
              <a:t>through</a:t>
            </a:r>
            <a:r>
              <a:rPr/>
              <a:t> </a:t>
            </a:r>
            <a:r>
              <a:rPr/>
              <a:t>the</a:t>
            </a:r>
            <a:r>
              <a:rPr/>
              <a:t> </a:t>
            </a:r>
            <a:r>
              <a:rPr/>
              <a:t>independent</a:t>
            </a:r>
            <a:r>
              <a:rPr/>
              <a:t> </a:t>
            </a:r>
            <a:r>
              <a:rPr/>
              <a:t>variable.</a:t>
            </a:r>
            <a:r>
              <a:rPr/>
              <a:t> </a:t>
            </a:r>
            <a:r>
              <a:rPr/>
              <a:t>An</a:t>
            </a:r>
            <a:r>
              <a:rPr/>
              <a:t> </a:t>
            </a:r>
            <a:r>
              <a:rPr/>
              <a:t>active</a:t>
            </a:r>
            <a:r>
              <a:rPr/>
              <a:t> </a:t>
            </a:r>
            <a:r>
              <a:rPr/>
              <a:t>independent</a:t>
            </a:r>
            <a:r>
              <a:rPr/>
              <a:t> </a:t>
            </a:r>
            <a:r>
              <a:rPr/>
              <a:t>variable</a:t>
            </a:r>
            <a:r>
              <a:rPr/>
              <a:t> </a:t>
            </a:r>
            <a:r>
              <a:rPr/>
              <a:t>allows</a:t>
            </a:r>
            <a:r>
              <a:rPr/>
              <a:t> </a:t>
            </a:r>
            <a:r>
              <a:rPr/>
              <a:t>for</a:t>
            </a:r>
            <a:r>
              <a:rPr/>
              <a:t> </a:t>
            </a:r>
            <a:r>
              <a:rPr/>
              <a:t>either</a:t>
            </a:r>
            <a:r>
              <a:rPr/>
              <a:t> </a:t>
            </a:r>
            <a:r>
              <a:rPr/>
              <a:t>a</a:t>
            </a:r>
            <a:r>
              <a:rPr/>
              <a:t> </a:t>
            </a:r>
            <a:r>
              <a:rPr/>
              <a:t>experimental</a:t>
            </a:r>
            <a:r>
              <a:rPr/>
              <a:t> </a:t>
            </a:r>
            <a:r>
              <a:rPr/>
              <a:t>or</a:t>
            </a:r>
            <a:r>
              <a:rPr/>
              <a:t> </a:t>
            </a:r>
            <a:r>
              <a:rPr/>
              <a:t>quasi-experimental</a:t>
            </a:r>
            <a:r>
              <a:rPr/>
              <a:t> </a:t>
            </a:r>
            <a:r>
              <a:rPr/>
              <a:t>study.</a:t>
            </a:r>
            <a:r>
              <a:rPr/>
              <a:t> </a:t>
            </a:r>
            <a:r>
              <a:rPr/>
              <a:t>An</a:t>
            </a:r>
            <a:r>
              <a:rPr/>
              <a:t> </a:t>
            </a:r>
            <a:r>
              <a:rPr/>
              <a:t>attribute</a:t>
            </a:r>
            <a:r>
              <a:rPr/>
              <a:t> </a:t>
            </a:r>
            <a:r>
              <a:rPr/>
              <a:t>independent</a:t>
            </a:r>
            <a:r>
              <a:rPr/>
              <a:t> </a:t>
            </a:r>
            <a:r>
              <a:rPr/>
              <a:t>variable</a:t>
            </a:r>
            <a:r>
              <a:rPr/>
              <a:t> </a:t>
            </a:r>
            <a:r>
              <a:rPr/>
              <a:t>makes</a:t>
            </a:r>
            <a:r>
              <a:rPr/>
              <a:t> </a:t>
            </a:r>
            <a:r>
              <a:rPr/>
              <a:t>your</a:t>
            </a:r>
            <a:r>
              <a:rPr/>
              <a:t> </a:t>
            </a:r>
            <a:r>
              <a:rPr/>
              <a:t>study</a:t>
            </a:r>
            <a:r>
              <a:rPr/>
              <a:t> </a:t>
            </a:r>
            <a:r>
              <a:rPr/>
              <a:t>non-experimental.</a:t>
            </a:r>
            <a:r>
              <a:rPr/>
              <a:t> </a:t>
            </a:r>
            <a:r>
              <a:rPr/>
              <a:t>That’s</a:t>
            </a:r>
            <a:r>
              <a:rPr/>
              <a:t> </a:t>
            </a:r>
            <a:r>
              <a:rPr/>
              <a:t>your</a:t>
            </a:r>
            <a:r>
              <a:rPr/>
              <a:t> </a:t>
            </a:r>
            <a:r>
              <a:rPr/>
              <a:t>book’s</a:t>
            </a:r>
            <a:r>
              <a:rPr/>
              <a:t> </a:t>
            </a:r>
            <a:r>
              <a:rPr/>
              <a:t>term,</a:t>
            </a:r>
            <a:r>
              <a:rPr/>
              <a:t> </a:t>
            </a:r>
            <a:r>
              <a:rPr/>
              <a:t>but</a:t>
            </a:r>
            <a:r>
              <a:rPr/>
              <a:t> </a:t>
            </a:r>
            <a:r>
              <a:rPr/>
              <a:t>I</a:t>
            </a:r>
            <a:r>
              <a:rPr/>
              <a:t> </a:t>
            </a:r>
            <a:r>
              <a:rPr/>
              <a:t>prefer</a:t>
            </a:r>
            <a:r>
              <a:rPr/>
              <a:t> </a:t>
            </a:r>
            <a:r>
              <a:rPr/>
              <a:t>the</a:t>
            </a:r>
            <a:r>
              <a:rPr/>
              <a:t> </a:t>
            </a:r>
            <a:r>
              <a:rPr/>
              <a:t>term</a:t>
            </a:r>
            <a:r>
              <a:rPr/>
              <a:t> </a:t>
            </a:r>
            <a:r>
              <a:rPr/>
              <a:t>observational.</a:t>
            </a:r>
            <a:r>
              <a:rPr/>
              <a:t> </a:t>
            </a:r>
            <a:r>
              <a:rPr/>
              <a:t>It</a:t>
            </a:r>
            <a:r>
              <a:rPr/>
              <a:t> </a:t>
            </a:r>
            <a:r>
              <a:rPr/>
              <a:t>is</a:t>
            </a:r>
            <a:r>
              <a:rPr/>
              <a:t> </a:t>
            </a:r>
            <a:r>
              <a:rPr/>
              <a:t>fairly</a:t>
            </a:r>
            <a:r>
              <a:rPr/>
              <a:t> </a:t>
            </a:r>
            <a:r>
              <a:rPr/>
              <a:t>common</a:t>
            </a:r>
            <a:r>
              <a:rPr/>
              <a:t> </a:t>
            </a:r>
            <a:r>
              <a:rPr/>
              <a:t>in</a:t>
            </a:r>
            <a:r>
              <a:rPr/>
              <a:t> </a:t>
            </a:r>
            <a:r>
              <a:rPr/>
              <a:t>the</a:t>
            </a:r>
            <a:r>
              <a:rPr/>
              <a:t> </a:t>
            </a:r>
            <a:r>
              <a:rPr/>
              <a:t>medical</a:t>
            </a:r>
            <a:r>
              <a:rPr/>
              <a:t> </a:t>
            </a:r>
            <a:r>
              <a:rPr/>
              <a:t>literature.</a:t>
            </a:r>
            <a:r>
              <a:rPr/>
              <a:t> </a:t>
            </a:r>
            <a:r>
              <a:rPr/>
              <a:t>Think</a:t>
            </a:r>
            <a:r>
              <a:rPr/>
              <a:t> </a:t>
            </a:r>
            <a:r>
              <a:rPr/>
              <a:t>of</a:t>
            </a:r>
            <a:r>
              <a:rPr/>
              <a:t> </a:t>
            </a:r>
            <a:r>
              <a:rPr/>
              <a:t>observational</a:t>
            </a:r>
            <a:r>
              <a:rPr/>
              <a:t> </a:t>
            </a:r>
            <a:r>
              <a:rPr/>
              <a:t>as</a:t>
            </a:r>
            <a:r>
              <a:rPr/>
              <a:t> </a:t>
            </a:r>
            <a:r>
              <a:rPr/>
              <a:t>“</a:t>
            </a:r>
            <a:r>
              <a:rPr/>
              <a:t>look</a:t>
            </a:r>
            <a:r>
              <a:rPr/>
              <a:t> </a:t>
            </a:r>
            <a:r>
              <a:rPr/>
              <a:t>but</a:t>
            </a:r>
            <a:r>
              <a:rPr/>
              <a:t> </a:t>
            </a:r>
            <a:r>
              <a:rPr/>
              <a:t>don’t</a:t>
            </a:r>
            <a:r>
              <a:rPr/>
              <a:t> </a:t>
            </a:r>
            <a:r>
              <a:rPr/>
              <a:t>touch.</a:t>
            </a:r>
            <a:r>
              <a:rPr/>
              <a:t>”</a:t>
            </a:r>
            <a:r>
              <a:rPr/>
              <a:t> </a:t>
            </a:r>
            <a:r>
              <a:rPr/>
              <a:t>You</a:t>
            </a:r>
            <a:r>
              <a:rPr/>
              <a:t> </a:t>
            </a:r>
            <a:r>
              <a:rPr/>
              <a:t>observe</a:t>
            </a:r>
            <a:r>
              <a:rPr/>
              <a:t> </a:t>
            </a:r>
            <a:r>
              <a:rPr/>
              <a:t>patients</a:t>
            </a:r>
            <a:r>
              <a:rPr/>
              <a:t> </a:t>
            </a:r>
            <a:r>
              <a:rPr/>
              <a:t>without</a:t>
            </a:r>
            <a:r>
              <a:rPr/>
              <a:t> </a:t>
            </a:r>
            <a:r>
              <a:rPr/>
              <a:t>meddling</a:t>
            </a:r>
            <a:r>
              <a:rPr/>
              <a:t> </a:t>
            </a:r>
            <a:r>
              <a:rPr/>
              <a:t>with</a:t>
            </a:r>
            <a:r>
              <a:rPr/>
              <a:t> </a:t>
            </a:r>
            <a:r>
              <a:rPr/>
              <a:t>them.</a:t>
            </a:r>
          </a:p>
          <a:p>
            <a:pPr lvl="0" marL="0" indent="0">
              <a:buNone/>
            </a:pPr>
          </a:p>
          <a:p>
            <a:pPr lvl="0" marL="0" indent="0">
              <a:buNone/>
            </a:pPr>
            <a:r>
              <a:rPr/>
              <a:t>Another</a:t>
            </a:r>
            <a:r>
              <a:rPr/>
              <a:t> </a:t>
            </a:r>
            <a:r>
              <a:rPr/>
              <a:t>way</a:t>
            </a:r>
            <a:r>
              <a:rPr/>
              <a:t> </a:t>
            </a:r>
            <a:r>
              <a:rPr/>
              <a:t>of</a:t>
            </a:r>
            <a:r>
              <a:rPr/>
              <a:t> </a:t>
            </a:r>
            <a:r>
              <a:rPr/>
              <a:t>looking</a:t>
            </a:r>
            <a:r>
              <a:rPr/>
              <a:t> </a:t>
            </a:r>
            <a:r>
              <a:rPr/>
              <a:t>at</a:t>
            </a:r>
            <a:r>
              <a:rPr/>
              <a:t> </a:t>
            </a:r>
            <a:r>
              <a:rPr/>
              <a:t>it</a:t>
            </a:r>
            <a:r>
              <a:rPr/>
              <a:t> </a:t>
            </a:r>
            <a:r>
              <a:rPr/>
              <a:t>is</a:t>
            </a:r>
            <a:r>
              <a:rPr/>
              <a:t> </a:t>
            </a:r>
            <a:r>
              <a:rPr/>
              <a:t>to</a:t>
            </a:r>
            <a:r>
              <a:rPr/>
              <a:t> </a:t>
            </a:r>
            <a:r>
              <a:rPr/>
              <a:t>ask</a:t>
            </a:r>
            <a:r>
              <a:rPr/>
              <a:t> </a:t>
            </a:r>
            <a:r>
              <a:rPr/>
              <a:t>the</a:t>
            </a:r>
            <a:r>
              <a:rPr/>
              <a:t> </a:t>
            </a:r>
            <a:r>
              <a:rPr/>
              <a:t>question</a:t>
            </a:r>
            <a:r>
              <a:rPr/>
              <a:t> </a:t>
            </a:r>
            <a:r>
              <a:rPr/>
              <a:t>“</a:t>
            </a:r>
            <a:r>
              <a:rPr/>
              <a:t>Who</a:t>
            </a:r>
            <a:r>
              <a:rPr/>
              <a:t> </a:t>
            </a:r>
            <a:r>
              <a:rPr/>
              <a:t>does</a:t>
            </a:r>
            <a:r>
              <a:rPr/>
              <a:t> </a:t>
            </a:r>
            <a:r>
              <a:rPr/>
              <a:t>the</a:t>
            </a:r>
            <a:r>
              <a:rPr/>
              <a:t> </a:t>
            </a:r>
            <a:r>
              <a:rPr/>
              <a:t>choosing?</a:t>
            </a:r>
            <a:r>
              <a:rPr/>
              <a:t>”</a:t>
            </a:r>
            <a:r>
              <a:rPr/>
              <a:t> </a:t>
            </a:r>
            <a:r>
              <a:rPr/>
              <a:t>If</a:t>
            </a:r>
            <a:r>
              <a:rPr/>
              <a:t> </a:t>
            </a:r>
            <a:r>
              <a:rPr/>
              <a:t>the</a:t>
            </a:r>
            <a:r>
              <a:rPr/>
              <a:t> </a:t>
            </a:r>
            <a:r>
              <a:rPr/>
              <a:t>patient</a:t>
            </a:r>
            <a:r>
              <a:rPr/>
              <a:t> </a:t>
            </a:r>
            <a:r>
              <a:rPr/>
              <a:t>and/or</a:t>
            </a:r>
            <a:r>
              <a:rPr/>
              <a:t> </a:t>
            </a:r>
            <a:r>
              <a:rPr/>
              <a:t>the</a:t>
            </a:r>
            <a:r>
              <a:rPr/>
              <a:t> </a:t>
            </a:r>
            <a:r>
              <a:rPr/>
              <a:t>doctor</a:t>
            </a:r>
            <a:r>
              <a:rPr/>
              <a:t> </a:t>
            </a:r>
            <a:r>
              <a:rPr/>
              <a:t>has</a:t>
            </a:r>
            <a:r>
              <a:rPr/>
              <a:t> </a:t>
            </a:r>
            <a:r>
              <a:rPr/>
              <a:t>a</a:t>
            </a:r>
            <a:r>
              <a:rPr/>
              <a:t> </a:t>
            </a:r>
            <a:r>
              <a:rPr/>
              <a:t>part</a:t>
            </a:r>
            <a:r>
              <a:rPr/>
              <a:t> </a:t>
            </a:r>
            <a:r>
              <a:rPr/>
              <a:t>in</a:t>
            </a:r>
            <a:r>
              <a:rPr/>
              <a:t> </a:t>
            </a:r>
            <a:r>
              <a:rPr/>
              <a:t>deciding,</a:t>
            </a:r>
            <a:r>
              <a:rPr/>
              <a:t> </a:t>
            </a:r>
            <a:r>
              <a:rPr/>
              <a:t>then</a:t>
            </a:r>
            <a:r>
              <a:rPr/>
              <a:t> </a:t>
            </a:r>
            <a:r>
              <a:rPr/>
              <a:t>the</a:t>
            </a:r>
            <a:r>
              <a:rPr/>
              <a:t> </a:t>
            </a:r>
            <a:r>
              <a:rPr/>
              <a:t>study</a:t>
            </a:r>
            <a:r>
              <a:rPr/>
              <a:t> </a:t>
            </a:r>
            <a:r>
              <a:rPr/>
              <a:t>is</a:t>
            </a:r>
            <a:r>
              <a:rPr/>
              <a:t> </a:t>
            </a:r>
            <a:r>
              <a:rPr/>
              <a:t>observational.</a:t>
            </a:r>
            <a:r>
              <a:rPr/>
              <a:t> </a:t>
            </a:r>
            <a:r>
              <a:rPr/>
              <a:t>If</a:t>
            </a:r>
            <a:r>
              <a:rPr/>
              <a:t> </a:t>
            </a:r>
            <a:r>
              <a:rPr/>
              <a:t>the</a:t>
            </a:r>
            <a:r>
              <a:rPr/>
              <a:t> </a:t>
            </a:r>
            <a:r>
              <a:rPr/>
              <a:t>researcher</a:t>
            </a:r>
            <a:r>
              <a:rPr/>
              <a:t> </a:t>
            </a:r>
            <a:r>
              <a:rPr/>
              <a:t>is</a:t>
            </a:r>
            <a:r>
              <a:rPr/>
              <a:t> </a:t>
            </a:r>
            <a:r>
              <a:rPr/>
              <a:t>the</a:t>
            </a:r>
            <a:r>
              <a:rPr/>
              <a:t> </a:t>
            </a:r>
            <a:r>
              <a:rPr/>
              <a:t>only</a:t>
            </a:r>
            <a:r>
              <a:rPr/>
              <a:t> </a:t>
            </a:r>
            <a:r>
              <a:rPr/>
              <a:t>one</a:t>
            </a:r>
            <a:r>
              <a:rPr/>
              <a:t> </a:t>
            </a:r>
            <a:r>
              <a:rPr/>
              <a:t>who</a:t>
            </a:r>
            <a:r>
              <a:rPr/>
              <a:t> </a:t>
            </a:r>
            <a:r>
              <a:rPr/>
              <a:t>decides,</a:t>
            </a:r>
            <a:r>
              <a:rPr/>
              <a:t> </a:t>
            </a:r>
            <a:r>
              <a:rPr/>
              <a:t>and</a:t>
            </a:r>
            <a:r>
              <a:rPr/>
              <a:t> </a:t>
            </a:r>
            <a:r>
              <a:rPr/>
              <a:t>uses</a:t>
            </a:r>
            <a:r>
              <a:rPr/>
              <a:t> </a:t>
            </a:r>
            <a:r>
              <a:rPr/>
              <a:t>a</a:t>
            </a:r>
            <a:r>
              <a:rPr/>
              <a:t> </a:t>
            </a:r>
            <a:r>
              <a:rPr/>
              <a:t>coin</a:t>
            </a:r>
            <a:r>
              <a:rPr/>
              <a:t> </a:t>
            </a:r>
            <a:r>
              <a:rPr/>
              <a:t>flip</a:t>
            </a:r>
            <a:r>
              <a:rPr/>
              <a:t> </a:t>
            </a:r>
            <a:r>
              <a:rPr/>
              <a:t>to</a:t>
            </a:r>
            <a:r>
              <a:rPr/>
              <a:t> </a:t>
            </a:r>
            <a:r>
              <a:rPr/>
              <a:t>decide,</a:t>
            </a:r>
            <a:r>
              <a:rPr/>
              <a:t> </a:t>
            </a:r>
            <a:r>
              <a:rPr/>
              <a:t>that</a:t>
            </a:r>
            <a:r>
              <a:rPr/>
              <a:t> </a:t>
            </a:r>
            <a:r>
              <a:rPr/>
              <a:t>is</a:t>
            </a:r>
            <a:r>
              <a:rPr/>
              <a:t> </a:t>
            </a:r>
            <a:r>
              <a:rPr/>
              <a:t>a</a:t>
            </a:r>
            <a:r>
              <a:rPr/>
              <a:t> </a:t>
            </a:r>
            <a:r>
              <a:rPr/>
              <a:t>randomized</a:t>
            </a:r>
            <a:r>
              <a:rPr/>
              <a:t> </a:t>
            </a:r>
            <a:r>
              <a:rPr/>
              <a:t>clinical</a:t>
            </a:r>
            <a:r>
              <a:rPr/>
              <a:t> </a:t>
            </a:r>
            <a:r>
              <a:rPr/>
              <a:t>trial.</a:t>
            </a:r>
          </a:p>
          <a:p>
            <a:pPr lvl="0" marL="0" indent="0">
              <a:buNone/>
            </a:pPr>
          </a:p>
          <a:p>
            <a:pPr lvl="0" marL="0" indent="0">
              <a:buNone/>
            </a:pPr>
            <a:r>
              <a:rPr/>
              <a:t>We</a:t>
            </a:r>
            <a:r>
              <a:rPr/>
              <a:t> </a:t>
            </a:r>
            <a:r>
              <a:rPr/>
              <a:t>owe</a:t>
            </a:r>
            <a:r>
              <a:rPr/>
              <a:t> </a:t>
            </a:r>
            <a:r>
              <a:rPr/>
              <a:t>a</a:t>
            </a:r>
            <a:r>
              <a:rPr/>
              <a:t> </a:t>
            </a:r>
            <a:r>
              <a:rPr/>
              <a:t>great</a:t>
            </a:r>
            <a:r>
              <a:rPr/>
              <a:t> </a:t>
            </a:r>
            <a:r>
              <a:rPr/>
              <a:t>debt</a:t>
            </a:r>
            <a:r>
              <a:rPr/>
              <a:t> </a:t>
            </a:r>
            <a:r>
              <a:rPr/>
              <a:t>of</a:t>
            </a:r>
            <a:r>
              <a:rPr/>
              <a:t> </a:t>
            </a:r>
            <a:r>
              <a:rPr/>
              <a:t>graditude</a:t>
            </a:r>
            <a:r>
              <a:rPr/>
              <a:t> </a:t>
            </a:r>
            <a:r>
              <a:rPr/>
              <a:t>to</a:t>
            </a:r>
            <a:r>
              <a:rPr/>
              <a:t> </a:t>
            </a:r>
            <a:r>
              <a:rPr/>
              <a:t>the</a:t>
            </a:r>
            <a:r>
              <a:rPr/>
              <a:t> </a:t>
            </a:r>
            <a:r>
              <a:rPr/>
              <a:t>volunteers</a:t>
            </a:r>
            <a:r>
              <a:rPr/>
              <a:t> </a:t>
            </a:r>
            <a:r>
              <a:rPr/>
              <a:t>in</a:t>
            </a:r>
            <a:r>
              <a:rPr/>
              <a:t> </a:t>
            </a:r>
            <a:r>
              <a:rPr/>
              <a:t>a</a:t>
            </a:r>
            <a:r>
              <a:rPr/>
              <a:t> </a:t>
            </a:r>
            <a:r>
              <a:rPr/>
              <a:t>randomized</a:t>
            </a:r>
            <a:r>
              <a:rPr/>
              <a:t> </a:t>
            </a:r>
            <a:r>
              <a:rPr/>
              <a:t>clinical</a:t>
            </a:r>
            <a:r>
              <a:rPr/>
              <a:t> </a:t>
            </a:r>
            <a:r>
              <a:rPr/>
              <a:t>trial.</a:t>
            </a:r>
            <a:r>
              <a:rPr/>
              <a:t> </a:t>
            </a:r>
            <a:r>
              <a:rPr/>
              <a:t>They</a:t>
            </a:r>
            <a:r>
              <a:rPr/>
              <a:t> </a:t>
            </a:r>
            <a:r>
              <a:rPr/>
              <a:t>are</a:t>
            </a:r>
            <a:r>
              <a:rPr/>
              <a:t> </a:t>
            </a:r>
            <a:r>
              <a:rPr/>
              <a:t>sacrificing</a:t>
            </a:r>
            <a:r>
              <a:rPr/>
              <a:t> </a:t>
            </a:r>
            <a:r>
              <a:rPr/>
              <a:t>a</a:t>
            </a:r>
            <a:r>
              <a:rPr/>
              <a:t> </a:t>
            </a:r>
            <a:r>
              <a:rPr/>
              <a:t>lot</a:t>
            </a:r>
            <a:r>
              <a:rPr/>
              <a:t> </a:t>
            </a:r>
            <a:r>
              <a:rPr/>
              <a:t>of</a:t>
            </a:r>
            <a:r>
              <a:rPr/>
              <a:t> </a:t>
            </a:r>
            <a:r>
              <a:rPr/>
              <a:t>autonomy</a:t>
            </a:r>
            <a:r>
              <a:rPr/>
              <a:t> </a:t>
            </a:r>
            <a:r>
              <a:rPr/>
              <a:t>over</a:t>
            </a:r>
            <a:r>
              <a:rPr/>
              <a:t> </a:t>
            </a:r>
            <a:r>
              <a:rPr/>
              <a:t>what</a:t>
            </a:r>
            <a:r>
              <a:rPr/>
              <a:t> </a:t>
            </a:r>
            <a:r>
              <a:rPr/>
              <a:t>drug</a:t>
            </a:r>
            <a:r>
              <a:rPr/>
              <a:t> </a:t>
            </a:r>
            <a:r>
              <a:rPr/>
              <a:t>or</a:t>
            </a:r>
            <a:r>
              <a:rPr/>
              <a:t> </a:t>
            </a:r>
            <a:r>
              <a:rPr/>
              <a:t>therapy</a:t>
            </a:r>
            <a:r>
              <a:rPr/>
              <a:t> </a:t>
            </a:r>
            <a:r>
              <a:rPr/>
              <a:t>to</a:t>
            </a:r>
            <a:r>
              <a:rPr/>
              <a:t> </a:t>
            </a:r>
            <a:r>
              <a:rPr/>
              <a:t>choose.</a:t>
            </a:r>
            <a:r>
              <a:rPr/>
              <a:t> </a:t>
            </a:r>
            <a:r>
              <a:rPr/>
              <a:t>And</a:t>
            </a:r>
            <a:r>
              <a:rPr/>
              <a:t> </a:t>
            </a:r>
            <a:r>
              <a:rPr/>
              <a:t>they</a:t>
            </a:r>
            <a:r>
              <a:rPr/>
              <a:t> </a:t>
            </a:r>
            <a:r>
              <a:rPr/>
              <a:t>are</a:t>
            </a:r>
            <a:r>
              <a:rPr/>
              <a:t> </a:t>
            </a:r>
            <a:r>
              <a:rPr/>
              <a:t>ceding</a:t>
            </a:r>
            <a:r>
              <a:rPr/>
              <a:t> </a:t>
            </a:r>
            <a:r>
              <a:rPr/>
              <a:t>that</a:t>
            </a:r>
            <a:r>
              <a:rPr/>
              <a:t> </a:t>
            </a:r>
            <a:r>
              <a:rPr/>
              <a:t>autonomy,</a:t>
            </a:r>
            <a:r>
              <a:rPr/>
              <a:t> </a:t>
            </a:r>
            <a:r>
              <a:rPr/>
              <a:t>not</a:t>
            </a:r>
            <a:r>
              <a:rPr/>
              <a:t> </a:t>
            </a:r>
            <a:r>
              <a:rPr/>
              <a:t>to</a:t>
            </a:r>
            <a:r>
              <a:rPr/>
              <a:t> </a:t>
            </a:r>
            <a:r>
              <a:rPr/>
              <a:t>an</a:t>
            </a:r>
            <a:r>
              <a:rPr/>
              <a:t> </a:t>
            </a:r>
            <a:r>
              <a:rPr/>
              <a:t>expert</a:t>
            </a:r>
            <a:r>
              <a:rPr/>
              <a:t> </a:t>
            </a:r>
            <a:r>
              <a:rPr/>
              <a:t>clinician</a:t>
            </a:r>
            <a:r>
              <a:rPr/>
              <a:t> </a:t>
            </a:r>
            <a:r>
              <a:rPr/>
              <a:t>but</a:t>
            </a:r>
            <a:r>
              <a:rPr/>
              <a:t> </a:t>
            </a:r>
            <a:r>
              <a:rPr/>
              <a:t>to</a:t>
            </a:r>
            <a:r>
              <a:rPr/>
              <a:t> </a:t>
            </a:r>
            <a:r>
              <a:rPr/>
              <a:t>the</a:t>
            </a:r>
            <a:r>
              <a:rPr/>
              <a:t> </a:t>
            </a:r>
            <a:r>
              <a:rPr/>
              <a:t>flip</a:t>
            </a:r>
            <a:r>
              <a:rPr/>
              <a:t> </a:t>
            </a:r>
            <a:r>
              <a:rPr/>
              <a:t>of</a:t>
            </a:r>
            <a:r>
              <a:rPr/>
              <a:t> </a:t>
            </a:r>
            <a:r>
              <a:rPr/>
              <a:t>a</a:t>
            </a:r>
            <a:r>
              <a:rPr/>
              <a:t> </a:t>
            </a:r>
            <a:r>
              <a:rPr/>
              <a:t>coin.</a:t>
            </a:r>
            <a:r>
              <a:rPr/>
              <a:t> </a:t>
            </a:r>
            <a:r>
              <a:rPr/>
              <a:t>That’s</a:t>
            </a:r>
            <a:r>
              <a:rPr/>
              <a:t> </a:t>
            </a:r>
            <a:r>
              <a:rPr/>
              <a:t>a</a:t>
            </a:r>
            <a:r>
              <a:rPr/>
              <a:t> </a:t>
            </a:r>
            <a:r>
              <a:rPr/>
              <a:t>truly</a:t>
            </a:r>
            <a:r>
              <a:rPr/>
              <a:t> </a:t>
            </a:r>
            <a:r>
              <a:rPr/>
              <a:t>amazing.</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you</a:t>
            </a:r>
            <a:r>
              <a:rPr/>
              <a:t> </a:t>
            </a:r>
            <a:r>
              <a:rPr/>
              <a:t>have</a:t>
            </a:r>
            <a:r>
              <a:rPr/>
              <a:t> </a:t>
            </a:r>
            <a:r>
              <a:rPr/>
              <a:t>an</a:t>
            </a:r>
            <a:r>
              <a:rPr/>
              <a:t> </a:t>
            </a:r>
            <a:r>
              <a:rPr/>
              <a:t>active</a:t>
            </a:r>
            <a:r>
              <a:rPr/>
              <a:t> </a:t>
            </a:r>
            <a:r>
              <a:rPr/>
              <a:t>independent</a:t>
            </a:r>
            <a:r>
              <a:rPr/>
              <a:t> </a:t>
            </a:r>
            <a:r>
              <a:rPr/>
              <a:t>variable,</a:t>
            </a:r>
            <a:r>
              <a:rPr/>
              <a:t> </a:t>
            </a:r>
            <a:r>
              <a:rPr/>
              <a:t>you</a:t>
            </a:r>
            <a:r>
              <a:rPr/>
              <a:t> </a:t>
            </a:r>
            <a:r>
              <a:rPr/>
              <a:t>don’t</a:t>
            </a:r>
            <a:r>
              <a:rPr/>
              <a:t> </a:t>
            </a:r>
            <a:r>
              <a:rPr/>
              <a:t>always</a:t>
            </a:r>
            <a:r>
              <a:rPr/>
              <a:t> </a:t>
            </a:r>
            <a:r>
              <a:rPr/>
              <a:t>have</a:t>
            </a:r>
            <a:r>
              <a:rPr/>
              <a:t> </a:t>
            </a:r>
            <a:r>
              <a:rPr/>
              <a:t>a</a:t>
            </a:r>
            <a:r>
              <a:rPr/>
              <a:t> </a:t>
            </a:r>
            <a:r>
              <a:rPr/>
              <a:t>level</a:t>
            </a:r>
            <a:r>
              <a:rPr/>
              <a:t> </a:t>
            </a:r>
            <a:r>
              <a:rPr/>
              <a:t>of</a:t>
            </a:r>
            <a:r>
              <a:rPr/>
              <a:t> </a:t>
            </a:r>
            <a:r>
              <a:rPr/>
              <a:t>control</a:t>
            </a:r>
            <a:r>
              <a:rPr/>
              <a:t> </a:t>
            </a:r>
            <a:r>
              <a:rPr/>
              <a:t>that</a:t>
            </a:r>
            <a:r>
              <a:rPr/>
              <a:t> </a:t>
            </a:r>
            <a:r>
              <a:rPr/>
              <a:t>allows</a:t>
            </a:r>
            <a:r>
              <a:rPr/>
              <a:t> </a:t>
            </a:r>
            <a:r>
              <a:rPr/>
              <a:t>for</a:t>
            </a:r>
            <a:r>
              <a:rPr/>
              <a:t> </a:t>
            </a:r>
            <a:r>
              <a:rPr/>
              <a:t>randomization.</a:t>
            </a:r>
            <a:r>
              <a:rPr/>
              <a:t> </a:t>
            </a:r>
            <a:r>
              <a:rPr/>
              <a:t>Usually</a:t>
            </a:r>
            <a:r>
              <a:rPr/>
              <a:t> </a:t>
            </a:r>
            <a:r>
              <a:rPr/>
              <a:t>this</a:t>
            </a:r>
            <a:r>
              <a:rPr/>
              <a:t> </a:t>
            </a:r>
            <a:r>
              <a:rPr/>
              <a:t>is</a:t>
            </a:r>
            <a:r>
              <a:rPr/>
              <a:t> </a:t>
            </a:r>
            <a:r>
              <a:rPr/>
              <a:t>caused</a:t>
            </a:r>
            <a:r>
              <a:rPr/>
              <a:t> </a:t>
            </a:r>
            <a:r>
              <a:rPr/>
              <a:t>by</a:t>
            </a:r>
            <a:r>
              <a:rPr/>
              <a:t> </a:t>
            </a:r>
            <a:r>
              <a:rPr/>
              <a:t>logistical</a:t>
            </a:r>
            <a:r>
              <a:rPr/>
              <a:t> </a:t>
            </a:r>
            <a:r>
              <a:rPr/>
              <a:t>issues.</a:t>
            </a:r>
            <a:r>
              <a:rPr/>
              <a:t> </a:t>
            </a:r>
            <a:r>
              <a:rPr/>
              <a:t>Once</a:t>
            </a:r>
            <a:r>
              <a:rPr/>
              <a:t> </a:t>
            </a:r>
            <a:r>
              <a:rPr/>
              <a:t>you</a:t>
            </a:r>
            <a:r>
              <a:rPr/>
              <a:t> </a:t>
            </a:r>
            <a:r>
              <a:rPr/>
              <a:t>go</a:t>
            </a:r>
            <a:r>
              <a:rPr/>
              <a:t> </a:t>
            </a:r>
            <a:r>
              <a:rPr/>
              <a:t>down</a:t>
            </a:r>
            <a:r>
              <a:rPr/>
              <a:t> </a:t>
            </a:r>
            <a:r>
              <a:rPr/>
              <a:t>a</a:t>
            </a:r>
            <a:r>
              <a:rPr/>
              <a:t> </a:t>
            </a:r>
            <a:r>
              <a:rPr/>
              <a:t>certain</a:t>
            </a:r>
            <a:r>
              <a:rPr/>
              <a:t> </a:t>
            </a:r>
            <a:r>
              <a:rPr/>
              <a:t>path,</a:t>
            </a:r>
            <a:r>
              <a:rPr/>
              <a:t> </a:t>
            </a:r>
            <a:r>
              <a:rPr/>
              <a:t>it</a:t>
            </a:r>
            <a:r>
              <a:rPr/>
              <a:t> </a:t>
            </a:r>
            <a:r>
              <a:rPr/>
              <a:t>is</a:t>
            </a:r>
            <a:r>
              <a:rPr/>
              <a:t> </a:t>
            </a:r>
            <a:r>
              <a:rPr/>
              <a:t>impossible</a:t>
            </a:r>
            <a:r>
              <a:rPr/>
              <a:t> </a:t>
            </a:r>
            <a:r>
              <a:rPr/>
              <a:t>to</a:t>
            </a:r>
            <a:r>
              <a:rPr/>
              <a:t> </a:t>
            </a:r>
            <a:r>
              <a:rPr/>
              <a:t>go</a:t>
            </a:r>
            <a:r>
              <a:rPr/>
              <a:t> </a:t>
            </a:r>
            <a:r>
              <a:rPr/>
              <a:t>back.</a:t>
            </a:r>
            <a:r>
              <a:rPr/>
              <a:t> </a:t>
            </a:r>
            <a:r>
              <a:rPr/>
              <a:t>Or</a:t>
            </a:r>
            <a:r>
              <a:rPr/>
              <a:t> </a:t>
            </a:r>
            <a:r>
              <a:rPr/>
              <a:t>the</a:t>
            </a:r>
            <a:r>
              <a:rPr/>
              <a:t> </a:t>
            </a:r>
            <a:r>
              <a:rPr/>
              <a:t>setting</a:t>
            </a:r>
            <a:r>
              <a:rPr/>
              <a:t> </a:t>
            </a:r>
            <a:r>
              <a:rPr/>
              <a:t>that</a:t>
            </a:r>
            <a:r>
              <a:rPr/>
              <a:t> </a:t>
            </a:r>
            <a:r>
              <a:rPr/>
              <a:t>you</a:t>
            </a:r>
            <a:r>
              <a:rPr/>
              <a:t> </a:t>
            </a:r>
            <a:r>
              <a:rPr/>
              <a:t>are</a:t>
            </a:r>
            <a:r>
              <a:rPr/>
              <a:t> </a:t>
            </a:r>
            <a:r>
              <a:rPr/>
              <a:t>studying,</a:t>
            </a:r>
            <a:r>
              <a:rPr/>
              <a:t> </a:t>
            </a:r>
            <a:r>
              <a:rPr/>
              <a:t>like</a:t>
            </a:r>
            <a:r>
              <a:rPr/>
              <a:t> </a:t>
            </a:r>
            <a:r>
              <a:rPr/>
              <a:t>an</a:t>
            </a:r>
            <a:r>
              <a:rPr/>
              <a:t> </a:t>
            </a:r>
            <a:r>
              <a:rPr/>
              <a:t>emergency</a:t>
            </a:r>
            <a:r>
              <a:rPr/>
              <a:t> </a:t>
            </a:r>
            <a:r>
              <a:rPr/>
              <a:t>room</a:t>
            </a:r>
            <a:r>
              <a:rPr/>
              <a:t> </a:t>
            </a:r>
            <a:r>
              <a:rPr/>
              <a:t>is</a:t>
            </a:r>
            <a:r>
              <a:rPr/>
              <a:t> </a:t>
            </a:r>
            <a:r>
              <a:rPr/>
              <a:t>so</a:t>
            </a:r>
            <a:r>
              <a:rPr/>
              <a:t> </a:t>
            </a:r>
            <a:r>
              <a:rPr/>
              <a:t>chaotic</a:t>
            </a:r>
            <a:r>
              <a:rPr/>
              <a:t> </a:t>
            </a:r>
            <a:r>
              <a:rPr/>
              <a:t>that</a:t>
            </a:r>
            <a:r>
              <a:rPr/>
              <a:t> </a:t>
            </a:r>
            <a:r>
              <a:rPr/>
              <a:t>no</a:t>
            </a:r>
            <a:r>
              <a:rPr/>
              <a:t> </a:t>
            </a:r>
            <a:r>
              <a:rPr/>
              <a:t>one</a:t>
            </a:r>
            <a:r>
              <a:rPr/>
              <a:t> </a:t>
            </a:r>
            <a:r>
              <a:rPr/>
              <a:t>can</a:t>
            </a:r>
            <a:r>
              <a:rPr/>
              <a:t> </a:t>
            </a:r>
            <a:r>
              <a:rPr/>
              <a:t>keep</a:t>
            </a:r>
            <a:r>
              <a:rPr/>
              <a:t> </a:t>
            </a:r>
            <a:r>
              <a:rPr/>
              <a:t>track</a:t>
            </a:r>
            <a:r>
              <a:rPr/>
              <a:t> </a:t>
            </a:r>
            <a:r>
              <a:rPr/>
              <a:t>of</a:t>
            </a:r>
            <a:r>
              <a:rPr/>
              <a:t> </a:t>
            </a:r>
            <a:r>
              <a:rPr/>
              <a:t>a</a:t>
            </a:r>
            <a:r>
              <a:rPr/>
              <a:t> </a:t>
            </a:r>
            <a:r>
              <a:rPr/>
              <a:t>randomization</a:t>
            </a:r>
            <a:r>
              <a:rPr/>
              <a:t> </a:t>
            </a:r>
            <a:r>
              <a:rPr/>
              <a:t>table.</a:t>
            </a:r>
          </a:p>
          <a:p>
            <a:pPr lvl="0" marL="0" indent="0">
              <a:buNone/>
            </a:pPr>
          </a:p>
          <a:p>
            <a:pPr lvl="0" marL="0" indent="0">
              <a:buNone/>
            </a:pPr>
            <a:r>
              <a:rPr/>
              <a:t>It’s</a:t>
            </a:r>
            <a:r>
              <a:rPr/>
              <a:t> </a:t>
            </a:r>
            <a:r>
              <a:rPr/>
              <a:t>easy</a:t>
            </a:r>
            <a:r>
              <a:rPr/>
              <a:t> </a:t>
            </a:r>
            <a:r>
              <a:rPr/>
              <a:t>to</a:t>
            </a:r>
            <a:r>
              <a:rPr/>
              <a:t> </a:t>
            </a:r>
            <a:r>
              <a:rPr/>
              <a:t>sneer</a:t>
            </a:r>
            <a:r>
              <a:rPr/>
              <a:t> </a:t>
            </a:r>
            <a:r>
              <a:rPr/>
              <a:t>at</a:t>
            </a:r>
            <a:r>
              <a:rPr/>
              <a:t> </a:t>
            </a:r>
            <a:r>
              <a:rPr/>
              <a:t>quasi-experimental</a:t>
            </a:r>
            <a:r>
              <a:rPr/>
              <a:t> </a:t>
            </a:r>
            <a:r>
              <a:rPr/>
              <a:t>studies</a:t>
            </a:r>
            <a:r>
              <a:rPr/>
              <a:t> </a:t>
            </a:r>
            <a:r>
              <a:rPr/>
              <a:t>and</a:t>
            </a:r>
            <a:r>
              <a:rPr/>
              <a:t> </a:t>
            </a:r>
            <a:r>
              <a:rPr/>
              <a:t>think</a:t>
            </a:r>
            <a:r>
              <a:rPr/>
              <a:t> </a:t>
            </a:r>
            <a:r>
              <a:rPr/>
              <a:t>of</a:t>
            </a:r>
            <a:r>
              <a:rPr/>
              <a:t> </a:t>
            </a:r>
            <a:r>
              <a:rPr/>
              <a:t>them</a:t>
            </a:r>
            <a:r>
              <a:rPr/>
              <a:t> </a:t>
            </a:r>
            <a:r>
              <a:rPr/>
              <a:t>as</a:t>
            </a:r>
            <a:r>
              <a:rPr/>
              <a:t> </a:t>
            </a:r>
            <a:r>
              <a:rPr/>
              <a:t>an</a:t>
            </a:r>
            <a:r>
              <a:rPr/>
              <a:t> </a:t>
            </a:r>
            <a:r>
              <a:rPr/>
              <a:t>inferior</a:t>
            </a:r>
            <a:r>
              <a:rPr/>
              <a:t> </a:t>
            </a:r>
            <a:r>
              <a:rPr/>
              <a:t>form</a:t>
            </a:r>
            <a:r>
              <a:rPr/>
              <a:t> </a:t>
            </a:r>
            <a:r>
              <a:rPr/>
              <a:t>of</a:t>
            </a:r>
            <a:r>
              <a:rPr/>
              <a:t> </a:t>
            </a:r>
            <a:r>
              <a:rPr/>
              <a:t>research.</a:t>
            </a:r>
            <a:r>
              <a:rPr/>
              <a:t> </a:t>
            </a:r>
            <a:r>
              <a:rPr/>
              <a:t>But</a:t>
            </a:r>
            <a:r>
              <a:rPr/>
              <a:t> </a:t>
            </a:r>
            <a:r>
              <a:rPr/>
              <a:t>they</a:t>
            </a:r>
            <a:r>
              <a:rPr/>
              <a:t> </a:t>
            </a:r>
            <a:r>
              <a:rPr/>
              <a:t>are</a:t>
            </a:r>
            <a:r>
              <a:rPr/>
              <a:t> </a:t>
            </a:r>
            <a:r>
              <a:rPr/>
              <a:t>not,</a:t>
            </a:r>
            <a:r>
              <a:rPr/>
              <a:t> </a:t>
            </a:r>
            <a:r>
              <a:rPr/>
              <a:t>and</a:t>
            </a:r>
            <a:r>
              <a:rPr/>
              <a:t> </a:t>
            </a:r>
            <a:r>
              <a:rPr/>
              <a:t>quasi-experimental</a:t>
            </a:r>
            <a:r>
              <a:rPr/>
              <a:t> </a:t>
            </a:r>
            <a:r>
              <a:rPr/>
              <a:t>designs</a:t>
            </a:r>
            <a:r>
              <a:rPr/>
              <a:t> </a:t>
            </a:r>
            <a:r>
              <a:rPr/>
              <a:t>form</a:t>
            </a:r>
            <a:r>
              <a:rPr/>
              <a:t> </a:t>
            </a:r>
            <a:r>
              <a:rPr/>
              <a:t>the</a:t>
            </a:r>
            <a:r>
              <a:rPr/>
              <a:t> </a:t>
            </a:r>
            <a:r>
              <a:rPr/>
              <a:t>backbone</a:t>
            </a:r>
            <a:r>
              <a:rPr/>
              <a:t> </a:t>
            </a:r>
            <a:r>
              <a:rPr/>
              <a:t>of</a:t>
            </a:r>
            <a:r>
              <a:rPr/>
              <a:t> </a:t>
            </a:r>
            <a:r>
              <a:rPr/>
              <a:t>many</a:t>
            </a:r>
            <a:r>
              <a:rPr/>
              <a:t> </a:t>
            </a:r>
            <a:r>
              <a:rPr/>
              <a:t>quality</a:t>
            </a:r>
            <a:r>
              <a:rPr/>
              <a:t> </a:t>
            </a:r>
            <a:r>
              <a:rPr/>
              <a:t>improvement</a:t>
            </a:r>
            <a:r>
              <a:rPr/>
              <a:t> </a:t>
            </a:r>
            <a:r>
              <a:rPr/>
              <a:t>studies.</a:t>
            </a:r>
            <a:r>
              <a:rPr/>
              <a:t> </a:t>
            </a:r>
            <a:r>
              <a:rPr/>
              <a:t>We’ll</a:t>
            </a:r>
            <a:r>
              <a:rPr/>
              <a:t> </a:t>
            </a:r>
            <a:r>
              <a:rPr/>
              <a:t>talk</a:t>
            </a:r>
            <a:r>
              <a:rPr/>
              <a:t> </a:t>
            </a:r>
            <a:r>
              <a:rPr/>
              <a:t>more</a:t>
            </a:r>
            <a:r>
              <a:rPr/>
              <a:t> </a:t>
            </a:r>
            <a:r>
              <a:rPr/>
              <a:t>about</a:t>
            </a:r>
            <a:r>
              <a:rPr/>
              <a:t> </a:t>
            </a:r>
            <a:r>
              <a:rPr/>
              <a:t>this</a:t>
            </a:r>
            <a:r>
              <a:rPr/>
              <a:t> </a:t>
            </a:r>
            <a:r>
              <a:rPr/>
              <a:t>in</a:t>
            </a:r>
            <a:r>
              <a:rPr/>
              <a:t> </a:t>
            </a:r>
            <a:r>
              <a:rPr/>
              <a:t>the</a:t>
            </a:r>
            <a:r>
              <a:rPr/>
              <a:t> </a:t>
            </a:r>
            <a:r>
              <a:rPr/>
              <a:t>following</a:t>
            </a:r>
            <a:r>
              <a:rPr/>
              <a:t> </a:t>
            </a:r>
            <a:r>
              <a:rPr/>
              <a:t>week.</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covariate</a:t>
            </a:r>
            <a:r>
              <a:rPr/>
              <a:t> </a:t>
            </a:r>
            <a:r>
              <a:rPr/>
              <a:t>is</a:t>
            </a:r>
            <a:r>
              <a:rPr/>
              <a:t> </a:t>
            </a:r>
            <a:r>
              <a:rPr/>
              <a:t>a</a:t>
            </a:r>
            <a:r>
              <a:rPr/>
              <a:t> </a:t>
            </a:r>
            <a:r>
              <a:rPr/>
              <a:t>variable</a:t>
            </a:r>
            <a:r>
              <a:rPr/>
              <a:t> </a:t>
            </a:r>
            <a:r>
              <a:rPr/>
              <a:t>that</a:t>
            </a:r>
            <a:r>
              <a:rPr/>
              <a:t> </a:t>
            </a:r>
            <a:r>
              <a:rPr/>
              <a:t>is</a:t>
            </a:r>
            <a:r>
              <a:rPr/>
              <a:t> </a:t>
            </a:r>
            <a:r>
              <a:rPr/>
              <a:t>not</a:t>
            </a:r>
            <a:r>
              <a:rPr/>
              <a:t> </a:t>
            </a:r>
            <a:r>
              <a:rPr/>
              <a:t>of</a:t>
            </a:r>
            <a:r>
              <a:rPr/>
              <a:t> </a:t>
            </a:r>
            <a:r>
              <a:rPr/>
              <a:t>direct</a:t>
            </a:r>
            <a:r>
              <a:rPr/>
              <a:t> </a:t>
            </a:r>
            <a:r>
              <a:rPr/>
              <a:t>interest</a:t>
            </a:r>
            <a:r>
              <a:rPr/>
              <a:t> </a:t>
            </a:r>
            <a:r>
              <a:rPr/>
              <a:t>in</a:t>
            </a:r>
            <a:r>
              <a:rPr/>
              <a:t> </a:t>
            </a:r>
            <a:r>
              <a:rPr/>
              <a:t>the</a:t>
            </a:r>
            <a:r>
              <a:rPr/>
              <a:t> </a:t>
            </a:r>
            <a:r>
              <a:rPr/>
              <a:t>research,</a:t>
            </a:r>
            <a:r>
              <a:rPr/>
              <a:t> </a:t>
            </a:r>
            <a:r>
              <a:rPr/>
              <a:t>but</a:t>
            </a:r>
            <a:r>
              <a:rPr/>
              <a:t> </a:t>
            </a:r>
            <a:r>
              <a:rPr/>
              <a:t>which</a:t>
            </a:r>
            <a:r>
              <a:rPr/>
              <a:t> </a:t>
            </a:r>
            <a:r>
              <a:rPr/>
              <a:t>could</a:t>
            </a:r>
            <a:r>
              <a:rPr/>
              <a:t> </a:t>
            </a:r>
            <a:r>
              <a:rPr/>
              <a:t>affect</a:t>
            </a:r>
            <a:r>
              <a:rPr/>
              <a:t> </a:t>
            </a:r>
            <a:r>
              <a:rPr/>
              <a:t>the</a:t>
            </a:r>
            <a:r>
              <a:rPr/>
              <a:t> </a:t>
            </a:r>
            <a:r>
              <a:rPr/>
              <a:t>outcome.</a:t>
            </a:r>
            <a:r>
              <a:rPr/>
              <a:t> </a:t>
            </a:r>
            <a:r>
              <a:rPr/>
              <a:t>If</a:t>
            </a:r>
            <a:r>
              <a:rPr/>
              <a:t> </a:t>
            </a:r>
            <a:r>
              <a:rPr/>
              <a:t>a</a:t>
            </a:r>
            <a:r>
              <a:rPr/>
              <a:t> </a:t>
            </a:r>
            <a:r>
              <a:rPr/>
              <a:t>covariate</a:t>
            </a:r>
            <a:r>
              <a:rPr/>
              <a:t> </a:t>
            </a:r>
            <a:r>
              <a:rPr/>
              <a:t>is</a:t>
            </a:r>
            <a:r>
              <a:rPr/>
              <a:t> </a:t>
            </a:r>
            <a:r>
              <a:rPr/>
              <a:t>imbalanced</a:t>
            </a:r>
            <a:r>
              <a:rPr/>
              <a:t> </a:t>
            </a:r>
            <a:r>
              <a:rPr/>
              <a:t>between</a:t>
            </a:r>
            <a:r>
              <a:rPr/>
              <a:t> </a:t>
            </a:r>
            <a:r>
              <a:rPr/>
              <a:t>the</a:t>
            </a:r>
            <a:r>
              <a:rPr/>
              <a:t> </a:t>
            </a:r>
            <a:r>
              <a:rPr/>
              <a:t>two</a:t>
            </a:r>
            <a:r>
              <a:rPr/>
              <a:t> </a:t>
            </a:r>
            <a:r>
              <a:rPr/>
              <a:t>groups</a:t>
            </a:r>
            <a:r>
              <a:rPr/>
              <a:t> </a:t>
            </a:r>
            <a:r>
              <a:rPr/>
              <a:t>you</a:t>
            </a:r>
            <a:r>
              <a:rPr/>
              <a:t> </a:t>
            </a:r>
            <a:r>
              <a:rPr/>
              <a:t>are</a:t>
            </a:r>
            <a:r>
              <a:rPr/>
              <a:t> </a:t>
            </a:r>
            <a:r>
              <a:rPr/>
              <a:t>comparing,</a:t>
            </a:r>
            <a:r>
              <a:rPr/>
              <a:t> </a:t>
            </a:r>
            <a:r>
              <a:rPr/>
              <a:t>that</a:t>
            </a:r>
            <a:r>
              <a:rPr/>
              <a:t> </a:t>
            </a:r>
            <a:r>
              <a:rPr/>
              <a:t>can</a:t>
            </a:r>
            <a:r>
              <a:rPr/>
              <a:t> </a:t>
            </a:r>
            <a:r>
              <a:rPr/>
              <a:t>interfere</a:t>
            </a:r>
            <a:r>
              <a:rPr/>
              <a:t> </a:t>
            </a:r>
            <a:r>
              <a:rPr/>
              <a:t>with</a:t>
            </a:r>
            <a:r>
              <a:rPr/>
              <a:t> </a:t>
            </a:r>
            <a:r>
              <a:rPr/>
              <a:t>your</a:t>
            </a:r>
            <a:r>
              <a:rPr/>
              <a:t> </a:t>
            </a:r>
            <a:r>
              <a:rPr/>
              <a:t>ability</a:t>
            </a:r>
            <a:r>
              <a:rPr/>
              <a:t> </a:t>
            </a:r>
            <a:r>
              <a:rPr/>
              <a:t>to</a:t>
            </a:r>
            <a:r>
              <a:rPr/>
              <a:t> </a:t>
            </a:r>
            <a:r>
              <a:rPr/>
              <a:t>detect</a:t>
            </a:r>
            <a:r>
              <a:rPr/>
              <a:t> </a:t>
            </a:r>
            <a:r>
              <a:rPr/>
              <a:t>whether</a:t>
            </a:r>
            <a:r>
              <a:rPr/>
              <a:t> </a:t>
            </a:r>
            <a:r>
              <a:rPr/>
              <a:t>there</a:t>
            </a:r>
            <a:r>
              <a:rPr/>
              <a:t> </a:t>
            </a:r>
            <a:r>
              <a:rPr/>
              <a:t>is</a:t>
            </a:r>
            <a:r>
              <a:rPr/>
              <a:t> </a:t>
            </a:r>
            <a:r>
              <a:rPr/>
              <a:t>a</a:t>
            </a:r>
            <a:r>
              <a:rPr/>
              <a:t> </a:t>
            </a:r>
            <a:r>
              <a:rPr/>
              <a:t>difference</a:t>
            </a:r>
            <a:r>
              <a:rPr/>
              <a:t> </a:t>
            </a:r>
            <a:r>
              <a:rPr/>
              <a:t>between</a:t>
            </a:r>
            <a:r>
              <a:rPr/>
              <a:t> </a:t>
            </a:r>
            <a:r>
              <a:rPr/>
              <a:t>the</a:t>
            </a:r>
            <a:r>
              <a:rPr/>
              <a:t> </a:t>
            </a:r>
            <a:r>
              <a:rPr/>
              <a:t>treatment</a:t>
            </a:r>
            <a:r>
              <a:rPr/>
              <a:t> </a:t>
            </a:r>
            <a:r>
              <a:rPr/>
              <a:t>and</a:t>
            </a:r>
            <a:r>
              <a:rPr/>
              <a:t> </a:t>
            </a:r>
            <a:r>
              <a:rPr/>
              <a:t>control</a:t>
            </a:r>
            <a:r>
              <a:rPr/>
              <a:t> </a:t>
            </a:r>
            <a:r>
              <a:rPr/>
              <a:t>group.</a:t>
            </a:r>
          </a:p>
          <a:p>
            <a:pPr lvl="0" marL="0" indent="0">
              <a:buNone/>
            </a:pPr>
          </a:p>
          <a:p>
            <a:pPr lvl="0" marL="0" indent="0">
              <a:buNone/>
            </a:pPr>
            <a:r>
              <a:rPr/>
              <a:t>There</a:t>
            </a:r>
            <a:r>
              <a:rPr/>
              <a:t> </a:t>
            </a:r>
            <a:r>
              <a:rPr/>
              <a:t>was</a:t>
            </a:r>
            <a:r>
              <a:rPr/>
              <a:t> </a:t>
            </a:r>
            <a:r>
              <a:rPr/>
              <a:t>a</a:t>
            </a:r>
            <a:r>
              <a:rPr/>
              <a:t> </a:t>
            </a:r>
            <a:r>
              <a:rPr/>
              <a:t>study</a:t>
            </a:r>
            <a:r>
              <a:rPr/>
              <a:t> </a:t>
            </a:r>
            <a:r>
              <a:rPr/>
              <a:t>that</a:t>
            </a:r>
            <a:r>
              <a:rPr/>
              <a:t> </a:t>
            </a:r>
            <a:r>
              <a:rPr/>
              <a:t>looked</a:t>
            </a:r>
            <a:r>
              <a:rPr/>
              <a:t> </a:t>
            </a:r>
            <a:r>
              <a:rPr/>
              <a:t>at</a:t>
            </a:r>
            <a:r>
              <a:rPr/>
              <a:t> </a:t>
            </a:r>
            <a:r>
              <a:rPr/>
              <a:t>smoking</a:t>
            </a:r>
            <a:r>
              <a:rPr/>
              <a:t> </a:t>
            </a:r>
            <a:r>
              <a:rPr/>
              <a:t>during</a:t>
            </a:r>
            <a:r>
              <a:rPr/>
              <a:t> </a:t>
            </a:r>
            <a:r>
              <a:rPr/>
              <a:t>pregnancy</a:t>
            </a:r>
            <a:r>
              <a:rPr/>
              <a:t> </a:t>
            </a:r>
            <a:r>
              <a:rPr/>
              <a:t>and</a:t>
            </a:r>
            <a:r>
              <a:rPr/>
              <a:t> </a:t>
            </a:r>
            <a:r>
              <a:rPr/>
              <a:t>found</a:t>
            </a:r>
            <a:r>
              <a:rPr/>
              <a:t> </a:t>
            </a:r>
            <a:r>
              <a:rPr/>
              <a:t>the</a:t>
            </a:r>
            <a:r>
              <a:rPr/>
              <a:t> </a:t>
            </a:r>
            <a:r>
              <a:rPr/>
              <a:t>suprising</a:t>
            </a:r>
            <a:r>
              <a:rPr/>
              <a:t> </a:t>
            </a:r>
            <a:r>
              <a:rPr/>
              <a:t>conclusion</a:t>
            </a:r>
            <a:r>
              <a:rPr/>
              <a:t> </a:t>
            </a:r>
            <a:r>
              <a:rPr/>
              <a:t>that</a:t>
            </a:r>
            <a:r>
              <a:rPr/>
              <a:t> </a:t>
            </a:r>
            <a:r>
              <a:rPr/>
              <a:t>smoking</a:t>
            </a:r>
            <a:r>
              <a:rPr/>
              <a:t> </a:t>
            </a:r>
            <a:r>
              <a:rPr/>
              <a:t>reduced</a:t>
            </a:r>
            <a:r>
              <a:rPr/>
              <a:t> </a:t>
            </a:r>
            <a:r>
              <a:rPr/>
              <a:t>the</a:t>
            </a:r>
            <a:r>
              <a:rPr/>
              <a:t> </a:t>
            </a:r>
            <a:r>
              <a:rPr/>
              <a:t>risk</a:t>
            </a:r>
            <a:r>
              <a:rPr/>
              <a:t> </a:t>
            </a:r>
            <a:r>
              <a:rPr/>
              <a:t>of</a:t>
            </a:r>
            <a:r>
              <a:rPr/>
              <a:t> </a:t>
            </a:r>
            <a:r>
              <a:rPr/>
              <a:t>Down</a:t>
            </a:r>
            <a:r>
              <a:rPr/>
              <a:t> </a:t>
            </a:r>
            <a:r>
              <a:rPr/>
              <a:t>Syndrome.</a:t>
            </a:r>
            <a:r>
              <a:rPr/>
              <a:t> </a:t>
            </a:r>
            <a:r>
              <a:rPr/>
              <a:t>Now</a:t>
            </a:r>
            <a:r>
              <a:rPr/>
              <a:t> </a:t>
            </a:r>
            <a:r>
              <a:rPr/>
              <a:t>smoking</a:t>
            </a:r>
            <a:r>
              <a:rPr/>
              <a:t> </a:t>
            </a:r>
            <a:r>
              <a:rPr/>
              <a:t>does</a:t>
            </a:r>
            <a:r>
              <a:rPr/>
              <a:t> </a:t>
            </a:r>
            <a:r>
              <a:rPr/>
              <a:t>a</a:t>
            </a:r>
            <a:r>
              <a:rPr/>
              <a:t> </a:t>
            </a:r>
            <a:r>
              <a:rPr/>
              <a:t>lot</a:t>
            </a:r>
            <a:r>
              <a:rPr/>
              <a:t> </a:t>
            </a:r>
            <a:r>
              <a:rPr/>
              <a:t>of</a:t>
            </a:r>
            <a:r>
              <a:rPr/>
              <a:t> </a:t>
            </a:r>
            <a:r>
              <a:rPr/>
              <a:t>really</a:t>
            </a:r>
            <a:r>
              <a:rPr/>
              <a:t> </a:t>
            </a:r>
            <a:r>
              <a:rPr/>
              <a:t>bad</a:t>
            </a:r>
            <a:r>
              <a:rPr/>
              <a:t> </a:t>
            </a:r>
            <a:r>
              <a:rPr/>
              <a:t>things</a:t>
            </a:r>
            <a:r>
              <a:rPr/>
              <a:t> </a:t>
            </a:r>
            <a:r>
              <a:rPr/>
              <a:t>to</a:t>
            </a:r>
            <a:r>
              <a:rPr/>
              <a:t> </a:t>
            </a:r>
            <a:r>
              <a:rPr/>
              <a:t>you:</a:t>
            </a:r>
            <a:r>
              <a:rPr/>
              <a:t> </a:t>
            </a:r>
            <a:r>
              <a:rPr/>
              <a:t>cancer,</a:t>
            </a:r>
            <a:r>
              <a:rPr/>
              <a:t> </a:t>
            </a:r>
            <a:r>
              <a:rPr/>
              <a:t>hypertension,</a:t>
            </a:r>
            <a:r>
              <a:rPr/>
              <a:t> </a:t>
            </a:r>
            <a:r>
              <a:rPr/>
              <a:t>stroke,</a:t>
            </a:r>
            <a:r>
              <a:rPr/>
              <a:t> </a:t>
            </a:r>
            <a:r>
              <a:rPr/>
              <a:t>heart</a:t>
            </a:r>
            <a:r>
              <a:rPr/>
              <a:t> </a:t>
            </a:r>
            <a:r>
              <a:rPr/>
              <a:t>attacks,</a:t>
            </a:r>
            <a:r>
              <a:rPr/>
              <a:t> </a:t>
            </a:r>
            <a:r>
              <a:rPr/>
              <a:t>etc.</a:t>
            </a:r>
            <a:r>
              <a:rPr/>
              <a:t> </a:t>
            </a:r>
            <a:r>
              <a:rPr/>
              <a:t>So</a:t>
            </a:r>
            <a:r>
              <a:rPr/>
              <a:t> </a:t>
            </a:r>
            <a:r>
              <a:rPr/>
              <a:t>it</a:t>
            </a:r>
            <a:r>
              <a:rPr/>
              <a:t> </a:t>
            </a:r>
            <a:r>
              <a:rPr/>
              <a:t>would</a:t>
            </a:r>
            <a:r>
              <a:rPr/>
              <a:t> </a:t>
            </a:r>
            <a:r>
              <a:rPr/>
              <a:t>be</a:t>
            </a:r>
            <a:r>
              <a:rPr/>
              <a:t> </a:t>
            </a:r>
            <a:r>
              <a:rPr/>
              <a:t>quite</a:t>
            </a:r>
            <a:r>
              <a:rPr/>
              <a:t> </a:t>
            </a:r>
            <a:r>
              <a:rPr/>
              <a:t>surprising</a:t>
            </a:r>
            <a:r>
              <a:rPr/>
              <a:t> </a:t>
            </a:r>
            <a:r>
              <a:rPr/>
              <a:t>to</a:t>
            </a:r>
            <a:r>
              <a:rPr/>
              <a:t> </a:t>
            </a:r>
            <a:r>
              <a:rPr/>
              <a:t>see</a:t>
            </a:r>
            <a:r>
              <a:rPr/>
              <a:t> </a:t>
            </a:r>
            <a:r>
              <a:rPr/>
              <a:t>cigarettes</a:t>
            </a:r>
            <a:r>
              <a:rPr/>
              <a:t> </a:t>
            </a:r>
            <a:r>
              <a:rPr/>
              <a:t>being</a:t>
            </a:r>
            <a:r>
              <a:rPr/>
              <a:t> </a:t>
            </a:r>
            <a:r>
              <a:rPr/>
              <a:t>protective</a:t>
            </a:r>
            <a:r>
              <a:rPr/>
              <a:t> </a:t>
            </a:r>
            <a:r>
              <a:rPr/>
              <a:t>instead</a:t>
            </a:r>
            <a:r>
              <a:rPr/>
              <a:t> </a:t>
            </a:r>
            <a:r>
              <a:rPr/>
              <a:t>of</a:t>
            </a:r>
            <a:r>
              <a:rPr/>
              <a:t> </a:t>
            </a:r>
            <a:r>
              <a:rPr/>
              <a:t>harmful.</a:t>
            </a:r>
            <a:r>
              <a:rPr/>
              <a:t> </a:t>
            </a:r>
            <a:r>
              <a:rPr/>
              <a:t>The</a:t>
            </a:r>
            <a:r>
              <a:rPr/>
              <a:t> </a:t>
            </a:r>
            <a:r>
              <a:rPr/>
              <a:t>researchers</a:t>
            </a:r>
            <a:r>
              <a:rPr/>
              <a:t> </a:t>
            </a:r>
            <a:r>
              <a:rPr/>
              <a:t>knew,</a:t>
            </a:r>
            <a:r>
              <a:rPr/>
              <a:t> </a:t>
            </a:r>
            <a:r>
              <a:rPr/>
              <a:t>however,</a:t>
            </a:r>
            <a:r>
              <a:rPr/>
              <a:t> </a:t>
            </a:r>
            <a:r>
              <a:rPr/>
              <a:t>that</a:t>
            </a:r>
            <a:r>
              <a:rPr/>
              <a:t> </a:t>
            </a:r>
            <a:r>
              <a:rPr/>
              <a:t>this</a:t>
            </a:r>
            <a:r>
              <a:rPr/>
              <a:t> </a:t>
            </a:r>
            <a:r>
              <a:rPr/>
              <a:t>finding</a:t>
            </a:r>
            <a:r>
              <a:rPr/>
              <a:t> </a:t>
            </a:r>
            <a:r>
              <a:rPr/>
              <a:t>was</a:t>
            </a:r>
            <a:r>
              <a:rPr/>
              <a:t> </a:t>
            </a:r>
            <a:r>
              <a:rPr/>
              <a:t>not</a:t>
            </a:r>
            <a:r>
              <a:rPr/>
              <a:t> </a:t>
            </a:r>
            <a:r>
              <a:rPr/>
              <a:t>real.</a:t>
            </a:r>
            <a:r>
              <a:rPr/>
              <a:t> </a:t>
            </a:r>
            <a:r>
              <a:rPr/>
              <a:t>It</a:t>
            </a:r>
            <a:r>
              <a:rPr/>
              <a:t> </a:t>
            </a:r>
            <a:r>
              <a:rPr/>
              <a:t>turns</a:t>
            </a:r>
            <a:r>
              <a:rPr/>
              <a:t> </a:t>
            </a:r>
            <a:r>
              <a:rPr/>
              <a:t>out</a:t>
            </a:r>
            <a:r>
              <a:rPr/>
              <a:t> </a:t>
            </a:r>
            <a:r>
              <a:rPr/>
              <a:t>that</a:t>
            </a:r>
            <a:r>
              <a:rPr/>
              <a:t> </a:t>
            </a:r>
            <a:r>
              <a:rPr/>
              <a:t>younger</a:t>
            </a:r>
            <a:r>
              <a:rPr/>
              <a:t> </a:t>
            </a:r>
            <a:r>
              <a:rPr/>
              <a:t>women</a:t>
            </a:r>
            <a:r>
              <a:rPr/>
              <a:t> </a:t>
            </a:r>
            <a:r>
              <a:rPr/>
              <a:t>are</a:t>
            </a:r>
            <a:r>
              <a:rPr/>
              <a:t> </a:t>
            </a:r>
            <a:r>
              <a:rPr/>
              <a:t>more</a:t>
            </a:r>
            <a:r>
              <a:rPr/>
              <a:t> </a:t>
            </a:r>
            <a:r>
              <a:rPr/>
              <a:t>likely</a:t>
            </a:r>
            <a:r>
              <a:rPr/>
              <a:t> </a:t>
            </a:r>
            <a:r>
              <a:rPr/>
              <a:t>to</a:t>
            </a:r>
            <a:r>
              <a:rPr/>
              <a:t> </a:t>
            </a:r>
            <a:r>
              <a:rPr/>
              <a:t>smoke</a:t>
            </a:r>
            <a:r>
              <a:rPr/>
              <a:t> </a:t>
            </a:r>
            <a:r>
              <a:rPr/>
              <a:t>during</a:t>
            </a:r>
            <a:r>
              <a:rPr/>
              <a:t> </a:t>
            </a:r>
            <a:r>
              <a:rPr/>
              <a:t>pregnancy</a:t>
            </a:r>
            <a:r>
              <a:rPr/>
              <a:t> </a:t>
            </a:r>
            <a:r>
              <a:rPr/>
              <a:t>than</a:t>
            </a:r>
            <a:r>
              <a:rPr/>
              <a:t> </a:t>
            </a:r>
            <a:r>
              <a:rPr/>
              <a:t>older</a:t>
            </a:r>
            <a:r>
              <a:rPr/>
              <a:t> </a:t>
            </a:r>
            <a:r>
              <a:rPr/>
              <a:t>women.</a:t>
            </a:r>
            <a:r>
              <a:rPr/>
              <a:t> </a:t>
            </a:r>
            <a:r>
              <a:rPr/>
              <a:t>This</a:t>
            </a:r>
            <a:r>
              <a:rPr/>
              <a:t> </a:t>
            </a:r>
            <a:r>
              <a:rPr/>
              <a:t>is</a:t>
            </a:r>
            <a:r>
              <a:rPr/>
              <a:t> </a:t>
            </a:r>
            <a:r>
              <a:rPr/>
              <a:t>a</a:t>
            </a:r>
            <a:r>
              <a:rPr/>
              <a:t> </a:t>
            </a:r>
            <a:r>
              <a:rPr/>
              <a:t>covariate</a:t>
            </a:r>
            <a:r>
              <a:rPr/>
              <a:t> </a:t>
            </a:r>
            <a:r>
              <a:rPr/>
              <a:t>imbalance.</a:t>
            </a:r>
            <a:r>
              <a:rPr/>
              <a:t> </a:t>
            </a:r>
            <a:r>
              <a:rPr/>
              <a:t>The</a:t>
            </a:r>
            <a:r>
              <a:rPr/>
              <a:t> </a:t>
            </a:r>
            <a:r>
              <a:rPr/>
              <a:t>smoking</a:t>
            </a:r>
            <a:r>
              <a:rPr/>
              <a:t> </a:t>
            </a:r>
            <a:r>
              <a:rPr/>
              <a:t>group</a:t>
            </a:r>
            <a:r>
              <a:rPr/>
              <a:t> </a:t>
            </a:r>
            <a:r>
              <a:rPr/>
              <a:t>had</a:t>
            </a:r>
            <a:r>
              <a:rPr/>
              <a:t> </a:t>
            </a:r>
            <a:r>
              <a:rPr/>
              <a:t>a</a:t>
            </a:r>
            <a:r>
              <a:rPr/>
              <a:t> </a:t>
            </a:r>
            <a:r>
              <a:rPr/>
              <a:t>much</a:t>
            </a:r>
            <a:r>
              <a:rPr/>
              <a:t> </a:t>
            </a:r>
            <a:r>
              <a:rPr/>
              <a:t>younger</a:t>
            </a:r>
            <a:r>
              <a:rPr/>
              <a:t> </a:t>
            </a:r>
            <a:r>
              <a:rPr/>
              <a:t>average</a:t>
            </a:r>
            <a:r>
              <a:rPr/>
              <a:t> </a:t>
            </a:r>
            <a:r>
              <a:rPr/>
              <a:t>age</a:t>
            </a:r>
            <a:r>
              <a:rPr/>
              <a:t> </a:t>
            </a:r>
            <a:r>
              <a:rPr/>
              <a:t>than</a:t>
            </a:r>
            <a:r>
              <a:rPr/>
              <a:t> </a:t>
            </a:r>
            <a:r>
              <a:rPr/>
              <a:t>the</a:t>
            </a:r>
            <a:r>
              <a:rPr/>
              <a:t> </a:t>
            </a:r>
            <a:r>
              <a:rPr/>
              <a:t>non-smoking</a:t>
            </a:r>
            <a:r>
              <a:rPr/>
              <a:t> </a:t>
            </a:r>
            <a:r>
              <a:rPr/>
              <a:t>group.</a:t>
            </a:r>
            <a:r>
              <a:rPr/>
              <a:t> </a:t>
            </a:r>
            <a:r>
              <a:rPr/>
              <a:t>Down</a:t>
            </a:r>
            <a:r>
              <a:rPr/>
              <a:t> </a:t>
            </a:r>
            <a:r>
              <a:rPr/>
              <a:t>Syndrome</a:t>
            </a:r>
            <a:r>
              <a:rPr/>
              <a:t> </a:t>
            </a:r>
            <a:r>
              <a:rPr/>
              <a:t>occurs</a:t>
            </a:r>
            <a:r>
              <a:rPr/>
              <a:t> </a:t>
            </a:r>
            <a:r>
              <a:rPr/>
              <a:t>much</a:t>
            </a:r>
            <a:r>
              <a:rPr/>
              <a:t> </a:t>
            </a:r>
            <a:r>
              <a:rPr/>
              <a:t>more</a:t>
            </a:r>
            <a:r>
              <a:rPr/>
              <a:t> </a:t>
            </a:r>
            <a:r>
              <a:rPr/>
              <a:t>often</a:t>
            </a:r>
            <a:r>
              <a:rPr/>
              <a:t> </a:t>
            </a:r>
            <a:r>
              <a:rPr/>
              <a:t>among</a:t>
            </a:r>
            <a:r>
              <a:rPr/>
              <a:t> </a:t>
            </a:r>
            <a:r>
              <a:rPr/>
              <a:t>older</a:t>
            </a:r>
            <a:r>
              <a:rPr/>
              <a:t> </a:t>
            </a:r>
            <a:r>
              <a:rPr/>
              <a:t>women</a:t>
            </a:r>
            <a:r>
              <a:rPr/>
              <a:t> </a:t>
            </a:r>
            <a:r>
              <a:rPr/>
              <a:t>than</a:t>
            </a:r>
            <a:r>
              <a:rPr/>
              <a:t> </a:t>
            </a:r>
            <a:r>
              <a:rPr/>
              <a:t>younger.</a:t>
            </a:r>
            <a:r>
              <a:rPr/>
              <a:t> </a:t>
            </a:r>
            <a:r>
              <a:rPr/>
              <a:t>Once</a:t>
            </a:r>
            <a:r>
              <a:rPr/>
              <a:t> </a:t>
            </a:r>
            <a:r>
              <a:rPr/>
              <a:t>you</a:t>
            </a:r>
            <a:r>
              <a:rPr/>
              <a:t> </a:t>
            </a:r>
            <a:r>
              <a:rPr/>
              <a:t>control</a:t>
            </a:r>
            <a:r>
              <a:rPr/>
              <a:t> </a:t>
            </a:r>
            <a:r>
              <a:rPr/>
              <a:t>for</a:t>
            </a:r>
            <a:r>
              <a:rPr/>
              <a:t> </a:t>
            </a:r>
            <a:r>
              <a:rPr/>
              <a:t>mother’s</a:t>
            </a:r>
            <a:r>
              <a:rPr/>
              <a:t> </a:t>
            </a:r>
            <a:r>
              <a:rPr/>
              <a:t>age,</a:t>
            </a:r>
            <a:r>
              <a:rPr/>
              <a:t> </a:t>
            </a:r>
            <a:r>
              <a:rPr/>
              <a:t>the</a:t>
            </a:r>
            <a:r>
              <a:rPr/>
              <a:t> </a:t>
            </a:r>
            <a:r>
              <a:rPr/>
              <a:t>protective</a:t>
            </a:r>
            <a:r>
              <a:rPr/>
              <a:t> </a:t>
            </a:r>
            <a:r>
              <a:rPr/>
              <a:t>effect</a:t>
            </a:r>
            <a:r>
              <a:rPr/>
              <a:t> </a:t>
            </a:r>
            <a:r>
              <a:rPr/>
              <a:t>of</a:t>
            </a:r>
            <a:r>
              <a:rPr/>
              <a:t> </a:t>
            </a:r>
            <a:r>
              <a:rPr/>
              <a:t>smoking</a:t>
            </a:r>
            <a:r>
              <a:rPr/>
              <a:t> </a:t>
            </a:r>
            <a:r>
              <a:rPr/>
              <a:t>pretty</a:t>
            </a:r>
            <a:r>
              <a:rPr/>
              <a:t> </a:t>
            </a:r>
            <a:r>
              <a:rPr/>
              <a:t>much</a:t>
            </a:r>
            <a:r>
              <a:rPr/>
              <a:t> </a:t>
            </a:r>
            <a:r>
              <a:rPr/>
              <a:t>disappears.</a:t>
            </a:r>
          </a:p>
          <a:p>
            <a:pPr lvl="0" marL="0" indent="0">
              <a:buNone/>
            </a:pPr>
          </a:p>
          <a:p>
            <a:pPr lvl="0" marL="0" indent="0">
              <a:buNone/>
            </a:pPr>
            <a:r>
              <a:rPr/>
              <a:t>Covariate</a:t>
            </a:r>
            <a:r>
              <a:rPr/>
              <a:t> </a:t>
            </a:r>
            <a:r>
              <a:rPr/>
              <a:t>imbalance</a:t>
            </a:r>
            <a:r>
              <a:rPr/>
              <a:t> </a:t>
            </a:r>
            <a:r>
              <a:rPr/>
              <a:t>is</a:t>
            </a:r>
            <a:r>
              <a:rPr/>
              <a:t> </a:t>
            </a:r>
            <a:r>
              <a:rPr/>
              <a:t>a</a:t>
            </a:r>
            <a:r>
              <a:rPr/>
              <a:t> </a:t>
            </a:r>
            <a:r>
              <a:rPr/>
              <a:t>big</a:t>
            </a:r>
            <a:r>
              <a:rPr/>
              <a:t> </a:t>
            </a:r>
            <a:r>
              <a:rPr/>
              <a:t>big</a:t>
            </a:r>
            <a:r>
              <a:rPr/>
              <a:t> </a:t>
            </a:r>
            <a:r>
              <a:rPr/>
              <a:t>problem</a:t>
            </a:r>
            <a:r>
              <a:rPr/>
              <a:t> </a:t>
            </a:r>
            <a:r>
              <a:rPr/>
              <a:t>for</a:t>
            </a:r>
            <a:r>
              <a:rPr/>
              <a:t> </a:t>
            </a:r>
            <a:r>
              <a:rPr/>
              <a:t>observational</a:t>
            </a:r>
            <a:r>
              <a:rPr/>
              <a:t> </a:t>
            </a:r>
            <a:r>
              <a:rPr/>
              <a:t>studies.</a:t>
            </a:r>
            <a:r>
              <a:rPr/>
              <a:t> </a:t>
            </a:r>
            <a:r>
              <a:rPr/>
              <a:t>You</a:t>
            </a:r>
            <a:r>
              <a:rPr/>
              <a:t> </a:t>
            </a:r>
            <a:r>
              <a:rPr/>
              <a:t>have</a:t>
            </a:r>
            <a:r>
              <a:rPr/>
              <a:t> </a:t>
            </a:r>
            <a:r>
              <a:rPr/>
              <a:t>to</a:t>
            </a:r>
            <a:r>
              <a:rPr/>
              <a:t> </a:t>
            </a:r>
            <a:r>
              <a:rPr/>
              <a:t>spend</a:t>
            </a:r>
            <a:r>
              <a:rPr/>
              <a:t> </a:t>
            </a:r>
            <a:r>
              <a:rPr/>
              <a:t>a</a:t>
            </a:r>
            <a:r>
              <a:rPr/>
              <a:t> </a:t>
            </a:r>
            <a:r>
              <a:rPr/>
              <a:t>lot</a:t>
            </a:r>
            <a:r>
              <a:rPr/>
              <a:t> </a:t>
            </a:r>
            <a:r>
              <a:rPr/>
              <a:t>of</a:t>
            </a:r>
            <a:r>
              <a:rPr/>
              <a:t> </a:t>
            </a:r>
            <a:r>
              <a:rPr/>
              <a:t>time</a:t>
            </a:r>
            <a:r>
              <a:rPr/>
              <a:t> </a:t>
            </a:r>
            <a:r>
              <a:rPr/>
              <a:t>and</a:t>
            </a:r>
            <a:r>
              <a:rPr/>
              <a:t> </a:t>
            </a:r>
            <a:r>
              <a:rPr/>
              <a:t>energy</a:t>
            </a:r>
            <a:r>
              <a:rPr/>
              <a:t> </a:t>
            </a:r>
            <a:r>
              <a:rPr/>
              <a:t>worrying</a:t>
            </a:r>
            <a:r>
              <a:rPr/>
              <a:t> </a:t>
            </a:r>
            <a:r>
              <a:rPr/>
              <a:t>about</a:t>
            </a:r>
            <a:r>
              <a:rPr/>
              <a:t> </a:t>
            </a:r>
            <a:r>
              <a:rPr/>
              <a:t>it</a:t>
            </a:r>
            <a:r>
              <a:rPr/>
              <a:t> </a:t>
            </a:r>
            <a:r>
              <a:rPr/>
              <a:t>during</a:t>
            </a:r>
            <a:r>
              <a:rPr/>
              <a:t> </a:t>
            </a:r>
            <a:r>
              <a:rPr/>
              <a:t>the</a:t>
            </a:r>
            <a:r>
              <a:rPr/>
              <a:t> </a:t>
            </a:r>
            <a:r>
              <a:rPr/>
              <a:t>planning</a:t>
            </a:r>
            <a:r>
              <a:rPr/>
              <a:t> </a:t>
            </a:r>
            <a:r>
              <a:rPr/>
              <a:t>phase</a:t>
            </a:r>
            <a:r>
              <a:rPr/>
              <a:t> </a:t>
            </a:r>
            <a:r>
              <a:rPr/>
              <a:t>and</a:t>
            </a:r>
            <a:r>
              <a:rPr/>
              <a:t> </a:t>
            </a:r>
            <a:r>
              <a:rPr/>
              <a:t>controlling</a:t>
            </a:r>
            <a:r>
              <a:rPr/>
              <a:t> </a:t>
            </a:r>
            <a:r>
              <a:rPr/>
              <a:t>for</a:t>
            </a:r>
            <a:r>
              <a:rPr/>
              <a:t> </a:t>
            </a:r>
            <a:r>
              <a:rPr/>
              <a:t>it</a:t>
            </a:r>
            <a:r>
              <a:rPr/>
              <a:t> </a:t>
            </a:r>
            <a:r>
              <a:rPr/>
              <a:t>in</a:t>
            </a:r>
            <a:r>
              <a:rPr/>
              <a:t> </a:t>
            </a:r>
            <a:r>
              <a:rPr/>
              <a:t>the</a:t>
            </a:r>
            <a:r>
              <a:rPr/>
              <a:t> </a:t>
            </a:r>
            <a:r>
              <a:rPr/>
              <a:t>analysis</a:t>
            </a:r>
            <a:r>
              <a:rPr/>
              <a:t> </a:t>
            </a:r>
            <a:r>
              <a:rPr/>
              <a:t>phase.</a:t>
            </a:r>
            <a:r>
              <a:rPr/>
              <a:t> </a:t>
            </a:r>
            <a:r>
              <a:rPr/>
              <a:t>We’ll</a:t>
            </a:r>
            <a:r>
              <a:rPr/>
              <a:t> </a:t>
            </a:r>
            <a:r>
              <a:rPr/>
              <a:t>talk</a:t>
            </a:r>
            <a:r>
              <a:rPr/>
              <a:t> </a:t>
            </a:r>
            <a:r>
              <a:rPr/>
              <a:t>more</a:t>
            </a:r>
            <a:r>
              <a:rPr/>
              <a:t> </a:t>
            </a:r>
            <a:r>
              <a:rPr/>
              <a:t>about</a:t>
            </a:r>
            <a:r>
              <a:rPr/>
              <a:t> </a:t>
            </a:r>
            <a:r>
              <a:rPr/>
              <a:t>this</a:t>
            </a:r>
            <a:r>
              <a:rPr/>
              <a:t> </a:t>
            </a:r>
            <a:r>
              <a:rPr/>
              <a:t>in</a:t>
            </a:r>
            <a:r>
              <a:rPr/>
              <a:t> </a:t>
            </a:r>
            <a:r>
              <a:rPr/>
              <a:t>a</a:t>
            </a:r>
            <a:r>
              <a:rPr/>
              <a:t> </a:t>
            </a:r>
            <a:r>
              <a:rPr/>
              <a:t>couple</a:t>
            </a:r>
            <a:r>
              <a:rPr/>
              <a:t> </a:t>
            </a:r>
            <a:r>
              <a:rPr/>
              <a:t>of</a:t>
            </a:r>
            <a:r>
              <a:rPr/>
              <a:t> </a:t>
            </a:r>
            <a:r>
              <a:rPr/>
              <a:t>weeks.</a:t>
            </a:r>
          </a:p>
          <a:p>
            <a:pPr lvl="0" marL="0" indent="0">
              <a:buNone/>
            </a:pPr>
          </a:p>
          <a:p>
            <a:pPr lvl="0" marL="0" indent="0">
              <a:buNone/>
            </a:pPr>
            <a:r>
              <a:rPr/>
              <a:t>The</a:t>
            </a:r>
            <a:r>
              <a:rPr/>
              <a:t> </a:t>
            </a:r>
            <a:r>
              <a:rPr/>
              <a:t>value</a:t>
            </a:r>
            <a:r>
              <a:rPr/>
              <a:t> </a:t>
            </a:r>
            <a:r>
              <a:rPr/>
              <a:t>of</a:t>
            </a:r>
            <a:r>
              <a:rPr/>
              <a:t> </a:t>
            </a:r>
            <a:r>
              <a:rPr/>
              <a:t>randomization</a:t>
            </a:r>
            <a:r>
              <a:rPr/>
              <a:t> </a:t>
            </a:r>
            <a:r>
              <a:rPr/>
              <a:t>is</a:t>
            </a:r>
            <a:r>
              <a:rPr/>
              <a:t> </a:t>
            </a:r>
            <a:r>
              <a:rPr/>
              <a:t>that</a:t>
            </a:r>
            <a:r>
              <a:rPr/>
              <a:t> </a:t>
            </a:r>
            <a:r>
              <a:rPr/>
              <a:t>an</a:t>
            </a:r>
            <a:r>
              <a:rPr/>
              <a:t> </a:t>
            </a:r>
            <a:r>
              <a:rPr/>
              <a:t>older</a:t>
            </a:r>
            <a:r>
              <a:rPr/>
              <a:t> </a:t>
            </a:r>
            <a:r>
              <a:rPr/>
              <a:t>woman</a:t>
            </a:r>
            <a:r>
              <a:rPr/>
              <a:t> </a:t>
            </a:r>
            <a:r>
              <a:rPr/>
              <a:t>is</a:t>
            </a:r>
            <a:r>
              <a:rPr/>
              <a:t> </a:t>
            </a:r>
            <a:r>
              <a:rPr/>
              <a:t>just</a:t>
            </a:r>
            <a:r>
              <a:rPr/>
              <a:t> </a:t>
            </a:r>
            <a:r>
              <a:rPr/>
              <a:t>as</a:t>
            </a:r>
            <a:r>
              <a:rPr/>
              <a:t> </a:t>
            </a:r>
            <a:r>
              <a:rPr/>
              <a:t>likely</a:t>
            </a:r>
            <a:r>
              <a:rPr/>
              <a:t> </a:t>
            </a:r>
            <a:r>
              <a:rPr/>
              <a:t>to</a:t>
            </a:r>
            <a:r>
              <a:rPr/>
              <a:t> </a:t>
            </a:r>
            <a:r>
              <a:rPr/>
              <a:t>find</a:t>
            </a:r>
            <a:r>
              <a:rPr/>
              <a:t> </a:t>
            </a:r>
            <a:r>
              <a:rPr/>
              <a:t>herself</a:t>
            </a:r>
            <a:r>
              <a:rPr/>
              <a:t> </a:t>
            </a:r>
            <a:r>
              <a:rPr/>
              <a:t>in</a:t>
            </a:r>
            <a:r>
              <a:rPr/>
              <a:t> </a:t>
            </a:r>
            <a:r>
              <a:rPr/>
              <a:t>the</a:t>
            </a:r>
            <a:r>
              <a:rPr/>
              <a:t> </a:t>
            </a:r>
            <a:r>
              <a:rPr/>
              <a:t>treatment</a:t>
            </a:r>
            <a:r>
              <a:rPr/>
              <a:t> </a:t>
            </a:r>
            <a:r>
              <a:rPr/>
              <a:t>group</a:t>
            </a:r>
            <a:r>
              <a:rPr/>
              <a:t> </a:t>
            </a:r>
            <a:r>
              <a:rPr/>
              <a:t>as</a:t>
            </a:r>
            <a:r>
              <a:rPr/>
              <a:t> </a:t>
            </a:r>
            <a:r>
              <a:rPr/>
              <a:t>in</a:t>
            </a:r>
            <a:r>
              <a:rPr/>
              <a:t> </a:t>
            </a:r>
            <a:r>
              <a:rPr/>
              <a:t>the</a:t>
            </a:r>
            <a:r>
              <a:rPr/>
              <a:t> </a:t>
            </a:r>
            <a:r>
              <a:rPr/>
              <a:t>control</a:t>
            </a:r>
            <a:r>
              <a:rPr/>
              <a:t> </a:t>
            </a:r>
            <a:r>
              <a:rPr/>
              <a:t>group.</a:t>
            </a:r>
            <a:r>
              <a:rPr/>
              <a:t> </a:t>
            </a:r>
            <a:r>
              <a:rPr/>
              <a:t>So</a:t>
            </a:r>
            <a:r>
              <a:rPr/>
              <a:t> </a:t>
            </a:r>
            <a:r>
              <a:rPr/>
              <a:t>the</a:t>
            </a:r>
            <a:r>
              <a:rPr/>
              <a:t> </a:t>
            </a:r>
            <a:r>
              <a:rPr/>
              <a:t>law</a:t>
            </a:r>
            <a:r>
              <a:rPr/>
              <a:t> </a:t>
            </a:r>
            <a:r>
              <a:rPr/>
              <a:t>of</a:t>
            </a:r>
            <a:r>
              <a:rPr/>
              <a:t> </a:t>
            </a:r>
            <a:r>
              <a:rPr/>
              <a:t>large</a:t>
            </a:r>
            <a:r>
              <a:rPr/>
              <a:t> </a:t>
            </a:r>
            <a:r>
              <a:rPr/>
              <a:t>numbers</a:t>
            </a:r>
            <a:r>
              <a:rPr/>
              <a:t> </a:t>
            </a:r>
            <a:r>
              <a:rPr/>
              <a:t>assures</a:t>
            </a:r>
            <a:r>
              <a:rPr/>
              <a:t> </a:t>
            </a:r>
            <a:r>
              <a:rPr/>
              <a:t>that</a:t>
            </a:r>
            <a:r>
              <a:rPr/>
              <a:t> </a:t>
            </a:r>
            <a:r>
              <a:rPr/>
              <a:t>you</a:t>
            </a:r>
            <a:r>
              <a:rPr/>
              <a:t> </a:t>
            </a:r>
            <a:r>
              <a:rPr/>
              <a:t>will</a:t>
            </a:r>
            <a:r>
              <a:rPr/>
              <a:t> </a:t>
            </a:r>
            <a:r>
              <a:rPr/>
              <a:t>have</a:t>
            </a:r>
            <a:r>
              <a:rPr/>
              <a:t> </a:t>
            </a:r>
            <a:r>
              <a:rPr/>
              <a:t>good</a:t>
            </a:r>
            <a:r>
              <a:rPr/>
              <a:t> </a:t>
            </a:r>
            <a:r>
              <a:rPr/>
              <a:t>covariate</a:t>
            </a:r>
            <a:r>
              <a:rPr/>
              <a:t> </a:t>
            </a:r>
            <a:r>
              <a:rPr/>
              <a:t>balance.</a:t>
            </a:r>
          </a:p>
          <a:p>
            <a:pPr lvl="0" marL="0" indent="0">
              <a:buNone/>
            </a:pPr>
          </a:p>
          <a:p>
            <a:pPr lvl="0" marL="0" indent="0">
              <a:buNone/>
            </a:pPr>
            <a:r>
              <a:rPr/>
              <a:t>This</a:t>
            </a:r>
            <a:r>
              <a:rPr/>
              <a:t> </a:t>
            </a:r>
            <a:r>
              <a:rPr/>
              <a:t>applies</a:t>
            </a:r>
            <a:r>
              <a:rPr/>
              <a:t> </a:t>
            </a:r>
            <a:r>
              <a:rPr/>
              <a:t>for</a:t>
            </a:r>
            <a:r>
              <a:rPr/>
              <a:t> </a:t>
            </a:r>
            <a:r>
              <a:rPr/>
              <a:t>both</a:t>
            </a:r>
            <a:r>
              <a:rPr/>
              <a:t> </a:t>
            </a:r>
            <a:r>
              <a:rPr/>
              <a:t>covariates</a:t>
            </a:r>
            <a:r>
              <a:rPr/>
              <a:t> </a:t>
            </a:r>
            <a:r>
              <a:rPr/>
              <a:t>that</a:t>
            </a:r>
            <a:r>
              <a:rPr/>
              <a:t> </a:t>
            </a:r>
            <a:r>
              <a:rPr/>
              <a:t>you</a:t>
            </a:r>
            <a:r>
              <a:rPr/>
              <a:t> </a:t>
            </a:r>
            <a:r>
              <a:rPr/>
              <a:t>can</a:t>
            </a:r>
            <a:r>
              <a:rPr/>
              <a:t> </a:t>
            </a:r>
            <a:r>
              <a:rPr/>
              <a:t>measure,</a:t>
            </a:r>
            <a:r>
              <a:rPr/>
              <a:t> </a:t>
            </a:r>
            <a:r>
              <a:rPr/>
              <a:t>like</a:t>
            </a:r>
            <a:r>
              <a:rPr/>
              <a:t> </a:t>
            </a:r>
            <a:r>
              <a:rPr/>
              <a:t>demographics,</a:t>
            </a:r>
            <a:r>
              <a:rPr/>
              <a:t> </a:t>
            </a:r>
            <a:r>
              <a:rPr/>
              <a:t>and</a:t>
            </a:r>
            <a:r>
              <a:rPr/>
              <a:t> </a:t>
            </a:r>
            <a:r>
              <a:rPr/>
              <a:t>covariates</a:t>
            </a:r>
            <a:r>
              <a:rPr/>
              <a:t> </a:t>
            </a:r>
            <a:r>
              <a:rPr/>
              <a:t>that</a:t>
            </a:r>
            <a:r>
              <a:rPr/>
              <a:t> </a:t>
            </a:r>
            <a:r>
              <a:rPr/>
              <a:t>you</a:t>
            </a:r>
            <a:r>
              <a:rPr/>
              <a:t> </a:t>
            </a:r>
            <a:r>
              <a:rPr/>
              <a:t>might</a:t>
            </a:r>
            <a:r>
              <a:rPr/>
              <a:t> </a:t>
            </a:r>
            <a:r>
              <a:rPr/>
              <a:t>not</a:t>
            </a:r>
            <a:r>
              <a:rPr/>
              <a:t> </a:t>
            </a:r>
            <a:r>
              <a:rPr/>
              <a:t>be</a:t>
            </a:r>
            <a:r>
              <a:rPr/>
              <a:t> </a:t>
            </a:r>
            <a:r>
              <a:rPr/>
              <a:t>able</a:t>
            </a:r>
            <a:r>
              <a:rPr/>
              <a:t> </a:t>
            </a:r>
            <a:r>
              <a:rPr/>
              <a:t>to</a:t>
            </a:r>
            <a:r>
              <a:rPr/>
              <a:t> </a:t>
            </a:r>
            <a:r>
              <a:rPr/>
              <a:t>measure,</a:t>
            </a:r>
            <a:r>
              <a:rPr/>
              <a:t> </a:t>
            </a:r>
            <a:r>
              <a:rPr/>
              <a:t>such</a:t>
            </a:r>
            <a:r>
              <a:rPr/>
              <a:t> </a:t>
            </a:r>
            <a:r>
              <a:rPr/>
              <a:t>as</a:t>
            </a:r>
            <a:r>
              <a:rPr/>
              <a:t> </a:t>
            </a:r>
            <a:r>
              <a:rPr/>
              <a:t>number</a:t>
            </a:r>
            <a:r>
              <a:rPr/>
              <a:t> </a:t>
            </a:r>
            <a:r>
              <a:rPr/>
              <a:t>of</a:t>
            </a:r>
            <a:r>
              <a:rPr/>
              <a:t> </a:t>
            </a:r>
            <a:r>
              <a:rPr/>
              <a:t>co-morbidities,</a:t>
            </a:r>
            <a:r>
              <a:rPr/>
              <a:t> </a:t>
            </a:r>
            <a:r>
              <a:rPr/>
              <a:t>psychological</a:t>
            </a:r>
            <a:r>
              <a:rPr/>
              <a:t> </a:t>
            </a:r>
            <a:r>
              <a:rPr/>
              <a:t>state,</a:t>
            </a:r>
            <a:r>
              <a:rPr/>
              <a:t> </a:t>
            </a:r>
            <a:r>
              <a:rPr/>
              <a:t>and</a:t>
            </a:r>
            <a:r>
              <a:rPr/>
              <a:t> </a:t>
            </a:r>
            <a:r>
              <a:rPr/>
              <a:t>severity</a:t>
            </a:r>
            <a:r>
              <a:rPr/>
              <a:t> </a:t>
            </a:r>
            <a:r>
              <a:rPr/>
              <a:t>of</a:t>
            </a:r>
            <a:r>
              <a:rPr/>
              <a:t> </a:t>
            </a:r>
            <a:r>
              <a:rPr/>
              <a:t>the</a:t>
            </a:r>
            <a:r>
              <a:rPr/>
              <a:t> </a:t>
            </a:r>
            <a:r>
              <a:rPr/>
              <a:t>illness</a:t>
            </a:r>
            <a:r>
              <a:rPr/>
              <a:t> </a:t>
            </a:r>
            <a:r>
              <a:rPr/>
              <a:t>at</a:t>
            </a:r>
            <a:r>
              <a:rPr/>
              <a:t> </a:t>
            </a:r>
            <a:r>
              <a:rPr/>
              <a:t>baseline.</a:t>
            </a:r>
          </a:p>
          <a:p>
            <a:pPr lvl="0" marL="0" indent="0">
              <a:buNone/>
            </a:pPr>
          </a:p>
          <a:p>
            <a:pPr lvl="0" marL="0" indent="0">
              <a:buNone/>
            </a:pPr>
            <a:r>
              <a:rPr/>
              <a:t>There</a:t>
            </a:r>
            <a:r>
              <a:rPr/>
              <a:t> </a:t>
            </a:r>
            <a:r>
              <a:rPr/>
              <a:t>is</a:t>
            </a:r>
            <a:r>
              <a:rPr/>
              <a:t> </a:t>
            </a:r>
            <a:r>
              <a:rPr/>
              <a:t>a</a:t>
            </a:r>
            <a:r>
              <a:rPr/>
              <a:t> </a:t>
            </a:r>
            <a:r>
              <a:rPr/>
              <a:t>different</a:t>
            </a:r>
            <a:r>
              <a:rPr/>
              <a:t> </a:t>
            </a:r>
            <a:r>
              <a:rPr/>
              <a:t>perspective</a:t>
            </a:r>
            <a:r>
              <a:rPr/>
              <a:t> </a:t>
            </a:r>
            <a:r>
              <a:rPr/>
              <a:t>that</a:t>
            </a:r>
            <a:r>
              <a:rPr/>
              <a:t> </a:t>
            </a:r>
            <a:r>
              <a:rPr/>
              <a:t>is</a:t>
            </a:r>
            <a:r>
              <a:rPr/>
              <a:t> </a:t>
            </a:r>
            <a:r>
              <a:rPr/>
              <a:t>worth</a:t>
            </a:r>
            <a:r>
              <a:rPr/>
              <a:t> </a:t>
            </a:r>
            <a:r>
              <a:rPr/>
              <a:t>mentioning</a:t>
            </a:r>
            <a:r>
              <a:rPr/>
              <a:t> </a:t>
            </a:r>
            <a:r>
              <a:rPr/>
              <a:t>here.</a:t>
            </a:r>
            <a:r>
              <a:rPr/>
              <a:t> </a:t>
            </a:r>
            <a:r>
              <a:rPr/>
              <a:t>Covariate</a:t>
            </a:r>
            <a:r>
              <a:rPr/>
              <a:t> </a:t>
            </a:r>
            <a:r>
              <a:rPr/>
              <a:t>imbalance</a:t>
            </a:r>
            <a:r>
              <a:rPr/>
              <a:t> </a:t>
            </a:r>
            <a:r>
              <a:rPr/>
              <a:t>is</a:t>
            </a:r>
            <a:r>
              <a:rPr/>
              <a:t> </a:t>
            </a:r>
            <a:r>
              <a:rPr/>
              <a:t>sometimes</a:t>
            </a:r>
            <a:r>
              <a:rPr/>
              <a:t> </a:t>
            </a:r>
            <a:r>
              <a:rPr/>
              <a:t>caused</a:t>
            </a:r>
            <a:r>
              <a:rPr/>
              <a:t> </a:t>
            </a:r>
            <a:r>
              <a:rPr/>
              <a:t>by</a:t>
            </a:r>
            <a:r>
              <a:rPr/>
              <a:t> </a:t>
            </a:r>
            <a:r>
              <a:rPr/>
              <a:t>selection</a:t>
            </a:r>
            <a:r>
              <a:rPr/>
              <a:t> </a:t>
            </a:r>
            <a:r>
              <a:rPr/>
              <a:t>bias.</a:t>
            </a:r>
          </a:p>
          <a:p>
            <a:pPr lvl="0" marL="0" indent="0">
              <a:buNone/>
            </a:pPr>
          </a:p>
          <a:p>
            <a:pPr lvl="0" marL="0" indent="0">
              <a:buNone/>
            </a:pPr>
            <a:r>
              <a:rPr/>
              <a:t>Some</a:t>
            </a:r>
            <a:r>
              <a:rPr/>
              <a:t> </a:t>
            </a:r>
            <a:r>
              <a:rPr/>
              <a:t>of</a:t>
            </a:r>
            <a:r>
              <a:rPr/>
              <a:t> </a:t>
            </a:r>
            <a:r>
              <a:rPr/>
              <a:t>the</a:t>
            </a:r>
            <a:r>
              <a:rPr/>
              <a:t> </a:t>
            </a:r>
            <a:r>
              <a:rPr/>
              <a:t>patients</a:t>
            </a:r>
            <a:r>
              <a:rPr/>
              <a:t> </a:t>
            </a:r>
            <a:r>
              <a:rPr/>
              <a:t>in</a:t>
            </a:r>
            <a:r>
              <a:rPr/>
              <a:t> </a:t>
            </a:r>
            <a:r>
              <a:rPr/>
              <a:t>your</a:t>
            </a:r>
            <a:r>
              <a:rPr/>
              <a:t> </a:t>
            </a:r>
            <a:r>
              <a:rPr/>
              <a:t>research</a:t>
            </a:r>
            <a:r>
              <a:rPr/>
              <a:t> </a:t>
            </a:r>
            <a:r>
              <a:rPr/>
              <a:t>study</a:t>
            </a:r>
            <a:r>
              <a:rPr/>
              <a:t> </a:t>
            </a:r>
            <a:r>
              <a:rPr/>
              <a:t>may</a:t>
            </a:r>
            <a:r>
              <a:rPr/>
              <a:t> </a:t>
            </a:r>
            <a:r>
              <a:rPr/>
              <a:t>prefer</a:t>
            </a:r>
            <a:r>
              <a:rPr/>
              <a:t> </a:t>
            </a:r>
            <a:r>
              <a:rPr/>
              <a:t>one</a:t>
            </a:r>
            <a:r>
              <a:rPr/>
              <a:t> </a:t>
            </a:r>
            <a:r>
              <a:rPr/>
              <a:t>or</a:t>
            </a:r>
            <a:r>
              <a:rPr/>
              <a:t> </a:t>
            </a:r>
            <a:r>
              <a:rPr/>
              <a:t>the</a:t>
            </a:r>
            <a:r>
              <a:rPr/>
              <a:t> </a:t>
            </a:r>
            <a:r>
              <a:rPr/>
              <a:t>other</a:t>
            </a:r>
            <a:r>
              <a:rPr/>
              <a:t> </a:t>
            </a:r>
            <a:r>
              <a:rPr/>
              <a:t>of</a:t>
            </a:r>
            <a:r>
              <a:rPr/>
              <a:t> </a:t>
            </a:r>
            <a:r>
              <a:rPr/>
              <a:t>the</a:t>
            </a:r>
            <a:r>
              <a:rPr/>
              <a:t> </a:t>
            </a:r>
            <a:r>
              <a:rPr/>
              <a:t>two</a:t>
            </a:r>
            <a:r>
              <a:rPr/>
              <a:t> </a:t>
            </a:r>
            <a:r>
              <a:rPr/>
              <a:t>completing</a:t>
            </a:r>
            <a:r>
              <a:rPr/>
              <a:t> </a:t>
            </a:r>
            <a:r>
              <a:rPr/>
              <a:t>therapies</a:t>
            </a:r>
            <a:r>
              <a:rPr/>
              <a:t> </a:t>
            </a:r>
            <a:r>
              <a:rPr/>
              <a:t>being</a:t>
            </a:r>
            <a:r>
              <a:rPr/>
              <a:t> </a:t>
            </a:r>
            <a:r>
              <a:rPr/>
              <a:t>studied.</a:t>
            </a:r>
            <a:r>
              <a:rPr/>
              <a:t> </a:t>
            </a:r>
            <a:r>
              <a:rPr/>
              <a:t>The</a:t>
            </a:r>
            <a:r>
              <a:rPr/>
              <a:t> </a:t>
            </a:r>
            <a:r>
              <a:rPr/>
              <a:t>physicians</a:t>
            </a:r>
            <a:r>
              <a:rPr/>
              <a:t> </a:t>
            </a:r>
            <a:r>
              <a:rPr/>
              <a:t>who</a:t>
            </a:r>
            <a:r>
              <a:rPr/>
              <a:t> </a:t>
            </a:r>
            <a:r>
              <a:rPr/>
              <a:t>are</a:t>
            </a:r>
            <a:r>
              <a:rPr/>
              <a:t> </a:t>
            </a:r>
            <a:r>
              <a:rPr/>
              <a:t>managing</a:t>
            </a:r>
            <a:r>
              <a:rPr/>
              <a:t> </a:t>
            </a:r>
            <a:r>
              <a:rPr/>
              <a:t>the</a:t>
            </a:r>
            <a:r>
              <a:rPr/>
              <a:t> </a:t>
            </a:r>
            <a:r>
              <a:rPr/>
              <a:t>patients</a:t>
            </a:r>
            <a:r>
              <a:rPr/>
              <a:t> </a:t>
            </a:r>
            <a:r>
              <a:rPr/>
              <a:t>in</a:t>
            </a:r>
            <a:r>
              <a:rPr/>
              <a:t> </a:t>
            </a:r>
            <a:r>
              <a:rPr/>
              <a:t>your</a:t>
            </a:r>
            <a:r>
              <a:rPr/>
              <a:t> </a:t>
            </a:r>
            <a:r>
              <a:rPr/>
              <a:t>research</a:t>
            </a:r>
            <a:r>
              <a:rPr/>
              <a:t> </a:t>
            </a:r>
            <a:r>
              <a:rPr/>
              <a:t>study</a:t>
            </a:r>
            <a:r>
              <a:rPr/>
              <a:t> </a:t>
            </a:r>
            <a:r>
              <a:rPr/>
              <a:t>may</a:t>
            </a:r>
            <a:r>
              <a:rPr/>
              <a:t> </a:t>
            </a:r>
            <a:r>
              <a:rPr/>
              <a:t>also</a:t>
            </a:r>
            <a:r>
              <a:rPr/>
              <a:t> </a:t>
            </a:r>
            <a:r>
              <a:rPr/>
              <a:t>have</a:t>
            </a:r>
            <a:r>
              <a:rPr/>
              <a:t> </a:t>
            </a:r>
            <a:r>
              <a:rPr/>
              <a:t>a</a:t>
            </a:r>
            <a:r>
              <a:rPr/>
              <a:t> </a:t>
            </a:r>
            <a:r>
              <a:rPr/>
              <a:t>preference</a:t>
            </a:r>
            <a:r>
              <a:rPr/>
              <a:t> </a:t>
            </a:r>
            <a:r>
              <a:rPr/>
              <a:t>for</a:t>
            </a:r>
            <a:r>
              <a:rPr/>
              <a:t> </a:t>
            </a:r>
            <a:r>
              <a:rPr/>
              <a:t>some</a:t>
            </a:r>
            <a:r>
              <a:rPr/>
              <a:t> </a:t>
            </a:r>
            <a:r>
              <a:rPr/>
              <a:t>of</a:t>
            </a:r>
            <a:r>
              <a:rPr/>
              <a:t> </a:t>
            </a:r>
            <a:r>
              <a:rPr/>
              <a:t>their</a:t>
            </a:r>
            <a:r>
              <a:rPr/>
              <a:t> </a:t>
            </a:r>
            <a:r>
              <a:rPr/>
              <a:t>patients.</a:t>
            </a:r>
          </a:p>
          <a:p>
            <a:pPr lvl="0" marL="0" indent="0">
              <a:buNone/>
            </a:pPr>
          </a:p>
          <a:p>
            <a:pPr lvl="0" marL="0" indent="0">
              <a:buNone/>
            </a:pPr>
            <a:r>
              <a:rPr/>
              <a:t>If</a:t>
            </a:r>
            <a:r>
              <a:rPr/>
              <a:t> </a:t>
            </a:r>
            <a:r>
              <a:rPr/>
              <a:t>the</a:t>
            </a:r>
            <a:r>
              <a:rPr/>
              <a:t> </a:t>
            </a:r>
            <a:r>
              <a:rPr/>
              <a:t>patients</a:t>
            </a:r>
            <a:r>
              <a:rPr/>
              <a:t> </a:t>
            </a:r>
            <a:r>
              <a:rPr/>
              <a:t>and/or</a:t>
            </a:r>
            <a:r>
              <a:rPr/>
              <a:t> </a:t>
            </a:r>
            <a:r>
              <a:rPr/>
              <a:t>their</a:t>
            </a:r>
            <a:r>
              <a:rPr/>
              <a:t> </a:t>
            </a:r>
            <a:r>
              <a:rPr/>
              <a:t>physicians</a:t>
            </a:r>
            <a:r>
              <a:rPr/>
              <a:t> </a:t>
            </a:r>
            <a:r>
              <a:rPr/>
              <a:t>pay</a:t>
            </a:r>
            <a:r>
              <a:rPr/>
              <a:t> </a:t>
            </a:r>
            <a:r>
              <a:rPr/>
              <a:t>a</a:t>
            </a:r>
            <a:r>
              <a:rPr/>
              <a:t> </a:t>
            </a:r>
            <a:r>
              <a:rPr/>
              <a:t>role,</a:t>
            </a:r>
            <a:r>
              <a:rPr/>
              <a:t> </a:t>
            </a:r>
            <a:r>
              <a:rPr/>
              <a:t>even</a:t>
            </a:r>
            <a:r>
              <a:rPr/>
              <a:t> </a:t>
            </a:r>
            <a:r>
              <a:rPr/>
              <a:t>indirectly,</a:t>
            </a:r>
            <a:r>
              <a:rPr/>
              <a:t> </a:t>
            </a:r>
            <a:r>
              <a:rPr/>
              <a:t>in</a:t>
            </a:r>
            <a:r>
              <a:rPr/>
              <a:t> </a:t>
            </a:r>
            <a:r>
              <a:rPr/>
              <a:t>choosing</a:t>
            </a:r>
            <a:r>
              <a:rPr/>
              <a:t> </a:t>
            </a:r>
            <a:r>
              <a:rPr/>
              <a:t>between</a:t>
            </a:r>
            <a:r>
              <a:rPr/>
              <a:t> </a:t>
            </a:r>
            <a:r>
              <a:rPr/>
              <a:t>the</a:t>
            </a:r>
            <a:r>
              <a:rPr/>
              <a:t> </a:t>
            </a:r>
            <a:r>
              <a:rPr/>
              <a:t>two</a:t>
            </a:r>
            <a:r>
              <a:rPr/>
              <a:t> </a:t>
            </a:r>
            <a:r>
              <a:rPr/>
              <a:t>competing</a:t>
            </a:r>
            <a:r>
              <a:rPr/>
              <a:t> </a:t>
            </a:r>
            <a:r>
              <a:rPr/>
              <a:t>therapies,</a:t>
            </a:r>
            <a:r>
              <a:rPr/>
              <a:t> </a:t>
            </a:r>
            <a:r>
              <a:rPr/>
              <a:t>then</a:t>
            </a:r>
            <a:r>
              <a:rPr/>
              <a:t> </a:t>
            </a:r>
            <a:r>
              <a:rPr/>
              <a:t>you</a:t>
            </a:r>
            <a:r>
              <a:rPr/>
              <a:t> </a:t>
            </a:r>
            <a:r>
              <a:rPr/>
              <a:t>have</a:t>
            </a:r>
            <a:r>
              <a:rPr/>
              <a:t> </a:t>
            </a:r>
            <a:r>
              <a:rPr/>
              <a:t>to</a:t>
            </a:r>
            <a:r>
              <a:rPr/>
              <a:t> </a:t>
            </a:r>
            <a:r>
              <a:rPr/>
              <a:t>potential</a:t>
            </a:r>
            <a:r>
              <a:rPr/>
              <a:t> </a:t>
            </a:r>
            <a:r>
              <a:rPr/>
              <a:t>for</a:t>
            </a:r>
            <a:r>
              <a:rPr/>
              <a:t> </a:t>
            </a:r>
            <a:r>
              <a:rPr/>
              <a:t>selection</a:t>
            </a:r>
            <a:r>
              <a:rPr/>
              <a:t> </a:t>
            </a:r>
            <a:r>
              <a:rPr/>
              <a:t>bias.</a:t>
            </a:r>
            <a:r>
              <a:rPr/>
              <a:t> </a:t>
            </a:r>
            <a:r>
              <a:rPr/>
              <a:t>Patients</a:t>
            </a:r>
            <a:r>
              <a:rPr/>
              <a:t> </a:t>
            </a:r>
            <a:r>
              <a:rPr/>
              <a:t>might</a:t>
            </a:r>
            <a:r>
              <a:rPr/>
              <a:t> </a:t>
            </a:r>
            <a:r>
              <a:rPr/>
              <a:t>differ</a:t>
            </a:r>
            <a:r>
              <a:rPr/>
              <a:t> </a:t>
            </a:r>
            <a:r>
              <a:rPr/>
              <a:t>on</a:t>
            </a:r>
            <a:r>
              <a:rPr/>
              <a:t> </a:t>
            </a:r>
            <a:r>
              <a:rPr/>
              <a:t>key</a:t>
            </a:r>
            <a:r>
              <a:rPr/>
              <a:t> </a:t>
            </a:r>
            <a:r>
              <a:rPr/>
              <a:t>prognostic</a:t>
            </a:r>
            <a:r>
              <a:rPr/>
              <a:t> </a:t>
            </a:r>
            <a:r>
              <a:rPr/>
              <a:t>variables,</a:t>
            </a:r>
            <a:r>
              <a:rPr/>
              <a:t> </a:t>
            </a:r>
            <a:r>
              <a:rPr/>
              <a:t>leading</a:t>
            </a:r>
            <a:r>
              <a:rPr/>
              <a:t> </a:t>
            </a:r>
            <a:r>
              <a:rPr/>
              <a:t>to</a:t>
            </a:r>
            <a:r>
              <a:rPr/>
              <a:t> </a:t>
            </a:r>
            <a:r>
              <a:rPr/>
              <a:t>an</a:t>
            </a:r>
            <a:r>
              <a:rPr/>
              <a:t> </a:t>
            </a:r>
            <a:r>
              <a:rPr/>
              <a:t>biased</a:t>
            </a:r>
            <a:r>
              <a:rPr/>
              <a:t> </a:t>
            </a:r>
            <a:r>
              <a:rPr/>
              <a:t>comparison</a:t>
            </a:r>
            <a:r>
              <a:rPr/>
              <a:t> </a:t>
            </a:r>
            <a:r>
              <a:rPr/>
              <a:t>that</a:t>
            </a:r>
            <a:r>
              <a:rPr/>
              <a:t> </a:t>
            </a:r>
            <a:r>
              <a:rPr/>
              <a:t>might</a:t>
            </a:r>
            <a:r>
              <a:rPr/>
              <a:t> </a:t>
            </a:r>
            <a:r>
              <a:rPr/>
              <a:t>mask</a:t>
            </a:r>
            <a:r>
              <a:rPr/>
              <a:t> </a:t>
            </a:r>
            <a:r>
              <a:rPr/>
              <a:t>a</a:t>
            </a:r>
            <a:r>
              <a:rPr/>
              <a:t> </a:t>
            </a:r>
            <a:r>
              <a:rPr/>
              <a:t>true</a:t>
            </a:r>
            <a:r>
              <a:rPr/>
              <a:t> </a:t>
            </a:r>
            <a:r>
              <a:rPr/>
              <a:t>effect</a:t>
            </a:r>
            <a:r>
              <a:rPr/>
              <a:t> </a:t>
            </a:r>
            <a:r>
              <a:rPr/>
              <a:t>or</a:t>
            </a:r>
            <a:r>
              <a:rPr/>
              <a:t> </a:t>
            </a:r>
            <a:r>
              <a:rPr/>
              <a:t>produce</a:t>
            </a:r>
            <a:r>
              <a:rPr/>
              <a:t> </a:t>
            </a:r>
            <a:r>
              <a:rPr/>
              <a:t>an</a:t>
            </a:r>
            <a:r>
              <a:rPr/>
              <a:t> </a:t>
            </a:r>
            <a:r>
              <a:rPr/>
              <a:t>artefactual</a:t>
            </a:r>
            <a:r>
              <a:rPr/>
              <a:t> </a:t>
            </a:r>
            <a:r>
              <a:rPr/>
              <a:t>effect.</a:t>
            </a:r>
          </a:p>
          <a:p>
            <a:pPr lvl="0" marL="0" indent="0">
              <a:buNone/>
            </a:pPr>
          </a:p>
          <a:p>
            <a:pPr lvl="0" marL="0" indent="0">
              <a:buNone/>
            </a:pPr>
            <a:r>
              <a:rPr/>
              <a:t>Randomization</a:t>
            </a:r>
            <a:r>
              <a:rPr/>
              <a:t> </a:t>
            </a:r>
            <a:r>
              <a:rPr/>
              <a:t>removes</a:t>
            </a:r>
            <a:r>
              <a:rPr/>
              <a:t> </a:t>
            </a:r>
            <a:r>
              <a:rPr/>
              <a:t>the</a:t>
            </a:r>
            <a:r>
              <a:rPr/>
              <a:t> </a:t>
            </a:r>
            <a:r>
              <a:rPr/>
              <a:t>patient</a:t>
            </a:r>
            <a:r>
              <a:rPr/>
              <a:t> </a:t>
            </a:r>
            <a:r>
              <a:rPr/>
              <a:t>and</a:t>
            </a:r>
            <a:r>
              <a:rPr/>
              <a:t> </a:t>
            </a:r>
            <a:r>
              <a:rPr/>
              <a:t>physician</a:t>
            </a:r>
            <a:r>
              <a:rPr/>
              <a:t> </a:t>
            </a:r>
            <a:r>
              <a:rPr/>
              <a:t>choice</a:t>
            </a:r>
            <a:r>
              <a:rPr/>
              <a:t> </a:t>
            </a:r>
            <a:r>
              <a:rPr/>
              <a:t>and</a:t>
            </a:r>
            <a:r>
              <a:rPr/>
              <a:t> </a:t>
            </a:r>
            <a:r>
              <a:rPr/>
              <a:t>prevents</a:t>
            </a:r>
            <a:r>
              <a:rPr/>
              <a:t> </a:t>
            </a:r>
            <a:r>
              <a:rPr/>
              <a:t>selection</a:t>
            </a:r>
            <a:r>
              <a:rPr/>
              <a:t> </a:t>
            </a:r>
            <a:r>
              <a:rPr/>
              <a:t>bias.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a</a:t>
            </a:r>
            <a:r>
              <a:rPr/>
              <a:t> </a:t>
            </a:r>
            <a:r>
              <a:rPr/>
              <a:t>fair</a:t>
            </a:r>
            <a:r>
              <a:rPr/>
              <a:t> </a:t>
            </a:r>
            <a:r>
              <a:rPr/>
              <a:t>number</a:t>
            </a:r>
            <a:r>
              <a:rPr/>
              <a:t> </a:t>
            </a:r>
            <a:r>
              <a:rPr/>
              <a:t>of</a:t>
            </a:r>
            <a:r>
              <a:rPr/>
              <a:t> </a:t>
            </a:r>
            <a:r>
              <a:rPr/>
              <a:t>researchers</a:t>
            </a:r>
            <a:r>
              <a:rPr/>
              <a:t> </a:t>
            </a:r>
            <a:r>
              <a:rPr/>
              <a:t>who</a:t>
            </a:r>
            <a:r>
              <a:rPr/>
              <a:t> </a:t>
            </a:r>
            <a:r>
              <a:rPr/>
              <a:t>get</a:t>
            </a:r>
            <a:r>
              <a:rPr/>
              <a:t> </a:t>
            </a:r>
            <a:r>
              <a:rPr/>
              <a:t>very</a:t>
            </a:r>
            <a:r>
              <a:rPr/>
              <a:t> </a:t>
            </a:r>
            <a:r>
              <a:rPr/>
              <a:t>snobbish</a:t>
            </a:r>
            <a:r>
              <a:rPr/>
              <a:t> </a:t>
            </a:r>
            <a:r>
              <a:rPr/>
              <a:t>about</a:t>
            </a:r>
            <a:r>
              <a:rPr/>
              <a:t> </a:t>
            </a:r>
            <a:r>
              <a:rPr/>
              <a:t>randomization.</a:t>
            </a:r>
            <a:r>
              <a:rPr/>
              <a:t> </a:t>
            </a:r>
            <a:r>
              <a:rPr/>
              <a:t>If</a:t>
            </a:r>
            <a:r>
              <a:rPr/>
              <a:t> </a:t>
            </a:r>
            <a:r>
              <a:rPr/>
              <a:t>it’s</a:t>
            </a:r>
            <a:r>
              <a:rPr/>
              <a:t> </a:t>
            </a:r>
            <a:r>
              <a:rPr/>
              <a:t>not</a:t>
            </a:r>
            <a:r>
              <a:rPr/>
              <a:t> </a:t>
            </a:r>
            <a:r>
              <a:rPr/>
              <a:t>randomized,</a:t>
            </a:r>
            <a:r>
              <a:rPr/>
              <a:t> </a:t>
            </a:r>
            <a:r>
              <a:rPr/>
              <a:t>it’s</a:t>
            </a:r>
            <a:r>
              <a:rPr/>
              <a:t> </a:t>
            </a:r>
            <a:r>
              <a:rPr/>
              <a:t>not</a:t>
            </a:r>
            <a:r>
              <a:rPr/>
              <a:t> </a:t>
            </a:r>
            <a:r>
              <a:rPr/>
              <a:t>real.</a:t>
            </a:r>
            <a:r>
              <a:rPr/>
              <a:t> </a:t>
            </a:r>
            <a:r>
              <a:rPr/>
              <a:t>This</a:t>
            </a:r>
            <a:r>
              <a:rPr/>
              <a:t> </a:t>
            </a:r>
            <a:r>
              <a:rPr/>
              <a:t>is</a:t>
            </a:r>
            <a:r>
              <a:rPr/>
              <a:t> </a:t>
            </a:r>
            <a:r>
              <a:rPr/>
              <a:t>wrong,</a:t>
            </a:r>
            <a:r>
              <a:rPr/>
              <a:t> </a:t>
            </a:r>
            <a:r>
              <a:rPr/>
              <a:t>wrong,</a:t>
            </a:r>
            <a:r>
              <a:rPr/>
              <a:t> </a:t>
            </a:r>
            <a:r>
              <a:rPr/>
              <a:t>wrong.</a:t>
            </a:r>
          </a:p>
          <a:p>
            <a:pPr lvl="0" marL="0" indent="0">
              <a:buNone/>
            </a:pPr>
          </a:p>
          <a:p>
            <a:pPr lvl="0" marL="0" indent="0">
              <a:buNone/>
            </a:pPr>
            <a:r>
              <a:rPr/>
              <a:t>I</a:t>
            </a:r>
            <a:r>
              <a:rPr/>
              <a:t> </a:t>
            </a:r>
            <a:r>
              <a:rPr/>
              <a:t>wrote</a:t>
            </a:r>
            <a:r>
              <a:rPr/>
              <a:t> </a:t>
            </a:r>
            <a:r>
              <a:rPr/>
              <a:t>a</a:t>
            </a:r>
            <a:r>
              <a:rPr/>
              <a:t> </a:t>
            </a:r>
            <a:r>
              <a:rPr/>
              <a:t>book</a:t>
            </a:r>
            <a:r>
              <a:rPr/>
              <a:t> </a:t>
            </a:r>
            <a:r>
              <a:rPr/>
              <a:t>back</a:t>
            </a:r>
            <a:r>
              <a:rPr/>
              <a:t> </a:t>
            </a:r>
            <a:r>
              <a:rPr/>
              <a:t>in</a:t>
            </a:r>
            <a:r>
              <a:rPr/>
              <a:t> </a:t>
            </a:r>
            <a:r>
              <a:rPr/>
              <a:t>2006</a:t>
            </a:r>
            <a:r>
              <a:rPr/>
              <a:t> </a:t>
            </a:r>
            <a:r>
              <a:rPr/>
              <a:t>that</a:t>
            </a:r>
            <a:r>
              <a:rPr/>
              <a:t> </a:t>
            </a:r>
            <a:r>
              <a:rPr/>
              <a:t>talked</a:t>
            </a:r>
            <a:r>
              <a:rPr/>
              <a:t> </a:t>
            </a:r>
            <a:r>
              <a:rPr/>
              <a:t>about</a:t>
            </a:r>
            <a:r>
              <a:rPr/>
              <a:t> </a:t>
            </a:r>
            <a:r>
              <a:rPr/>
              <a:t>critical</a:t>
            </a:r>
            <a:r>
              <a:rPr/>
              <a:t> </a:t>
            </a:r>
            <a:r>
              <a:rPr/>
              <a:t>appraisal.</a:t>
            </a:r>
            <a:r>
              <a:rPr/>
              <a:t> </a:t>
            </a:r>
            <a:r>
              <a:rPr/>
              <a:t>It</a:t>
            </a:r>
            <a:r>
              <a:rPr/>
              <a:t> </a:t>
            </a:r>
            <a:r>
              <a:rPr/>
              <a:t>covered</a:t>
            </a:r>
            <a:r>
              <a:rPr/>
              <a:t> </a:t>
            </a:r>
            <a:r>
              <a:rPr/>
              <a:t>things</a:t>
            </a:r>
            <a:r>
              <a:rPr/>
              <a:t> </a:t>
            </a:r>
            <a:r>
              <a:rPr/>
              <a:t>like</a:t>
            </a:r>
            <a:r>
              <a:rPr/>
              <a:t> </a:t>
            </a:r>
            <a:r>
              <a:rPr/>
              <a:t>blinding,</a:t>
            </a:r>
            <a:r>
              <a:rPr/>
              <a:t> </a:t>
            </a:r>
            <a:r>
              <a:rPr/>
              <a:t>low</a:t>
            </a:r>
            <a:r>
              <a:rPr/>
              <a:t> </a:t>
            </a:r>
            <a:r>
              <a:rPr/>
              <a:t>drop</a:t>
            </a:r>
            <a:r>
              <a:rPr/>
              <a:t> </a:t>
            </a:r>
            <a:r>
              <a:rPr/>
              <a:t>out</a:t>
            </a:r>
            <a:r>
              <a:rPr/>
              <a:t> </a:t>
            </a:r>
            <a:r>
              <a:rPr/>
              <a:t>rates,</a:t>
            </a:r>
            <a:r>
              <a:rPr/>
              <a:t> </a:t>
            </a:r>
            <a:r>
              <a:rPr/>
              <a:t>patient</a:t>
            </a:r>
            <a:r>
              <a:rPr/>
              <a:t> </a:t>
            </a:r>
            <a:r>
              <a:rPr/>
              <a:t>oriented</a:t>
            </a:r>
            <a:r>
              <a:rPr/>
              <a:t> </a:t>
            </a:r>
            <a:r>
              <a:rPr/>
              <a:t>outcome</a:t>
            </a:r>
            <a:r>
              <a:rPr/>
              <a:t> </a:t>
            </a:r>
            <a:r>
              <a:rPr/>
              <a:t>measures,</a:t>
            </a:r>
            <a:r>
              <a:rPr/>
              <a:t> </a:t>
            </a:r>
            <a:r>
              <a:rPr/>
              <a:t>among</a:t>
            </a:r>
            <a:r>
              <a:rPr/>
              <a:t> </a:t>
            </a:r>
            <a:r>
              <a:rPr/>
              <a:t>other</a:t>
            </a:r>
            <a:r>
              <a:rPr/>
              <a:t> </a:t>
            </a:r>
            <a:r>
              <a:rPr/>
              <a:t>things</a:t>
            </a:r>
            <a:r>
              <a:rPr/>
              <a:t> </a:t>
            </a:r>
            <a:r>
              <a:rPr/>
              <a:t>that</a:t>
            </a:r>
            <a:r>
              <a:rPr/>
              <a:t> </a:t>
            </a:r>
            <a:r>
              <a:rPr/>
              <a:t>make</a:t>
            </a:r>
            <a:r>
              <a:rPr/>
              <a:t> </a:t>
            </a:r>
            <a:r>
              <a:rPr/>
              <a:t>a</a:t>
            </a:r>
            <a:r>
              <a:rPr/>
              <a:t> </a:t>
            </a:r>
            <a:r>
              <a:rPr/>
              <a:t>study</a:t>
            </a:r>
            <a:r>
              <a:rPr/>
              <a:t> </a:t>
            </a:r>
            <a:r>
              <a:rPr/>
              <a:t>more</a:t>
            </a:r>
            <a:r>
              <a:rPr/>
              <a:t> </a:t>
            </a:r>
            <a:r>
              <a:rPr/>
              <a:t>persuasive.</a:t>
            </a:r>
            <a:r>
              <a:rPr/>
              <a:t> </a:t>
            </a:r>
            <a:r>
              <a:rPr/>
              <a:t>I</a:t>
            </a:r>
            <a:r>
              <a:rPr/>
              <a:t> </a:t>
            </a:r>
            <a:r>
              <a:rPr/>
              <a:t>wanted</a:t>
            </a:r>
            <a:r>
              <a:rPr/>
              <a:t> </a:t>
            </a:r>
            <a:r>
              <a:rPr/>
              <a:t>to</a:t>
            </a:r>
            <a:r>
              <a:rPr/>
              <a:t> </a:t>
            </a:r>
            <a:r>
              <a:rPr/>
              <a:t>make</a:t>
            </a:r>
            <a:r>
              <a:rPr/>
              <a:t> </a:t>
            </a:r>
            <a:r>
              <a:rPr/>
              <a:t>the</a:t>
            </a:r>
            <a:r>
              <a:rPr/>
              <a:t> </a:t>
            </a:r>
            <a:r>
              <a:rPr/>
              <a:t>point</a:t>
            </a:r>
            <a:r>
              <a:rPr/>
              <a:t> </a:t>
            </a:r>
            <a:r>
              <a:rPr/>
              <a:t>that</a:t>
            </a:r>
            <a:r>
              <a:rPr/>
              <a:t> </a:t>
            </a:r>
            <a:r>
              <a:rPr/>
              <a:t>while</a:t>
            </a:r>
            <a:r>
              <a:rPr/>
              <a:t> </a:t>
            </a:r>
            <a:r>
              <a:rPr/>
              <a:t>all</a:t>
            </a:r>
            <a:r>
              <a:rPr/>
              <a:t> </a:t>
            </a:r>
            <a:r>
              <a:rPr/>
              <a:t>of</a:t>
            </a:r>
            <a:r>
              <a:rPr/>
              <a:t> </a:t>
            </a:r>
            <a:r>
              <a:rPr/>
              <a:t>these</a:t>
            </a:r>
            <a:r>
              <a:rPr/>
              <a:t> </a:t>
            </a:r>
            <a:r>
              <a:rPr/>
              <a:t>things</a:t>
            </a:r>
            <a:r>
              <a:rPr/>
              <a:t> </a:t>
            </a:r>
            <a:r>
              <a:rPr/>
              <a:t>are</a:t>
            </a:r>
            <a:r>
              <a:rPr/>
              <a:t> </a:t>
            </a:r>
            <a:r>
              <a:rPr/>
              <a:t>“</a:t>
            </a:r>
            <a:r>
              <a:rPr/>
              <a:t>nice</a:t>
            </a:r>
            <a:r>
              <a:rPr/>
              <a:t> </a:t>
            </a:r>
            <a:r>
              <a:rPr/>
              <a:t>to</a:t>
            </a:r>
            <a:r>
              <a:rPr/>
              <a:t> </a:t>
            </a:r>
            <a:r>
              <a:rPr/>
              <a:t>have</a:t>
            </a:r>
            <a:r>
              <a:rPr/>
              <a:t>”</a:t>
            </a:r>
            <a:r>
              <a:rPr/>
              <a:t>,</a:t>
            </a:r>
            <a:r>
              <a:rPr/>
              <a:t> </a:t>
            </a:r>
            <a:r>
              <a:rPr/>
              <a:t>none</a:t>
            </a:r>
            <a:r>
              <a:rPr/>
              <a:t> </a:t>
            </a:r>
            <a:r>
              <a:rPr/>
              <a:t>of</a:t>
            </a:r>
            <a:r>
              <a:rPr/>
              <a:t> </a:t>
            </a:r>
            <a:r>
              <a:rPr/>
              <a:t>them</a:t>
            </a:r>
            <a:r>
              <a:rPr/>
              <a:t> </a:t>
            </a:r>
            <a:r>
              <a:rPr/>
              <a:t>are</a:t>
            </a:r>
            <a:r>
              <a:rPr/>
              <a:t> </a:t>
            </a:r>
            <a:r>
              <a:rPr/>
              <a:t>“</a:t>
            </a:r>
            <a:r>
              <a:rPr/>
              <a:t>have</a:t>
            </a:r>
            <a:r>
              <a:rPr/>
              <a:t> </a:t>
            </a:r>
            <a:r>
              <a:rPr/>
              <a:t>to</a:t>
            </a:r>
            <a:r>
              <a:rPr/>
              <a:t> </a:t>
            </a:r>
            <a:r>
              <a:rPr/>
              <a:t>have</a:t>
            </a:r>
            <a:r>
              <a:rPr/>
              <a:t>”</a:t>
            </a:r>
            <a:r>
              <a:rPr/>
              <a:t>.</a:t>
            </a:r>
            <a:r>
              <a:rPr/>
              <a:t> </a:t>
            </a:r>
            <a:r>
              <a:rPr/>
              <a:t>So</a:t>
            </a:r>
            <a:r>
              <a:rPr/>
              <a:t> </a:t>
            </a:r>
            <a:r>
              <a:rPr/>
              <a:t>at</a:t>
            </a:r>
            <a:r>
              <a:rPr/>
              <a:t> </a:t>
            </a:r>
            <a:r>
              <a:rPr/>
              <a:t>the</a:t>
            </a:r>
            <a:r>
              <a:rPr/>
              <a:t> </a:t>
            </a:r>
            <a:r>
              <a:rPr/>
              <a:t>end</a:t>
            </a:r>
            <a:r>
              <a:rPr/>
              <a:t> </a:t>
            </a:r>
            <a:r>
              <a:rPr/>
              <a:t>of</a:t>
            </a:r>
            <a:r>
              <a:rPr/>
              <a:t> </a:t>
            </a:r>
            <a:r>
              <a:rPr/>
              <a:t>each</a:t>
            </a:r>
            <a:r>
              <a:rPr/>
              <a:t> </a:t>
            </a:r>
            <a:r>
              <a:rPr/>
              <a:t>chapter,</a:t>
            </a:r>
            <a:r>
              <a:rPr/>
              <a:t> </a:t>
            </a:r>
            <a:r>
              <a:rPr/>
              <a:t>I</a:t>
            </a:r>
            <a:r>
              <a:rPr/>
              <a:t> </a:t>
            </a:r>
            <a:r>
              <a:rPr/>
              <a:t>included</a:t>
            </a:r>
            <a:r>
              <a:rPr/>
              <a:t> </a:t>
            </a:r>
            <a:r>
              <a:rPr/>
              <a:t>a</a:t>
            </a:r>
            <a:r>
              <a:rPr/>
              <a:t> </a:t>
            </a:r>
            <a:r>
              <a:rPr/>
              <a:t>counterpoint:</a:t>
            </a:r>
            <a:r>
              <a:rPr/>
              <a:t> </a:t>
            </a:r>
            <a:r>
              <a:rPr/>
              <a:t>blinding</a:t>
            </a:r>
            <a:r>
              <a:rPr/>
              <a:t> </a:t>
            </a:r>
            <a:r>
              <a:rPr/>
              <a:t>is</a:t>
            </a:r>
            <a:r>
              <a:rPr/>
              <a:t> </a:t>
            </a:r>
            <a:r>
              <a:rPr/>
              <a:t>overrated,</a:t>
            </a:r>
            <a:r>
              <a:rPr/>
              <a:t> </a:t>
            </a:r>
            <a:r>
              <a:rPr/>
              <a:t>intention</a:t>
            </a:r>
            <a:r>
              <a:rPr/>
              <a:t> </a:t>
            </a:r>
            <a:r>
              <a:rPr/>
              <a:t>to</a:t>
            </a:r>
            <a:r>
              <a:rPr/>
              <a:t> </a:t>
            </a:r>
            <a:r>
              <a:rPr/>
              <a:t>treat</a:t>
            </a:r>
            <a:r>
              <a:rPr/>
              <a:t> </a:t>
            </a:r>
            <a:r>
              <a:rPr/>
              <a:t>analysis</a:t>
            </a:r>
            <a:r>
              <a:rPr/>
              <a:t> </a:t>
            </a:r>
            <a:r>
              <a:rPr/>
              <a:t>is</a:t>
            </a:r>
            <a:r>
              <a:rPr/>
              <a:t> </a:t>
            </a:r>
            <a:r>
              <a:rPr/>
              <a:t>overrated.</a:t>
            </a:r>
          </a:p>
          <a:p>
            <a:pPr lvl="0" marL="0" indent="0">
              <a:buNone/>
            </a:pPr>
          </a:p>
          <a:p>
            <a:pPr lvl="0" marL="0" indent="0">
              <a:buNone/>
            </a:pPr>
            <a:r>
              <a:rPr/>
              <a:t>The</a:t>
            </a:r>
            <a:r>
              <a:rPr/>
              <a:t> </a:t>
            </a:r>
            <a:r>
              <a:rPr/>
              <a:t>end</a:t>
            </a:r>
            <a:r>
              <a:rPr/>
              <a:t> </a:t>
            </a:r>
            <a:r>
              <a:rPr/>
              <a:t>of</a:t>
            </a:r>
            <a:r>
              <a:rPr/>
              <a:t> </a:t>
            </a:r>
            <a:r>
              <a:rPr/>
              <a:t>my</a:t>
            </a:r>
            <a:r>
              <a:rPr/>
              <a:t> </a:t>
            </a:r>
            <a:r>
              <a:rPr/>
              <a:t>first</a:t>
            </a:r>
            <a:r>
              <a:rPr/>
              <a:t> </a:t>
            </a:r>
            <a:r>
              <a:rPr/>
              <a:t>chapter</a:t>
            </a:r>
            <a:r>
              <a:rPr/>
              <a:t> </a:t>
            </a:r>
            <a:r>
              <a:rPr/>
              <a:t>was</a:t>
            </a:r>
            <a:r>
              <a:rPr/>
              <a:t> </a:t>
            </a:r>
            <a:r>
              <a:rPr/>
              <a:t>“</a:t>
            </a:r>
            <a:r>
              <a:rPr/>
              <a:t>randomization</a:t>
            </a:r>
            <a:r>
              <a:rPr/>
              <a:t> </a:t>
            </a:r>
            <a:r>
              <a:rPr/>
              <a:t>is</a:t>
            </a:r>
            <a:r>
              <a:rPr/>
              <a:t> </a:t>
            </a:r>
            <a:r>
              <a:rPr/>
              <a:t>overrated.</a:t>
            </a:r>
            <a:r>
              <a:rPr/>
              <a:t>”</a:t>
            </a:r>
            <a:r>
              <a:rPr/>
              <a:t> </a:t>
            </a:r>
            <a:r>
              <a:rPr/>
              <a:t>One</a:t>
            </a:r>
            <a:r>
              <a:rPr/>
              <a:t> </a:t>
            </a:r>
            <a:r>
              <a:rPr/>
              <a:t>of</a:t>
            </a:r>
            <a:r>
              <a:rPr/>
              <a:t> </a:t>
            </a:r>
            <a:r>
              <a:rPr/>
              <a:t>the</a:t>
            </a:r>
            <a:r>
              <a:rPr/>
              <a:t> </a:t>
            </a:r>
            <a:r>
              <a:rPr/>
              <a:t>reviewers</a:t>
            </a:r>
            <a:r>
              <a:rPr/>
              <a:t> </a:t>
            </a:r>
            <a:r>
              <a:rPr/>
              <a:t>for</a:t>
            </a:r>
            <a:r>
              <a:rPr/>
              <a:t> </a:t>
            </a:r>
            <a:r>
              <a:rPr/>
              <a:t>my</a:t>
            </a:r>
            <a:r>
              <a:rPr/>
              <a:t> </a:t>
            </a:r>
            <a:r>
              <a:rPr/>
              <a:t>book</a:t>
            </a:r>
            <a:r>
              <a:rPr/>
              <a:t> </a:t>
            </a:r>
            <a:r>
              <a:rPr/>
              <a:t>threw</a:t>
            </a:r>
            <a:r>
              <a:rPr/>
              <a:t> </a:t>
            </a:r>
            <a:r>
              <a:rPr/>
              <a:t>a</a:t>
            </a:r>
            <a:r>
              <a:rPr/>
              <a:t> </a:t>
            </a:r>
            <a:r>
              <a:rPr/>
              <a:t>fit.</a:t>
            </a:r>
            <a:r>
              <a:rPr/>
              <a:t> </a:t>
            </a:r>
            <a:r>
              <a:rPr/>
              <a:t>How</a:t>
            </a:r>
            <a:r>
              <a:rPr/>
              <a:t> </a:t>
            </a:r>
            <a:r>
              <a:rPr/>
              <a:t>dare</a:t>
            </a:r>
            <a:r>
              <a:rPr/>
              <a:t> </a:t>
            </a:r>
            <a:r>
              <a:rPr/>
              <a:t>a</a:t>
            </a:r>
            <a:r>
              <a:rPr/>
              <a:t> </a:t>
            </a:r>
            <a:r>
              <a:rPr/>
              <a:t>statistician</a:t>
            </a:r>
            <a:r>
              <a:rPr/>
              <a:t> </a:t>
            </a:r>
            <a:r>
              <a:rPr/>
              <a:t>criticize</a:t>
            </a:r>
            <a:r>
              <a:rPr/>
              <a:t> </a:t>
            </a:r>
            <a:r>
              <a:rPr/>
              <a:t>randomization!</a:t>
            </a:r>
            <a:r>
              <a:rPr/>
              <a:t> </a:t>
            </a:r>
            <a:r>
              <a:rPr/>
              <a:t>Well,</a:t>
            </a:r>
            <a:r>
              <a:rPr/>
              <a:t> </a:t>
            </a:r>
            <a:r>
              <a:rPr/>
              <a:t>there</a:t>
            </a:r>
            <a:r>
              <a:rPr/>
              <a:t> </a:t>
            </a:r>
            <a:r>
              <a:rPr/>
              <a:t>are</a:t>
            </a:r>
            <a:r>
              <a:rPr/>
              <a:t> </a:t>
            </a:r>
            <a:r>
              <a:rPr/>
              <a:t>lots</a:t>
            </a:r>
            <a:r>
              <a:rPr/>
              <a:t> </a:t>
            </a:r>
            <a:r>
              <a:rPr/>
              <a:t>of</a:t>
            </a:r>
            <a:r>
              <a:rPr/>
              <a:t> </a:t>
            </a:r>
            <a:r>
              <a:rPr/>
              <a:t>criticisms</a:t>
            </a:r>
            <a:r>
              <a:rPr/>
              <a:t> </a:t>
            </a:r>
            <a:r>
              <a:rPr/>
              <a:t>of</a:t>
            </a:r>
            <a:r>
              <a:rPr/>
              <a:t> </a:t>
            </a:r>
            <a:r>
              <a:rPr/>
              <a:t>randomization</a:t>
            </a:r>
            <a:r>
              <a:rPr/>
              <a:t> </a:t>
            </a:r>
            <a:r>
              <a:rPr/>
              <a:t>made</a:t>
            </a:r>
            <a:r>
              <a:rPr/>
              <a:t> </a:t>
            </a:r>
            <a:r>
              <a:rPr/>
              <a:t>by</a:t>
            </a:r>
            <a:r>
              <a:rPr/>
              <a:t> </a:t>
            </a:r>
            <a:r>
              <a:rPr/>
              <a:t>people</a:t>
            </a:r>
            <a:r>
              <a:rPr/>
              <a:t> </a:t>
            </a:r>
            <a:r>
              <a:rPr/>
              <a:t>who</a:t>
            </a:r>
            <a:r>
              <a:rPr/>
              <a:t> </a:t>
            </a:r>
            <a:r>
              <a:rPr/>
              <a:t>are</a:t>
            </a:r>
            <a:r>
              <a:rPr/>
              <a:t> </a:t>
            </a:r>
            <a:r>
              <a:rPr/>
              <a:t>a</a:t>
            </a:r>
            <a:r>
              <a:rPr/>
              <a:t> </a:t>
            </a:r>
            <a:r>
              <a:rPr/>
              <a:t>lot</a:t>
            </a:r>
            <a:r>
              <a:rPr/>
              <a:t> </a:t>
            </a:r>
            <a:r>
              <a:rPr/>
              <a:t>smarter</a:t>
            </a:r>
            <a:r>
              <a:rPr/>
              <a:t> </a:t>
            </a:r>
            <a:r>
              <a:rPr/>
              <a:t>than</a:t>
            </a:r>
            <a:r>
              <a:rPr/>
              <a:t> </a:t>
            </a:r>
            <a:r>
              <a:rPr/>
              <a:t>me.</a:t>
            </a:r>
            <a:r>
              <a:rPr/>
              <a:t> </a:t>
            </a:r>
            <a:r>
              <a:rPr/>
              <a:t>We’ll</a:t>
            </a:r>
            <a:r>
              <a:rPr/>
              <a:t> </a:t>
            </a:r>
            <a:r>
              <a:rPr/>
              <a:t>talk</a:t>
            </a:r>
            <a:r>
              <a:rPr/>
              <a:t> </a:t>
            </a:r>
            <a:r>
              <a:rPr/>
              <a:t>about</a:t>
            </a:r>
            <a:r>
              <a:rPr/>
              <a:t> </a:t>
            </a:r>
            <a:r>
              <a:rPr/>
              <a:t>those</a:t>
            </a:r>
            <a:r>
              <a:rPr/>
              <a:t> </a:t>
            </a:r>
            <a:r>
              <a:rPr/>
              <a:t>in</a:t>
            </a:r>
            <a:r>
              <a:rPr/>
              <a:t> </a:t>
            </a:r>
            <a:r>
              <a:rPr/>
              <a:t>a</a:t>
            </a:r>
            <a:r>
              <a:rPr/>
              <a:t> </a:t>
            </a:r>
            <a:r>
              <a:rPr/>
              <a:t>minute.</a:t>
            </a:r>
            <a:r>
              <a:rPr/>
              <a:t> </a:t>
            </a:r>
            <a:r>
              <a:rPr/>
              <a:t>But</a:t>
            </a:r>
            <a:r>
              <a:rPr/>
              <a:t> </a:t>
            </a:r>
            <a:r>
              <a:rPr/>
              <a:t>the</a:t>
            </a:r>
            <a:r>
              <a:rPr/>
              <a:t> </a:t>
            </a:r>
            <a:r>
              <a:rPr/>
              <a:t>belief</a:t>
            </a:r>
            <a:r>
              <a:rPr/>
              <a:t> </a:t>
            </a:r>
            <a:r>
              <a:rPr/>
              <a:t>that</a:t>
            </a:r>
            <a:r>
              <a:rPr/>
              <a:t> </a:t>
            </a:r>
            <a:r>
              <a:rPr/>
              <a:t>we</a:t>
            </a:r>
            <a:r>
              <a:rPr/>
              <a:t> </a:t>
            </a:r>
            <a:r>
              <a:rPr/>
              <a:t>should</a:t>
            </a:r>
            <a:r>
              <a:rPr/>
              <a:t> </a:t>
            </a:r>
            <a:r>
              <a:rPr/>
              <a:t>always</a:t>
            </a:r>
            <a:r>
              <a:rPr/>
              <a:t> </a:t>
            </a:r>
            <a:r>
              <a:rPr/>
              <a:t>fight</a:t>
            </a:r>
            <a:r>
              <a:rPr/>
              <a:t> </a:t>
            </a:r>
            <a:r>
              <a:rPr/>
              <a:t>for</a:t>
            </a:r>
            <a:r>
              <a:rPr/>
              <a:t> </a:t>
            </a:r>
            <a:r>
              <a:rPr/>
              <a:t>randomization</a:t>
            </a:r>
            <a:r>
              <a:rPr/>
              <a:t> </a:t>
            </a:r>
            <a:r>
              <a:rPr/>
              <a:t>is</a:t>
            </a:r>
            <a:r>
              <a:rPr/>
              <a:t> </a:t>
            </a:r>
            <a:r>
              <a:rPr/>
              <a:t>a</a:t>
            </a:r>
            <a:r>
              <a:rPr/>
              <a:t> </a:t>
            </a:r>
            <a:r>
              <a:rPr/>
              <a:t>misguided</a:t>
            </a:r>
            <a:r>
              <a:rPr/>
              <a:t> </a:t>
            </a:r>
            <a:r>
              <a:rPr/>
              <a:t>belief.</a:t>
            </a:r>
            <a:r>
              <a:rPr/>
              <a:t> </a:t>
            </a:r>
            <a:r>
              <a:rPr/>
              <a:t>It</a:t>
            </a:r>
            <a:r>
              <a:rPr/>
              <a:t> </a:t>
            </a:r>
            <a:r>
              <a:rPr/>
              <a:t>sneers</a:t>
            </a:r>
            <a:r>
              <a:rPr/>
              <a:t> </a:t>
            </a:r>
            <a:r>
              <a:rPr/>
              <a:t>at</a:t>
            </a:r>
            <a:r>
              <a:rPr/>
              <a:t> </a:t>
            </a:r>
            <a:r>
              <a:rPr/>
              <a:t>non-randomized</a:t>
            </a:r>
            <a:r>
              <a:rPr/>
              <a:t> </a:t>
            </a:r>
            <a:r>
              <a:rPr/>
              <a:t>studies</a:t>
            </a:r>
            <a:r>
              <a:rPr/>
              <a:t> </a:t>
            </a:r>
            <a:r>
              <a:rPr/>
              <a:t>and</a:t>
            </a:r>
            <a:r>
              <a:rPr/>
              <a:t> </a:t>
            </a:r>
            <a:r>
              <a:rPr/>
              <a:t>claims</a:t>
            </a:r>
            <a:r>
              <a:rPr/>
              <a:t> </a:t>
            </a:r>
            <a:r>
              <a:rPr/>
              <a:t>that</a:t>
            </a:r>
            <a:r>
              <a:rPr/>
              <a:t> </a:t>
            </a:r>
            <a:r>
              <a:rPr/>
              <a:t>these</a:t>
            </a:r>
            <a:r>
              <a:rPr/>
              <a:t> </a:t>
            </a:r>
            <a:r>
              <a:rPr/>
              <a:t>trials</a:t>
            </a:r>
            <a:r>
              <a:rPr/>
              <a:t> </a:t>
            </a:r>
            <a:r>
              <a:rPr/>
              <a:t>are</a:t>
            </a:r>
            <a:r>
              <a:rPr/>
              <a:t> </a:t>
            </a:r>
            <a:r>
              <a:rPr/>
              <a:t>“</a:t>
            </a:r>
            <a:r>
              <a:rPr/>
              <a:t>weak</a:t>
            </a:r>
            <a:r>
              <a:rPr/>
              <a:t>”</a:t>
            </a:r>
            <a:r>
              <a:rPr/>
              <a:t> </a:t>
            </a:r>
            <a:r>
              <a:rPr/>
              <a:t>and</a:t>
            </a:r>
            <a:r>
              <a:rPr/>
              <a:t> </a:t>
            </a:r>
            <a:r>
              <a:rPr/>
              <a:t>should</a:t>
            </a:r>
            <a:r>
              <a:rPr/>
              <a:t> </a:t>
            </a:r>
            <a:r>
              <a:rPr/>
              <a:t>not</a:t>
            </a:r>
            <a:r>
              <a:rPr/>
              <a:t> </a:t>
            </a:r>
            <a:r>
              <a:rPr/>
              <a:t>become</a:t>
            </a:r>
            <a:r>
              <a:rPr/>
              <a:t> </a:t>
            </a:r>
            <a:r>
              <a:rPr/>
              <a:t>part</a:t>
            </a:r>
            <a:r>
              <a:rPr/>
              <a:t> </a:t>
            </a:r>
            <a:r>
              <a:rPr/>
              <a:t>of</a:t>
            </a:r>
            <a:r>
              <a:rPr/>
              <a:t> </a:t>
            </a:r>
            <a:r>
              <a:rPr/>
              <a:t>the</a:t>
            </a:r>
            <a:r>
              <a:rPr/>
              <a:t> </a:t>
            </a:r>
            <a:r>
              <a:rPr/>
              <a:t>evidence</a:t>
            </a:r>
            <a:r>
              <a:rPr/>
              <a:t> </a:t>
            </a:r>
            <a:r>
              <a:rPr/>
              <a:t>base.</a:t>
            </a:r>
          </a:p>
          <a:p>
            <a:pPr lvl="0" marL="0" indent="0">
              <a:buNone/>
            </a:pPr>
          </a:p>
          <a:p>
            <a:pPr lvl="0" marL="0" indent="0">
              <a:buNone/>
            </a:pPr>
            <a:r>
              <a:rPr/>
              <a:t>Don’t</a:t>
            </a:r>
            <a:r>
              <a:rPr/>
              <a:t> </a:t>
            </a:r>
            <a:r>
              <a:rPr/>
              <a:t>get</a:t>
            </a:r>
            <a:r>
              <a:rPr/>
              <a:t> </a:t>
            </a:r>
            <a:r>
              <a:rPr/>
              <a:t>me</a:t>
            </a:r>
            <a:r>
              <a:rPr/>
              <a:t> </a:t>
            </a:r>
            <a:r>
              <a:rPr/>
              <a:t>wrong.</a:t>
            </a:r>
            <a:r>
              <a:rPr/>
              <a:t> </a:t>
            </a:r>
            <a:r>
              <a:rPr/>
              <a:t>I</a:t>
            </a:r>
            <a:r>
              <a:rPr/>
              <a:t> </a:t>
            </a:r>
            <a:r>
              <a:rPr/>
              <a:t>like</a:t>
            </a:r>
            <a:r>
              <a:rPr/>
              <a:t> </a:t>
            </a:r>
            <a:r>
              <a:rPr/>
              <a:t>randomization.</a:t>
            </a:r>
            <a:r>
              <a:rPr/>
              <a:t> </a:t>
            </a:r>
            <a:r>
              <a:rPr/>
              <a:t>I</a:t>
            </a:r>
            <a:r>
              <a:rPr/>
              <a:t> </a:t>
            </a:r>
            <a:r>
              <a:rPr/>
              <a:t>use</a:t>
            </a:r>
            <a:r>
              <a:rPr/>
              <a:t> </a:t>
            </a:r>
            <a:r>
              <a:rPr/>
              <a:t>it</a:t>
            </a:r>
            <a:r>
              <a:rPr/>
              <a:t> </a:t>
            </a:r>
            <a:r>
              <a:rPr/>
              <a:t>whenever</a:t>
            </a:r>
            <a:r>
              <a:rPr/>
              <a:t> </a:t>
            </a:r>
            <a:r>
              <a:rPr/>
              <a:t>I</a:t>
            </a:r>
            <a:r>
              <a:rPr/>
              <a:t> </a:t>
            </a:r>
            <a:r>
              <a:rPr/>
              <a:t>can.</a:t>
            </a:r>
            <a:r>
              <a:rPr/>
              <a:t> </a:t>
            </a:r>
            <a:r>
              <a:rPr/>
              <a:t>I</a:t>
            </a:r>
            <a:r>
              <a:rPr/>
              <a:t> </a:t>
            </a:r>
            <a:r>
              <a:rPr/>
              <a:t>point</a:t>
            </a:r>
            <a:r>
              <a:rPr/>
              <a:t> </a:t>
            </a:r>
            <a:r>
              <a:rPr/>
              <a:t>out</a:t>
            </a:r>
            <a:r>
              <a:rPr/>
              <a:t> </a:t>
            </a:r>
            <a:r>
              <a:rPr/>
              <a:t>when</a:t>
            </a:r>
            <a:r>
              <a:rPr/>
              <a:t> </a:t>
            </a:r>
            <a:r>
              <a:rPr/>
              <a:t>failure</a:t>
            </a:r>
            <a:r>
              <a:rPr/>
              <a:t> </a:t>
            </a:r>
            <a:r>
              <a:rPr/>
              <a:t>to</a:t>
            </a:r>
            <a:r>
              <a:rPr/>
              <a:t> </a:t>
            </a:r>
            <a:r>
              <a:rPr/>
              <a:t>randomize</a:t>
            </a:r>
            <a:r>
              <a:rPr/>
              <a:t> </a:t>
            </a:r>
            <a:r>
              <a:rPr/>
              <a:t>hurts</a:t>
            </a:r>
            <a:r>
              <a:rPr/>
              <a:t> </a:t>
            </a:r>
            <a:r>
              <a:rPr/>
              <a:t>the</a:t>
            </a:r>
            <a:r>
              <a:rPr/>
              <a:t> </a:t>
            </a:r>
            <a:r>
              <a:rPr/>
              <a:t>persuasiveness</a:t>
            </a:r>
            <a:r>
              <a:rPr/>
              <a:t> </a:t>
            </a:r>
            <a:r>
              <a:rPr/>
              <a:t>of</a:t>
            </a:r>
            <a:r>
              <a:rPr/>
              <a:t> </a:t>
            </a:r>
            <a:r>
              <a:rPr/>
              <a:t>a</a:t>
            </a:r>
            <a:r>
              <a:rPr/>
              <a:t> </a:t>
            </a:r>
            <a:r>
              <a:rPr/>
              <a:t>particular</a:t>
            </a:r>
            <a:r>
              <a:rPr/>
              <a:t> </a:t>
            </a:r>
            <a:r>
              <a:rPr/>
              <a:t>research</a:t>
            </a:r>
            <a:r>
              <a:rPr/>
              <a:t> </a:t>
            </a:r>
            <a:r>
              <a:rPr/>
              <a:t>study.</a:t>
            </a:r>
            <a:r>
              <a:rPr/>
              <a:t> </a:t>
            </a:r>
            <a:r>
              <a:rPr/>
              <a:t>But</a:t>
            </a:r>
            <a:r>
              <a:rPr/>
              <a:t> </a:t>
            </a:r>
            <a:r>
              <a:rPr/>
              <a:t>I’d</a:t>
            </a:r>
            <a:r>
              <a:rPr/>
              <a:t> </a:t>
            </a:r>
            <a:r>
              <a:rPr/>
              <a:t>be</a:t>
            </a:r>
            <a:r>
              <a:rPr/>
              <a:t> </a:t>
            </a:r>
            <a:r>
              <a:rPr/>
              <a:t>remiss</a:t>
            </a:r>
            <a:r>
              <a:rPr/>
              <a:t> </a:t>
            </a:r>
            <a:r>
              <a:rPr/>
              <a:t>in</a:t>
            </a:r>
            <a:r>
              <a:rPr/>
              <a:t> </a:t>
            </a:r>
            <a:r>
              <a:rPr/>
              <a:t>my</a:t>
            </a:r>
            <a:r>
              <a:rPr/>
              <a:t> </a:t>
            </a:r>
            <a:r>
              <a:rPr/>
              <a:t>duty</a:t>
            </a:r>
            <a:r>
              <a:rPr/>
              <a:t> </a:t>
            </a:r>
            <a:r>
              <a:rPr/>
              <a:t>if</a:t>
            </a:r>
            <a:r>
              <a:rPr/>
              <a:t> </a:t>
            </a:r>
            <a:r>
              <a:rPr/>
              <a:t>I</a:t>
            </a:r>
            <a:r>
              <a:rPr/>
              <a:t> </a:t>
            </a:r>
            <a:r>
              <a:rPr/>
              <a:t>did</a:t>
            </a:r>
            <a:r>
              <a:rPr/>
              <a:t> </a:t>
            </a:r>
            <a:r>
              <a:rPr/>
              <a:t>not</a:t>
            </a:r>
            <a:r>
              <a:rPr/>
              <a:t> </a:t>
            </a:r>
            <a:r>
              <a:rPr/>
              <a:t>embrace</a:t>
            </a:r>
            <a:r>
              <a:rPr/>
              <a:t> </a:t>
            </a:r>
            <a:r>
              <a:rPr/>
              <a:t>those</a:t>
            </a:r>
            <a:r>
              <a:rPr/>
              <a:t> </a:t>
            </a:r>
            <a:r>
              <a:rPr/>
              <a:t>well</a:t>
            </a:r>
            <a:r>
              <a:rPr/>
              <a:t> </a:t>
            </a:r>
            <a:r>
              <a:rPr/>
              <a:t>designed</a:t>
            </a:r>
            <a:r>
              <a:rPr/>
              <a:t> </a:t>
            </a:r>
            <a:r>
              <a:rPr/>
              <a:t>non-randomized</a:t>
            </a:r>
            <a:r>
              <a:rPr/>
              <a:t> </a:t>
            </a:r>
            <a:r>
              <a:rPr/>
              <a:t>studies</a:t>
            </a:r>
            <a:r>
              <a:rPr/>
              <a:t> </a:t>
            </a:r>
            <a:r>
              <a:rPr/>
              <a:t>and</a:t>
            </a:r>
            <a:r>
              <a:rPr/>
              <a:t> </a:t>
            </a:r>
            <a:r>
              <a:rPr/>
              <a:t>endorse</a:t>
            </a:r>
            <a:r>
              <a:rPr/>
              <a:t> </a:t>
            </a:r>
            <a:r>
              <a:rPr/>
              <a:t>them</a:t>
            </a:r>
            <a:r>
              <a:rPr/>
              <a:t> </a:t>
            </a:r>
            <a:r>
              <a:rPr/>
              <a:t>when</a:t>
            </a:r>
            <a:r>
              <a:rPr/>
              <a:t> </a:t>
            </a:r>
            <a:r>
              <a:rPr/>
              <a:t>they</a:t>
            </a:r>
            <a:r>
              <a:rPr/>
              <a:t> </a:t>
            </a:r>
            <a:r>
              <a:rPr/>
              <a:t>make</a:t>
            </a:r>
            <a:r>
              <a:rPr/>
              <a:t> </a:t>
            </a:r>
            <a:r>
              <a:rPr/>
              <a:t>more</a:t>
            </a:r>
            <a:r>
              <a:rPr/>
              <a:t> </a:t>
            </a:r>
            <a:r>
              <a:rPr/>
              <a:t>sense</a:t>
            </a:r>
            <a:r>
              <a:rPr/>
              <a:t> </a:t>
            </a:r>
            <a:r>
              <a:rPr/>
              <a:t>than</a:t>
            </a:r>
            <a:r>
              <a:rPr/>
              <a:t> </a:t>
            </a:r>
            <a:r>
              <a:rPr/>
              <a:t>a</a:t>
            </a:r>
            <a:r>
              <a:rPr/>
              <a:t> </a:t>
            </a:r>
            <a:r>
              <a:rPr/>
              <a:t>randomized</a:t>
            </a:r>
            <a:r>
              <a:rPr/>
              <a:t> </a:t>
            </a:r>
            <a:r>
              <a:rPr/>
              <a:t>study.</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Blinding</a:t>
            </a:r>
            <a:r>
              <a:rPr/>
              <a:t> </a:t>
            </a:r>
            <a:r>
              <a:rPr/>
              <a:t>is</a:t>
            </a:r>
            <a:r>
              <a:rPr/>
              <a:t> </a:t>
            </a:r>
            <a:r>
              <a:rPr/>
              <a:t>withholding</a:t>
            </a:r>
            <a:r>
              <a:rPr/>
              <a:t> </a:t>
            </a:r>
            <a:r>
              <a:rPr/>
              <a:t>information</a:t>
            </a:r>
            <a:r>
              <a:rPr/>
              <a:t> </a:t>
            </a:r>
            <a:r>
              <a:rPr/>
              <a:t>about</a:t>
            </a:r>
            <a:r>
              <a:rPr/>
              <a:t> </a:t>
            </a:r>
            <a:r>
              <a:rPr/>
              <a:t>which</a:t>
            </a:r>
            <a:r>
              <a:rPr/>
              <a:t> </a:t>
            </a:r>
            <a:r>
              <a:rPr/>
              <a:t>treatment</a:t>
            </a:r>
            <a:r>
              <a:rPr/>
              <a:t> </a:t>
            </a:r>
            <a:r>
              <a:rPr/>
              <a:t>is</a:t>
            </a:r>
            <a:r>
              <a:rPr/>
              <a:t> </a:t>
            </a:r>
            <a:r>
              <a:rPr/>
              <a:t>which</a:t>
            </a:r>
            <a:r>
              <a:rPr/>
              <a:t> </a:t>
            </a:r>
            <a:r>
              <a:rPr/>
              <a:t>during</a:t>
            </a:r>
            <a:r>
              <a:rPr/>
              <a:t> </a:t>
            </a:r>
            <a:r>
              <a:rPr/>
              <a:t>the</a:t>
            </a:r>
            <a:r>
              <a:rPr/>
              <a:t> </a:t>
            </a:r>
            <a:r>
              <a:rPr/>
              <a:t>conduct</a:t>
            </a:r>
            <a:r>
              <a:rPr/>
              <a:t> </a:t>
            </a:r>
            <a:r>
              <a:rPr/>
              <a:t>of</a:t>
            </a:r>
            <a:r>
              <a:rPr/>
              <a:t> </a:t>
            </a:r>
            <a:r>
              <a:rPr/>
              <a:t>a</a:t>
            </a:r>
            <a:r>
              <a:rPr/>
              <a:t> </a:t>
            </a:r>
            <a:r>
              <a:rPr/>
              <a:t>research</a:t>
            </a:r>
            <a:r>
              <a:rPr/>
              <a:t> </a:t>
            </a:r>
            <a:r>
              <a:rPr/>
              <a:t>study.</a:t>
            </a:r>
            <a:r>
              <a:rPr/>
              <a:t> </a:t>
            </a:r>
            <a:r>
              <a:rPr/>
              <a:t>It</a:t>
            </a:r>
            <a:r>
              <a:rPr/>
              <a:t> </a:t>
            </a:r>
            <a:r>
              <a:rPr/>
              <a:t>is</a:t>
            </a:r>
            <a:r>
              <a:rPr/>
              <a:t> </a:t>
            </a:r>
            <a:r>
              <a:rPr/>
              <a:t>not</a:t>
            </a:r>
            <a:r>
              <a:rPr/>
              <a:t> </a:t>
            </a:r>
            <a:r>
              <a:rPr/>
              <a:t>the</a:t>
            </a:r>
            <a:r>
              <a:rPr/>
              <a:t> </a:t>
            </a:r>
            <a:r>
              <a:rPr/>
              <a:t>same</a:t>
            </a:r>
            <a:r>
              <a:rPr/>
              <a:t> </a:t>
            </a:r>
            <a:r>
              <a:rPr/>
              <a:t>thing</a:t>
            </a:r>
            <a:r>
              <a:rPr/>
              <a:t> </a:t>
            </a:r>
            <a:r>
              <a:rPr/>
              <a:t>as</a:t>
            </a:r>
            <a:r>
              <a:rPr/>
              <a:t> </a:t>
            </a:r>
            <a:r>
              <a:rPr/>
              <a:t>deception.</a:t>
            </a:r>
            <a:r>
              <a:rPr/>
              <a:t> </a:t>
            </a:r>
            <a:r>
              <a:rPr/>
              <a:t>You</a:t>
            </a:r>
            <a:r>
              <a:rPr/>
              <a:t> </a:t>
            </a:r>
            <a:r>
              <a:rPr/>
              <a:t>tell</a:t>
            </a:r>
            <a:r>
              <a:rPr/>
              <a:t> </a:t>
            </a:r>
            <a:r>
              <a:rPr/>
              <a:t>the</a:t>
            </a:r>
            <a:r>
              <a:rPr/>
              <a:t> </a:t>
            </a:r>
            <a:r>
              <a:rPr/>
              <a:t>participants</a:t>
            </a:r>
            <a:r>
              <a:rPr/>
              <a:t> </a:t>
            </a:r>
            <a:r>
              <a:rPr/>
              <a:t>in</a:t>
            </a:r>
            <a:r>
              <a:rPr/>
              <a:t> </a:t>
            </a:r>
            <a:r>
              <a:rPr/>
              <a:t>a</a:t>
            </a:r>
            <a:r>
              <a:rPr/>
              <a:t> </a:t>
            </a:r>
            <a:r>
              <a:rPr/>
              <a:t>study</a:t>
            </a:r>
            <a:r>
              <a:rPr/>
              <a:t> </a:t>
            </a:r>
            <a:r>
              <a:rPr/>
              <a:t>that</a:t>
            </a:r>
            <a:r>
              <a:rPr/>
              <a:t> </a:t>
            </a:r>
            <a:r>
              <a:rPr/>
              <a:t>they</a:t>
            </a:r>
            <a:r>
              <a:rPr/>
              <a:t> </a:t>
            </a:r>
            <a:r>
              <a:rPr/>
              <a:t>will</a:t>
            </a:r>
            <a:r>
              <a:rPr/>
              <a:t> </a:t>
            </a:r>
            <a:r>
              <a:rPr/>
              <a:t>not</a:t>
            </a:r>
            <a:r>
              <a:rPr/>
              <a:t> </a:t>
            </a:r>
            <a:r>
              <a:rPr/>
              <a:t>know</a:t>
            </a:r>
            <a:r>
              <a:rPr/>
              <a:t> </a:t>
            </a:r>
            <a:r>
              <a:rPr/>
              <a:t>until</a:t>
            </a:r>
            <a:r>
              <a:rPr/>
              <a:t> </a:t>
            </a:r>
            <a:r>
              <a:rPr/>
              <a:t>after</a:t>
            </a:r>
            <a:r>
              <a:rPr/>
              <a:t> </a:t>
            </a:r>
            <a:r>
              <a:rPr/>
              <a:t>the</a:t>
            </a:r>
            <a:r>
              <a:rPr/>
              <a:t> </a:t>
            </a:r>
            <a:r>
              <a:rPr/>
              <a:t>study</a:t>
            </a:r>
            <a:r>
              <a:rPr/>
              <a:t> </a:t>
            </a:r>
            <a:r>
              <a:rPr/>
              <a:t>ends</a:t>
            </a:r>
            <a:r>
              <a:rPr/>
              <a:t> </a:t>
            </a:r>
            <a:r>
              <a:rPr/>
              <a:t>whether</a:t>
            </a:r>
            <a:r>
              <a:rPr/>
              <a:t> </a:t>
            </a:r>
            <a:r>
              <a:rPr/>
              <a:t>they</a:t>
            </a:r>
            <a:r>
              <a:rPr/>
              <a:t> </a:t>
            </a:r>
            <a:r>
              <a:rPr/>
              <a:t>received</a:t>
            </a:r>
            <a:r>
              <a:rPr/>
              <a:t> </a:t>
            </a:r>
            <a:r>
              <a:rPr/>
              <a:t>the</a:t>
            </a:r>
            <a:r>
              <a:rPr/>
              <a:t> </a:t>
            </a:r>
            <a:r>
              <a:rPr/>
              <a:t>treatment</a:t>
            </a:r>
            <a:r>
              <a:rPr/>
              <a:t> </a:t>
            </a:r>
            <a:r>
              <a:rPr/>
              <a:t>or</a:t>
            </a:r>
            <a:r>
              <a:rPr/>
              <a:t> </a:t>
            </a:r>
            <a:r>
              <a:rPr/>
              <a:t>the</a:t>
            </a:r>
            <a:r>
              <a:rPr/>
              <a:t> </a:t>
            </a:r>
            <a:r>
              <a:rPr/>
              <a:t>control.</a:t>
            </a:r>
          </a:p>
          <a:p>
            <a:pPr lvl="0" marL="0" indent="0">
              <a:buNone/>
            </a:pPr>
          </a:p>
          <a:p>
            <a:pPr lvl="0" marL="0" indent="0">
              <a:buNone/>
            </a:pPr>
            <a:r>
              <a:rPr/>
              <a:t>Full</a:t>
            </a:r>
            <a:r>
              <a:rPr/>
              <a:t> </a:t>
            </a:r>
            <a:r>
              <a:rPr/>
              <a:t>blinding</a:t>
            </a:r>
            <a:r>
              <a:rPr/>
              <a:t> </a:t>
            </a:r>
            <a:r>
              <a:rPr/>
              <a:t>is</a:t>
            </a:r>
            <a:r>
              <a:rPr/>
              <a:t> </a:t>
            </a:r>
            <a:r>
              <a:rPr/>
              <a:t>not</a:t>
            </a:r>
            <a:r>
              <a:rPr/>
              <a:t> </a:t>
            </a:r>
            <a:r>
              <a:rPr/>
              <a:t>always</a:t>
            </a:r>
            <a:r>
              <a:rPr/>
              <a:t> </a:t>
            </a:r>
            <a:r>
              <a:rPr/>
              <a:t>possible.</a:t>
            </a:r>
            <a:r>
              <a:rPr/>
              <a:t> </a:t>
            </a:r>
            <a:r>
              <a:rPr/>
              <a:t>I</a:t>
            </a:r>
            <a:r>
              <a:rPr/>
              <a:t> </a:t>
            </a:r>
            <a:r>
              <a:rPr/>
              <a:t>have</a:t>
            </a:r>
            <a:r>
              <a:rPr/>
              <a:t> </a:t>
            </a:r>
            <a:r>
              <a:rPr/>
              <a:t>a</a:t>
            </a:r>
            <a:r>
              <a:rPr/>
              <a:t> </a:t>
            </a:r>
            <a:r>
              <a:rPr/>
              <a:t>joke</a:t>
            </a:r>
            <a:r>
              <a:rPr/>
              <a:t> </a:t>
            </a:r>
            <a:r>
              <a:rPr/>
              <a:t>about</a:t>
            </a:r>
            <a:r>
              <a:rPr/>
              <a:t> </a:t>
            </a:r>
            <a:r>
              <a:rPr/>
              <a:t>how</a:t>
            </a:r>
            <a:r>
              <a:rPr/>
              <a:t> </a:t>
            </a:r>
            <a:r>
              <a:rPr/>
              <a:t>blinding</a:t>
            </a:r>
            <a:r>
              <a:rPr/>
              <a:t> </a:t>
            </a:r>
            <a:r>
              <a:rPr/>
              <a:t>is</a:t>
            </a:r>
            <a:r>
              <a:rPr/>
              <a:t> </a:t>
            </a:r>
            <a:r>
              <a:rPr/>
              <a:t>difficult</a:t>
            </a:r>
            <a:r>
              <a:rPr/>
              <a:t> </a:t>
            </a:r>
            <a:r>
              <a:rPr/>
              <a:t>in</a:t>
            </a:r>
            <a:r>
              <a:rPr/>
              <a:t> </a:t>
            </a:r>
            <a:r>
              <a:rPr/>
              <a:t>a</a:t>
            </a:r>
            <a:r>
              <a:rPr/>
              <a:t> </a:t>
            </a:r>
            <a:r>
              <a:rPr/>
              <a:t>study</a:t>
            </a:r>
            <a:r>
              <a:rPr/>
              <a:t> </a:t>
            </a:r>
            <a:r>
              <a:rPr/>
              <a:t>where</a:t>
            </a:r>
            <a:r>
              <a:rPr/>
              <a:t> </a:t>
            </a:r>
            <a:r>
              <a:rPr/>
              <a:t>one</a:t>
            </a:r>
            <a:r>
              <a:rPr/>
              <a:t> </a:t>
            </a:r>
            <a:r>
              <a:rPr/>
              <a:t>of</a:t>
            </a:r>
            <a:r>
              <a:rPr/>
              <a:t> </a:t>
            </a:r>
            <a:r>
              <a:rPr/>
              <a:t>the</a:t>
            </a:r>
            <a:r>
              <a:rPr/>
              <a:t> </a:t>
            </a:r>
            <a:r>
              <a:rPr/>
              <a:t>treatments</a:t>
            </a:r>
            <a:r>
              <a:rPr/>
              <a:t> </a:t>
            </a:r>
            <a:r>
              <a:rPr/>
              <a:t>is</a:t>
            </a:r>
            <a:r>
              <a:rPr/>
              <a:t> </a:t>
            </a:r>
            <a:r>
              <a:rPr/>
              <a:t>a</a:t>
            </a:r>
            <a:r>
              <a:rPr/>
              <a:t> </a:t>
            </a:r>
            <a:r>
              <a:rPr/>
              <a:t>bilateral</a:t>
            </a:r>
            <a:r>
              <a:rPr/>
              <a:t> </a:t>
            </a:r>
            <a:r>
              <a:rPr/>
              <a:t>orchiectomy.</a:t>
            </a:r>
            <a:r>
              <a:rPr/>
              <a:t> </a:t>
            </a:r>
            <a:r>
              <a:rPr/>
              <a:t>Sooner</a:t>
            </a:r>
            <a:r>
              <a:rPr/>
              <a:t> </a:t>
            </a:r>
            <a:r>
              <a:rPr/>
              <a:t>or</a:t>
            </a:r>
            <a:r>
              <a:rPr/>
              <a:t> </a:t>
            </a:r>
            <a:r>
              <a:rPr/>
              <a:t>later</a:t>
            </a:r>
            <a:r>
              <a:rPr/>
              <a:t> </a:t>
            </a:r>
            <a:r>
              <a:rPr/>
              <a:t>the</a:t>
            </a:r>
            <a:r>
              <a:rPr/>
              <a:t> </a:t>
            </a:r>
            <a:r>
              <a:rPr/>
              <a:t>patient</a:t>
            </a:r>
            <a:r>
              <a:rPr/>
              <a:t> </a:t>
            </a:r>
            <a:r>
              <a:rPr/>
              <a:t>notices</a:t>
            </a:r>
            <a:r>
              <a:rPr/>
              <a:t> </a:t>
            </a:r>
            <a:r>
              <a:rPr/>
              <a:t>that</a:t>
            </a:r>
            <a:r>
              <a:rPr/>
              <a:t> </a:t>
            </a:r>
            <a:r>
              <a:rPr/>
              <a:t>something</a:t>
            </a:r>
            <a:r>
              <a:rPr/>
              <a:t> </a:t>
            </a:r>
            <a:r>
              <a:rPr/>
              <a:t>is</a:t>
            </a:r>
            <a:r>
              <a:rPr/>
              <a:t> </a:t>
            </a:r>
            <a:r>
              <a:rPr/>
              <a:t>missing.</a:t>
            </a:r>
            <a:r>
              <a:rPr/>
              <a:t> </a:t>
            </a:r>
            <a:r>
              <a:rPr/>
              <a:t>Even</a:t>
            </a:r>
            <a:r>
              <a:rPr/>
              <a:t> </a:t>
            </a:r>
            <a:r>
              <a:rPr/>
              <a:t>when</a:t>
            </a:r>
            <a:r>
              <a:rPr/>
              <a:t> </a:t>
            </a:r>
            <a:r>
              <a:rPr/>
              <a:t>full</a:t>
            </a:r>
            <a:r>
              <a:rPr/>
              <a:t> </a:t>
            </a:r>
            <a:r>
              <a:rPr/>
              <a:t>blinding</a:t>
            </a:r>
            <a:r>
              <a:rPr/>
              <a:t> </a:t>
            </a:r>
            <a:r>
              <a:rPr/>
              <a:t>is</a:t>
            </a:r>
            <a:r>
              <a:rPr/>
              <a:t> </a:t>
            </a:r>
            <a:r>
              <a:rPr/>
              <a:t>impossible,</a:t>
            </a:r>
            <a:r>
              <a:rPr/>
              <a:t> </a:t>
            </a:r>
            <a:r>
              <a:rPr/>
              <a:t>partial</a:t>
            </a:r>
            <a:r>
              <a:rPr/>
              <a:t> </a:t>
            </a:r>
            <a:r>
              <a:rPr/>
              <a:t>blinding</a:t>
            </a:r>
            <a:r>
              <a:rPr/>
              <a:t> </a:t>
            </a:r>
            <a:r>
              <a:rPr/>
              <a:t>is</a:t>
            </a:r>
            <a:r>
              <a:rPr/>
              <a:t> </a:t>
            </a:r>
            <a:r>
              <a:rPr/>
              <a:t>usually</a:t>
            </a:r>
            <a:r>
              <a:rPr/>
              <a:t> </a:t>
            </a:r>
            <a:r>
              <a:rPr/>
              <a:t>an</a:t>
            </a:r>
            <a:r>
              <a:rPr/>
              <a:t> </a:t>
            </a:r>
            <a:r>
              <a:rPr/>
              <a:t>option.</a:t>
            </a:r>
            <a:r>
              <a:rPr/>
              <a:t> </a:t>
            </a:r>
            <a:r>
              <a:rPr/>
              <a:t>So</a:t>
            </a:r>
            <a:r>
              <a:rPr/>
              <a:t> </a:t>
            </a:r>
            <a:r>
              <a:rPr/>
              <a:t>the</a:t>
            </a:r>
            <a:r>
              <a:rPr/>
              <a:t> </a:t>
            </a:r>
            <a:r>
              <a:rPr/>
              <a:t>patient</a:t>
            </a:r>
            <a:r>
              <a:rPr/>
              <a:t> </a:t>
            </a:r>
            <a:r>
              <a:rPr/>
              <a:t>knows</a:t>
            </a:r>
            <a:r>
              <a:rPr/>
              <a:t> </a:t>
            </a:r>
            <a:r>
              <a:rPr/>
              <a:t>about</a:t>
            </a:r>
            <a:r>
              <a:rPr/>
              <a:t> </a:t>
            </a:r>
            <a:r>
              <a:rPr/>
              <a:t>the</a:t>
            </a:r>
            <a:r>
              <a:rPr/>
              <a:t> </a:t>
            </a:r>
            <a:r>
              <a:rPr/>
              <a:t>treatment,</a:t>
            </a:r>
            <a:r>
              <a:rPr/>
              <a:t> </a:t>
            </a:r>
            <a:r>
              <a:rPr/>
              <a:t>but</a:t>
            </a:r>
            <a:r>
              <a:rPr/>
              <a:t> </a:t>
            </a:r>
            <a:r>
              <a:rPr/>
              <a:t>the</a:t>
            </a:r>
            <a:r>
              <a:rPr/>
              <a:t> </a:t>
            </a:r>
            <a:r>
              <a:rPr/>
              <a:t>person</a:t>
            </a:r>
            <a:r>
              <a:rPr/>
              <a:t> </a:t>
            </a:r>
            <a:r>
              <a:rPr/>
              <a:t>interviewing</a:t>
            </a:r>
            <a:r>
              <a:rPr/>
              <a:t> </a:t>
            </a:r>
            <a:r>
              <a:rPr/>
              <a:t>the</a:t>
            </a:r>
            <a:r>
              <a:rPr/>
              <a:t> </a:t>
            </a:r>
            <a:r>
              <a:rPr/>
              <a:t>patient</a:t>
            </a:r>
            <a:r>
              <a:rPr/>
              <a:t> </a:t>
            </a:r>
            <a:r>
              <a:rPr/>
              <a:t>does</a:t>
            </a:r>
            <a:r>
              <a:rPr/>
              <a:t> </a:t>
            </a:r>
            <a:r>
              <a:rPr/>
              <a:t>not.</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is</a:t>
            </a:r>
            <a:r>
              <a:rPr/>
              <a:t> </a:t>
            </a:r>
            <a:r>
              <a:rPr/>
              <a:t>some</a:t>
            </a:r>
            <a:r>
              <a:rPr/>
              <a:t> </a:t>
            </a:r>
            <a:r>
              <a:rPr/>
              <a:t>ambiguity</a:t>
            </a:r>
            <a:r>
              <a:rPr/>
              <a:t> </a:t>
            </a:r>
            <a:r>
              <a:rPr/>
              <a:t>in</a:t>
            </a:r>
            <a:r>
              <a:rPr/>
              <a:t> </a:t>
            </a:r>
            <a:r>
              <a:rPr/>
              <a:t>the</a:t>
            </a:r>
            <a:r>
              <a:rPr/>
              <a:t> </a:t>
            </a:r>
            <a:r>
              <a:rPr/>
              <a:t>terminology,</a:t>
            </a:r>
            <a:r>
              <a:rPr/>
              <a:t> </a:t>
            </a:r>
            <a:r>
              <a:rPr/>
              <a:t>but</a:t>
            </a:r>
            <a:r>
              <a:rPr/>
              <a:t> </a:t>
            </a:r>
            <a:r>
              <a:rPr/>
              <a:t>a</a:t>
            </a:r>
            <a:r>
              <a:rPr/>
              <a:t> </a:t>
            </a:r>
            <a:r>
              <a:rPr/>
              <a:t>double</a:t>
            </a:r>
            <a:r>
              <a:rPr/>
              <a:t> </a:t>
            </a:r>
            <a:r>
              <a:rPr/>
              <a:t>blind</a:t>
            </a:r>
            <a:r>
              <a:rPr/>
              <a:t> </a:t>
            </a:r>
            <a:r>
              <a:rPr/>
              <a:t>study</a:t>
            </a:r>
            <a:r>
              <a:rPr/>
              <a:t> </a:t>
            </a:r>
            <a:r>
              <a:rPr/>
              <a:t>means</a:t>
            </a:r>
            <a:r>
              <a:rPr/>
              <a:t> </a:t>
            </a:r>
            <a:r>
              <a:rPr/>
              <a:t>that</a:t>
            </a:r>
            <a:r>
              <a:rPr/>
              <a:t> </a:t>
            </a:r>
            <a:r>
              <a:rPr/>
              <a:t>neither</a:t>
            </a:r>
            <a:r>
              <a:rPr/>
              <a:t> </a:t>
            </a:r>
            <a:r>
              <a:rPr/>
              <a:t>the</a:t>
            </a:r>
            <a:r>
              <a:rPr/>
              <a:t> </a:t>
            </a:r>
            <a:r>
              <a:rPr/>
              <a:t>patient</a:t>
            </a:r>
            <a:r>
              <a:rPr/>
              <a:t> </a:t>
            </a:r>
            <a:r>
              <a:rPr/>
              <a:t>nor</a:t>
            </a:r>
            <a:r>
              <a:rPr/>
              <a:t> </a:t>
            </a:r>
            <a:r>
              <a:rPr/>
              <a:t>the</a:t>
            </a:r>
            <a:r>
              <a:rPr/>
              <a:t> </a:t>
            </a:r>
            <a:r>
              <a:rPr/>
              <a:t>physician</a:t>
            </a:r>
            <a:r>
              <a:rPr/>
              <a:t> </a:t>
            </a:r>
            <a:r>
              <a:rPr/>
              <a:t>knows</a:t>
            </a:r>
            <a:r>
              <a:rPr/>
              <a:t> </a:t>
            </a:r>
            <a:r>
              <a:rPr/>
              <a:t>what</a:t>
            </a:r>
            <a:r>
              <a:rPr/>
              <a:t> </a:t>
            </a:r>
            <a:r>
              <a:rPr/>
              <a:t>treatment</a:t>
            </a:r>
            <a:r>
              <a:rPr/>
              <a:t> </a:t>
            </a:r>
            <a:r>
              <a:rPr/>
              <a:t>a</a:t>
            </a:r>
            <a:r>
              <a:rPr/>
              <a:t> </a:t>
            </a:r>
            <a:r>
              <a:rPr/>
              <a:t>patient</a:t>
            </a:r>
            <a:r>
              <a:rPr/>
              <a:t> </a:t>
            </a:r>
            <a:r>
              <a:rPr/>
              <a:t>was</a:t>
            </a:r>
            <a:r>
              <a:rPr/>
              <a:t> </a:t>
            </a:r>
            <a:r>
              <a:rPr/>
              <a:t>randomized</a:t>
            </a:r>
            <a:r>
              <a:rPr/>
              <a:t> </a:t>
            </a:r>
            <a:r>
              <a:rPr/>
              <a:t>to.</a:t>
            </a:r>
            <a:r>
              <a:rPr/>
              <a:t> </a:t>
            </a:r>
            <a:r>
              <a:rPr/>
              <a:t>Now</a:t>
            </a:r>
            <a:r>
              <a:rPr/>
              <a:t> </a:t>
            </a:r>
            <a:r>
              <a:rPr/>
              <a:t>someone</a:t>
            </a:r>
            <a:r>
              <a:rPr/>
              <a:t> </a:t>
            </a:r>
            <a:r>
              <a:rPr/>
              <a:t>always</a:t>
            </a:r>
            <a:r>
              <a:rPr/>
              <a:t> </a:t>
            </a:r>
            <a:r>
              <a:rPr/>
              <a:t>knows,</a:t>
            </a:r>
            <a:r>
              <a:rPr/>
              <a:t> </a:t>
            </a:r>
            <a:r>
              <a:rPr/>
              <a:t>but</a:t>
            </a:r>
            <a:r>
              <a:rPr/>
              <a:t> </a:t>
            </a:r>
            <a:r>
              <a:rPr/>
              <a:t>this</a:t>
            </a:r>
            <a:r>
              <a:rPr/>
              <a:t> </a:t>
            </a:r>
            <a:r>
              <a:rPr/>
              <a:t>person</a:t>
            </a:r>
            <a:r>
              <a:rPr/>
              <a:t> </a:t>
            </a:r>
            <a:r>
              <a:rPr/>
              <a:t>is</a:t>
            </a:r>
            <a:r>
              <a:rPr/>
              <a:t> </a:t>
            </a:r>
            <a:r>
              <a:rPr/>
              <a:t>buried</a:t>
            </a:r>
            <a:r>
              <a:rPr/>
              <a:t> </a:t>
            </a:r>
            <a:r>
              <a:rPr/>
              <a:t>deep</a:t>
            </a:r>
            <a:r>
              <a:rPr/>
              <a:t> </a:t>
            </a:r>
            <a:r>
              <a:rPr/>
              <a:t>in</a:t>
            </a:r>
            <a:r>
              <a:rPr/>
              <a:t> </a:t>
            </a:r>
            <a:r>
              <a:rPr/>
              <a:t>the</a:t>
            </a:r>
            <a:r>
              <a:rPr/>
              <a:t> </a:t>
            </a:r>
            <a:r>
              <a:rPr/>
              <a:t>basement</a:t>
            </a:r>
            <a:r>
              <a:rPr/>
              <a:t> </a:t>
            </a:r>
            <a:r>
              <a:rPr/>
              <a:t>of</a:t>
            </a:r>
            <a:r>
              <a:rPr/>
              <a:t> </a:t>
            </a:r>
            <a:r>
              <a:rPr/>
              <a:t>the</a:t>
            </a:r>
            <a:r>
              <a:rPr/>
              <a:t> </a:t>
            </a:r>
            <a:r>
              <a:rPr/>
              <a:t>pharmacy</a:t>
            </a:r>
            <a:r>
              <a:rPr/>
              <a:t> </a:t>
            </a:r>
            <a:r>
              <a:rPr/>
              <a:t>and</a:t>
            </a:r>
            <a:r>
              <a:rPr/>
              <a:t> </a:t>
            </a:r>
            <a:r>
              <a:rPr/>
              <a:t>has</a:t>
            </a:r>
            <a:r>
              <a:rPr/>
              <a:t> </a:t>
            </a:r>
            <a:r>
              <a:rPr/>
              <a:t>no</a:t>
            </a:r>
            <a:r>
              <a:rPr/>
              <a:t> </a:t>
            </a:r>
            <a:r>
              <a:rPr/>
              <a:t>interactions</a:t>
            </a:r>
            <a:r>
              <a:rPr/>
              <a:t> </a:t>
            </a:r>
            <a:r>
              <a:rPr/>
              <a:t>with</a:t>
            </a:r>
            <a:r>
              <a:rPr/>
              <a:t> </a:t>
            </a:r>
            <a:r>
              <a:rPr/>
              <a:t>the</a:t>
            </a:r>
            <a:r>
              <a:rPr/>
              <a:t> </a:t>
            </a:r>
            <a:r>
              <a:rPr/>
              <a:t>patient</a:t>
            </a:r>
            <a:r>
              <a:rPr/>
              <a:t> </a:t>
            </a:r>
            <a:r>
              <a:rPr/>
              <a:t>or</a:t>
            </a:r>
            <a:r>
              <a:rPr/>
              <a:t> </a:t>
            </a:r>
            <a:r>
              <a:rPr/>
              <a:t>treating</a:t>
            </a:r>
            <a:r>
              <a:rPr/>
              <a:t> </a:t>
            </a:r>
            <a:r>
              <a:rPr/>
              <a:t>physician.</a:t>
            </a:r>
          </a:p>
          <a:p>
            <a:pPr lvl="0" marL="0" indent="0">
              <a:buNone/>
            </a:pPr>
          </a:p>
          <a:p>
            <a:pPr lvl="0" marL="0" indent="0">
              <a:buNone/>
            </a:pPr>
            <a:r>
              <a:rPr/>
              <a:t>In</a:t>
            </a:r>
            <a:r>
              <a:rPr/>
              <a:t> </a:t>
            </a:r>
            <a:r>
              <a:rPr/>
              <a:t>a</a:t>
            </a:r>
            <a:r>
              <a:rPr/>
              <a:t> </a:t>
            </a:r>
            <a:r>
              <a:rPr/>
              <a:t>single</a:t>
            </a:r>
            <a:r>
              <a:rPr/>
              <a:t> </a:t>
            </a:r>
            <a:r>
              <a:rPr/>
              <a:t>blind,</a:t>
            </a:r>
            <a:r>
              <a:rPr/>
              <a:t> </a:t>
            </a:r>
            <a:r>
              <a:rPr/>
              <a:t>only</a:t>
            </a:r>
            <a:r>
              <a:rPr/>
              <a:t> </a:t>
            </a:r>
            <a:r>
              <a:rPr/>
              <a:t>one</a:t>
            </a:r>
            <a:r>
              <a:rPr/>
              <a:t> </a:t>
            </a:r>
            <a:r>
              <a:rPr/>
              <a:t>of</a:t>
            </a:r>
            <a:r>
              <a:rPr/>
              <a:t> </a:t>
            </a:r>
            <a:r>
              <a:rPr/>
              <a:t>the</a:t>
            </a:r>
            <a:r>
              <a:rPr/>
              <a:t> </a:t>
            </a:r>
            <a:r>
              <a:rPr/>
              <a:t>parties</a:t>
            </a:r>
            <a:r>
              <a:rPr/>
              <a:t> </a:t>
            </a:r>
            <a:r>
              <a:rPr/>
              <a:t>is</a:t>
            </a:r>
            <a:r>
              <a:rPr/>
              <a:t> </a:t>
            </a:r>
            <a:r>
              <a:rPr/>
              <a:t>blinded.</a:t>
            </a:r>
            <a:r>
              <a:rPr/>
              <a:t> </a:t>
            </a:r>
            <a:r>
              <a:rPr/>
              <a:t>This</a:t>
            </a:r>
            <a:r>
              <a:rPr/>
              <a:t> </a:t>
            </a:r>
            <a:r>
              <a:rPr/>
              <a:t>is</a:t>
            </a:r>
            <a:r>
              <a:rPr/>
              <a:t> </a:t>
            </a:r>
            <a:r>
              <a:rPr/>
              <a:t>usually</a:t>
            </a:r>
            <a:r>
              <a:rPr/>
              <a:t> </a:t>
            </a:r>
            <a:r>
              <a:rPr/>
              <a:t>the</a:t>
            </a:r>
            <a:r>
              <a:rPr/>
              <a:t> </a:t>
            </a:r>
            <a:r>
              <a:rPr/>
              <a:t>patient.</a:t>
            </a:r>
            <a:r>
              <a:rPr/>
              <a:t> </a:t>
            </a:r>
            <a:r>
              <a:rPr/>
              <a:t>You</a:t>
            </a:r>
            <a:r>
              <a:rPr/>
              <a:t> </a:t>
            </a:r>
            <a:r>
              <a:rPr/>
              <a:t>can’t</a:t>
            </a:r>
            <a:r>
              <a:rPr/>
              <a:t> </a:t>
            </a:r>
            <a:r>
              <a:rPr/>
              <a:t>blind</a:t>
            </a:r>
            <a:r>
              <a:rPr/>
              <a:t> </a:t>
            </a:r>
            <a:r>
              <a:rPr/>
              <a:t>a</a:t>
            </a:r>
            <a:r>
              <a:rPr/>
              <a:t> </a:t>
            </a:r>
            <a:r>
              <a:rPr/>
              <a:t>surgery</a:t>
            </a:r>
            <a:r>
              <a:rPr/>
              <a:t> </a:t>
            </a:r>
            <a:r>
              <a:rPr/>
              <a:t>from</a:t>
            </a:r>
            <a:r>
              <a:rPr/>
              <a:t> </a:t>
            </a:r>
            <a:r>
              <a:rPr/>
              <a:t>the</a:t>
            </a:r>
            <a:r>
              <a:rPr/>
              <a:t> </a:t>
            </a:r>
            <a:r>
              <a:rPr/>
              <a:t>surgeon,</a:t>
            </a:r>
            <a:r>
              <a:rPr/>
              <a:t> </a:t>
            </a:r>
            <a:r>
              <a:rPr/>
              <a:t>but</a:t>
            </a:r>
            <a:r>
              <a:rPr/>
              <a:t> </a:t>
            </a:r>
            <a:r>
              <a:rPr/>
              <a:t>you</a:t>
            </a:r>
            <a:r>
              <a:rPr/>
              <a:t> </a:t>
            </a:r>
            <a:r>
              <a:rPr/>
              <a:t>can</a:t>
            </a:r>
            <a:r>
              <a:rPr/>
              <a:t> </a:t>
            </a:r>
            <a:r>
              <a:rPr/>
              <a:t>do</a:t>
            </a:r>
            <a:r>
              <a:rPr/>
              <a:t> </a:t>
            </a:r>
            <a:r>
              <a:rPr/>
              <a:t>things</a:t>
            </a:r>
            <a:r>
              <a:rPr/>
              <a:t> </a:t>
            </a:r>
            <a:r>
              <a:rPr/>
              <a:t>like</a:t>
            </a:r>
            <a:r>
              <a:rPr/>
              <a:t> </a:t>
            </a:r>
            <a:r>
              <a:rPr/>
              <a:t>use</a:t>
            </a:r>
            <a:r>
              <a:rPr/>
              <a:t> </a:t>
            </a:r>
            <a:r>
              <a:rPr/>
              <a:t>an</a:t>
            </a:r>
            <a:r>
              <a:rPr/>
              <a:t> </a:t>
            </a:r>
            <a:r>
              <a:rPr/>
              <a:t>extra</a:t>
            </a:r>
            <a:r>
              <a:rPr/>
              <a:t> </a:t>
            </a:r>
            <a:r>
              <a:rPr/>
              <a:t>large</a:t>
            </a:r>
            <a:r>
              <a:rPr/>
              <a:t> </a:t>
            </a:r>
            <a:r>
              <a:rPr/>
              <a:t>bandage</a:t>
            </a:r>
            <a:r>
              <a:rPr/>
              <a:t> </a:t>
            </a:r>
            <a:r>
              <a:rPr/>
              <a:t>so</a:t>
            </a:r>
            <a:r>
              <a:rPr/>
              <a:t> </a:t>
            </a:r>
            <a:r>
              <a:rPr/>
              <a:t>the</a:t>
            </a:r>
            <a:r>
              <a:rPr/>
              <a:t> </a:t>
            </a:r>
            <a:r>
              <a:rPr/>
              <a:t>patient</a:t>
            </a:r>
            <a:r>
              <a:rPr/>
              <a:t> </a:t>
            </a:r>
            <a:r>
              <a:rPr/>
              <a:t>cannot</a:t>
            </a:r>
            <a:r>
              <a:rPr/>
              <a:t> </a:t>
            </a:r>
            <a:r>
              <a:rPr/>
              <a:t>see</a:t>
            </a:r>
            <a:r>
              <a:rPr/>
              <a:t> </a:t>
            </a:r>
            <a:r>
              <a:rPr/>
              <a:t>the</a:t>
            </a:r>
            <a:r>
              <a:rPr/>
              <a:t> </a:t>
            </a:r>
            <a:r>
              <a:rPr/>
              <a:t>size</a:t>
            </a:r>
            <a:r>
              <a:rPr/>
              <a:t> </a:t>
            </a:r>
            <a:r>
              <a:rPr/>
              <a:t>of</a:t>
            </a:r>
            <a:r>
              <a:rPr/>
              <a:t> </a:t>
            </a:r>
            <a:r>
              <a:rPr/>
              <a:t>the</a:t>
            </a:r>
            <a:r>
              <a:rPr/>
              <a:t> </a:t>
            </a:r>
            <a:r>
              <a:rPr/>
              <a:t>incision.</a:t>
            </a:r>
          </a:p>
          <a:p>
            <a:pPr lvl="0" marL="0" indent="0">
              <a:buNone/>
            </a:pPr>
          </a:p>
          <a:p>
            <a:pPr lvl="0" marL="0" indent="0">
              <a:buNone/>
            </a:pPr>
            <a:r>
              <a:rPr/>
              <a:t>Even</a:t>
            </a:r>
            <a:r>
              <a:rPr/>
              <a:t> </a:t>
            </a:r>
            <a:r>
              <a:rPr/>
              <a:t>if</a:t>
            </a:r>
            <a:r>
              <a:rPr/>
              <a:t> </a:t>
            </a:r>
            <a:r>
              <a:rPr/>
              <a:t>you</a:t>
            </a:r>
            <a:r>
              <a:rPr/>
              <a:t> </a:t>
            </a:r>
            <a:r>
              <a:rPr/>
              <a:t>can’t</a:t>
            </a:r>
            <a:r>
              <a:rPr/>
              <a:t> </a:t>
            </a:r>
            <a:r>
              <a:rPr/>
              <a:t>blind</a:t>
            </a:r>
            <a:r>
              <a:rPr/>
              <a:t> </a:t>
            </a:r>
            <a:r>
              <a:rPr/>
              <a:t>the</a:t>
            </a:r>
            <a:r>
              <a:rPr/>
              <a:t> </a:t>
            </a:r>
            <a:r>
              <a:rPr/>
              <a:t>patient,</a:t>
            </a:r>
            <a:r>
              <a:rPr/>
              <a:t> </a:t>
            </a:r>
            <a:r>
              <a:rPr/>
              <a:t>you</a:t>
            </a:r>
            <a:r>
              <a:rPr/>
              <a:t> </a:t>
            </a:r>
            <a:r>
              <a:rPr/>
              <a:t>should</a:t>
            </a:r>
            <a:r>
              <a:rPr/>
              <a:t> </a:t>
            </a:r>
            <a:r>
              <a:rPr/>
              <a:t>still</a:t>
            </a:r>
            <a:r>
              <a:rPr/>
              <a:t> </a:t>
            </a:r>
            <a:r>
              <a:rPr/>
              <a:t>try</a:t>
            </a:r>
            <a:r>
              <a:rPr/>
              <a:t> </a:t>
            </a:r>
            <a:r>
              <a:rPr/>
              <a:t>to</a:t>
            </a:r>
            <a:r>
              <a:rPr/>
              <a:t> </a:t>
            </a:r>
            <a:r>
              <a:rPr/>
              <a:t>blind</a:t>
            </a:r>
            <a:r>
              <a:rPr/>
              <a:t> </a:t>
            </a:r>
            <a:r>
              <a:rPr/>
              <a:t>the</a:t>
            </a:r>
            <a:r>
              <a:rPr/>
              <a:t> </a:t>
            </a:r>
            <a:r>
              <a:rPr/>
              <a:t>evaluators.</a:t>
            </a:r>
            <a:r>
              <a:rPr/>
              <a:t> </a:t>
            </a:r>
            <a:r>
              <a:rPr/>
              <a:t>So</a:t>
            </a:r>
            <a:r>
              <a:rPr/>
              <a:t> </a:t>
            </a:r>
            <a:r>
              <a:rPr/>
              <a:t>in</a:t>
            </a:r>
            <a:r>
              <a:rPr/>
              <a:t> </a:t>
            </a:r>
            <a:r>
              <a:rPr/>
              <a:t>a</a:t>
            </a:r>
            <a:r>
              <a:rPr/>
              <a:t> </a:t>
            </a:r>
            <a:r>
              <a:rPr/>
              <a:t>surgery</a:t>
            </a:r>
            <a:r>
              <a:rPr/>
              <a:t> </a:t>
            </a:r>
            <a:r>
              <a:rPr/>
              <a:t>trial,</a:t>
            </a:r>
            <a:r>
              <a:rPr/>
              <a:t> </a:t>
            </a:r>
            <a:r>
              <a:rPr/>
              <a:t>don’t</a:t>
            </a:r>
            <a:r>
              <a:rPr/>
              <a:t> </a:t>
            </a:r>
            <a:r>
              <a:rPr/>
              <a:t>collect</a:t>
            </a:r>
            <a:r>
              <a:rPr/>
              <a:t> </a:t>
            </a:r>
            <a:r>
              <a:rPr/>
              <a:t>data</a:t>
            </a:r>
            <a:r>
              <a:rPr/>
              <a:t> </a:t>
            </a:r>
            <a:r>
              <a:rPr/>
              <a:t>from</a:t>
            </a:r>
            <a:r>
              <a:rPr/>
              <a:t> </a:t>
            </a:r>
            <a:r>
              <a:rPr/>
              <a:t>the</a:t>
            </a:r>
            <a:r>
              <a:rPr/>
              <a:t> </a:t>
            </a:r>
            <a:r>
              <a:rPr/>
              <a:t>surgeon</a:t>
            </a:r>
            <a:r>
              <a:rPr/>
              <a:t> </a:t>
            </a:r>
            <a:r>
              <a:rPr/>
              <a:t>who</a:t>
            </a:r>
            <a:r>
              <a:rPr/>
              <a:t> </a:t>
            </a:r>
            <a:r>
              <a:rPr/>
              <a:t>performed</a:t>
            </a:r>
            <a:r>
              <a:rPr/>
              <a:t> </a:t>
            </a:r>
            <a:r>
              <a:rPr/>
              <a:t>the</a:t>
            </a:r>
            <a:r>
              <a:rPr/>
              <a:t> </a:t>
            </a:r>
            <a:r>
              <a:rPr/>
              <a:t>operation,</a:t>
            </a:r>
            <a:r>
              <a:rPr/>
              <a:t> </a:t>
            </a:r>
            <a:r>
              <a:rPr/>
              <a:t>but</a:t>
            </a:r>
            <a:r>
              <a:rPr/>
              <a:t> </a:t>
            </a:r>
            <a:r>
              <a:rPr/>
              <a:t>rather</a:t>
            </a:r>
            <a:r>
              <a:rPr/>
              <a:t> </a:t>
            </a:r>
            <a:r>
              <a:rPr/>
              <a:t>from</a:t>
            </a:r>
            <a:r>
              <a:rPr/>
              <a:t> </a:t>
            </a:r>
            <a:r>
              <a:rPr/>
              <a:t>an</a:t>
            </a:r>
            <a:r>
              <a:rPr/>
              <a:t> </a:t>
            </a:r>
            <a:r>
              <a:rPr/>
              <a:t>independent</a:t>
            </a:r>
            <a:r>
              <a:rPr/>
              <a:t> </a:t>
            </a:r>
            <a:r>
              <a:rPr/>
              <a:t>observer</a:t>
            </a:r>
            <a:r>
              <a:rPr/>
              <a:t> </a:t>
            </a:r>
            <a:r>
              <a:rPr/>
              <a:t>who</a:t>
            </a:r>
            <a:r>
              <a:rPr/>
              <a:t> </a:t>
            </a:r>
            <a:r>
              <a:rPr/>
              <a:t>does</a:t>
            </a:r>
            <a:r>
              <a:rPr/>
              <a:t> </a:t>
            </a:r>
            <a:r>
              <a:rPr/>
              <a:t>not</a:t>
            </a:r>
            <a:r>
              <a:rPr/>
              <a:t> </a:t>
            </a:r>
            <a:r>
              <a:rPr/>
              <a:t>know</a:t>
            </a:r>
            <a:r>
              <a:rPr/>
              <a:t> </a:t>
            </a:r>
            <a:r>
              <a:rPr/>
              <a:t>what</a:t>
            </a:r>
            <a:r>
              <a:rPr/>
              <a:t> </a:t>
            </a:r>
            <a:r>
              <a:rPr/>
              <a:t>surgery</a:t>
            </a:r>
            <a:r>
              <a:rPr/>
              <a:t> </a:t>
            </a:r>
            <a:r>
              <a:rPr/>
              <a:t>was</a:t>
            </a:r>
            <a:r>
              <a:rPr/>
              <a:t> </a:t>
            </a:r>
            <a:r>
              <a:rPr/>
              <a:t>assigned</a:t>
            </a:r>
            <a:r>
              <a:rPr/>
              <a:t> </a:t>
            </a:r>
            <a:r>
              <a:rPr/>
              <a:t>to</a:t>
            </a:r>
            <a:r>
              <a:rPr/>
              <a:t> </a:t>
            </a:r>
            <a:r>
              <a:rPr/>
              <a:t>a</a:t>
            </a:r>
            <a:r>
              <a:rPr/>
              <a:t> </a:t>
            </a:r>
            <a:r>
              <a:rPr/>
              <a:t>particular</a:t>
            </a:r>
            <a:r>
              <a:rPr/>
              <a:t> </a:t>
            </a:r>
            <a:r>
              <a:rPr/>
              <a:t>patient.</a:t>
            </a:r>
          </a:p>
          <a:p>
            <a:pPr lvl="0" marL="0" indent="0">
              <a:buNone/>
            </a:pPr>
          </a:p>
          <a:p>
            <a:pPr lvl="0" marL="0" indent="0">
              <a:buNone/>
            </a:pPr>
            <a:r>
              <a:rPr/>
              <a:t>The</a:t>
            </a:r>
            <a:r>
              <a:rPr/>
              <a:t> </a:t>
            </a:r>
            <a:r>
              <a:rPr/>
              <a:t>blinded</a:t>
            </a:r>
            <a:r>
              <a:rPr/>
              <a:t> </a:t>
            </a:r>
            <a:r>
              <a:rPr/>
              <a:t>evaluator</a:t>
            </a:r>
            <a:r>
              <a:rPr/>
              <a:t> </a:t>
            </a:r>
            <a:r>
              <a:rPr/>
              <a:t>is</a:t>
            </a:r>
            <a:r>
              <a:rPr/>
              <a:t> </a:t>
            </a:r>
            <a:r>
              <a:rPr/>
              <a:t>even</a:t>
            </a:r>
            <a:r>
              <a:rPr/>
              <a:t> </a:t>
            </a:r>
            <a:r>
              <a:rPr/>
              <a:t>an</a:t>
            </a:r>
            <a:r>
              <a:rPr/>
              <a:t> </a:t>
            </a:r>
            <a:r>
              <a:rPr/>
              <a:t>option</a:t>
            </a:r>
            <a:r>
              <a:rPr/>
              <a:t> </a:t>
            </a:r>
            <a:r>
              <a:rPr/>
              <a:t>for</a:t>
            </a:r>
            <a:r>
              <a:rPr/>
              <a:t> </a:t>
            </a:r>
            <a:r>
              <a:rPr/>
              <a:t>non-randomized</a:t>
            </a:r>
            <a:r>
              <a:rPr/>
              <a:t> </a:t>
            </a:r>
            <a:r>
              <a:rPr/>
              <a:t>trials.</a:t>
            </a:r>
            <a:r>
              <a:rPr/>
              <a:t> </a:t>
            </a:r>
            <a:r>
              <a:rPr/>
              <a:t>There</a:t>
            </a:r>
            <a:r>
              <a:rPr/>
              <a:t> </a:t>
            </a:r>
            <a:r>
              <a:rPr/>
              <a:t>was</a:t>
            </a:r>
            <a:r>
              <a:rPr/>
              <a:t> </a:t>
            </a:r>
            <a:r>
              <a:rPr/>
              <a:t>a</a:t>
            </a:r>
            <a:r>
              <a:rPr/>
              <a:t> </a:t>
            </a:r>
            <a:r>
              <a:rPr/>
              <a:t>case</a:t>
            </a:r>
            <a:r>
              <a:rPr/>
              <a:t> </a:t>
            </a:r>
            <a:r>
              <a:rPr/>
              <a:t>control</a:t>
            </a:r>
            <a:r>
              <a:rPr/>
              <a:t> </a:t>
            </a:r>
            <a:r>
              <a:rPr/>
              <a:t>study</a:t>
            </a:r>
            <a:r>
              <a:rPr/>
              <a:t> </a:t>
            </a:r>
            <a:r>
              <a:rPr/>
              <a:t>where</a:t>
            </a:r>
            <a:r>
              <a:rPr/>
              <a:t> </a:t>
            </a:r>
            <a:r>
              <a:rPr/>
              <a:t>the</a:t>
            </a:r>
            <a:r>
              <a:rPr/>
              <a:t> </a:t>
            </a:r>
            <a:r>
              <a:rPr/>
              <a:t>cases</a:t>
            </a:r>
            <a:r>
              <a:rPr/>
              <a:t> </a:t>
            </a:r>
            <a:r>
              <a:rPr/>
              <a:t>had</a:t>
            </a:r>
            <a:r>
              <a:rPr/>
              <a:t> </a:t>
            </a:r>
            <a:r>
              <a:rPr/>
              <a:t>lung</a:t>
            </a:r>
            <a:r>
              <a:rPr/>
              <a:t> </a:t>
            </a:r>
            <a:r>
              <a:rPr/>
              <a:t>cancer</a:t>
            </a:r>
            <a:r>
              <a:rPr/>
              <a:t> </a:t>
            </a:r>
            <a:r>
              <a:rPr/>
              <a:t>and</a:t>
            </a:r>
            <a:r>
              <a:rPr/>
              <a:t> </a:t>
            </a:r>
            <a:r>
              <a:rPr/>
              <a:t>the</a:t>
            </a:r>
            <a:r>
              <a:rPr/>
              <a:t> </a:t>
            </a:r>
            <a:r>
              <a:rPr/>
              <a:t>controls</a:t>
            </a:r>
            <a:r>
              <a:rPr/>
              <a:t> </a:t>
            </a:r>
            <a:r>
              <a:rPr/>
              <a:t>did</a:t>
            </a:r>
            <a:r>
              <a:rPr/>
              <a:t> </a:t>
            </a:r>
            <a:r>
              <a:rPr/>
              <a:t>not.</a:t>
            </a:r>
            <a:r>
              <a:rPr/>
              <a:t> </a:t>
            </a:r>
            <a:r>
              <a:rPr/>
              <a:t>You</a:t>
            </a:r>
            <a:r>
              <a:rPr/>
              <a:t> </a:t>
            </a:r>
            <a:r>
              <a:rPr/>
              <a:t>can’t</a:t>
            </a:r>
            <a:r>
              <a:rPr/>
              <a:t> </a:t>
            </a:r>
            <a:r>
              <a:rPr/>
              <a:t>hide</a:t>
            </a:r>
            <a:r>
              <a:rPr/>
              <a:t> </a:t>
            </a:r>
            <a:r>
              <a:rPr/>
              <a:t>lung</a:t>
            </a:r>
            <a:r>
              <a:rPr/>
              <a:t> </a:t>
            </a:r>
            <a:r>
              <a:rPr/>
              <a:t>cancer</a:t>
            </a:r>
            <a:r>
              <a:rPr/>
              <a:t> </a:t>
            </a:r>
            <a:r>
              <a:rPr/>
              <a:t>from</a:t>
            </a:r>
            <a:r>
              <a:rPr/>
              <a:t> </a:t>
            </a:r>
            <a:r>
              <a:rPr/>
              <a:t>a</a:t>
            </a:r>
            <a:r>
              <a:rPr/>
              <a:t> </a:t>
            </a:r>
            <a:r>
              <a:rPr/>
              <a:t>patient,</a:t>
            </a:r>
            <a:r>
              <a:rPr/>
              <a:t> </a:t>
            </a:r>
            <a:r>
              <a:rPr/>
              <a:t>of</a:t>
            </a:r>
            <a:r>
              <a:rPr/>
              <a:t> </a:t>
            </a:r>
            <a:r>
              <a:rPr/>
              <a:t>course.</a:t>
            </a:r>
            <a:r>
              <a:rPr/>
              <a:t> </a:t>
            </a:r>
            <a:r>
              <a:rPr/>
              <a:t>But</a:t>
            </a:r>
            <a:r>
              <a:rPr/>
              <a:t> </a:t>
            </a:r>
            <a:r>
              <a:rPr/>
              <a:t>the</a:t>
            </a:r>
            <a:r>
              <a:rPr/>
              <a:t> </a:t>
            </a:r>
            <a:r>
              <a:rPr/>
              <a:t>person</a:t>
            </a:r>
            <a:r>
              <a:rPr/>
              <a:t> </a:t>
            </a:r>
            <a:r>
              <a:rPr/>
              <a:t>who</a:t>
            </a:r>
            <a:r>
              <a:rPr/>
              <a:t> </a:t>
            </a:r>
            <a:r>
              <a:rPr/>
              <a:t>interviewed</a:t>
            </a:r>
            <a:r>
              <a:rPr/>
              <a:t> </a:t>
            </a:r>
            <a:r>
              <a:rPr/>
              <a:t>the</a:t>
            </a:r>
            <a:r>
              <a:rPr/>
              <a:t> </a:t>
            </a:r>
            <a:r>
              <a:rPr/>
              <a:t>patient</a:t>
            </a:r>
            <a:r>
              <a:rPr/>
              <a:t> </a:t>
            </a:r>
            <a:r>
              <a:rPr/>
              <a:t>did</a:t>
            </a:r>
            <a:r>
              <a:rPr/>
              <a:t> </a:t>
            </a:r>
            <a:r>
              <a:rPr/>
              <a:t>not</a:t>
            </a:r>
            <a:r>
              <a:rPr/>
              <a:t> </a:t>
            </a:r>
            <a:r>
              <a:rPr/>
              <a:t>know</a:t>
            </a:r>
            <a:r>
              <a:rPr/>
              <a:t> </a:t>
            </a:r>
            <a:r>
              <a:rPr/>
              <a:t>and</a:t>
            </a:r>
            <a:r>
              <a:rPr/>
              <a:t> </a:t>
            </a:r>
            <a:r>
              <a:rPr/>
              <a:t>that</a:t>
            </a:r>
            <a:r>
              <a:rPr/>
              <a:t> </a:t>
            </a:r>
            <a:r>
              <a:rPr/>
              <a:t>stopped</a:t>
            </a:r>
            <a:r>
              <a:rPr/>
              <a:t> </a:t>
            </a:r>
            <a:r>
              <a:rPr/>
              <a:t>the</a:t>
            </a:r>
            <a:r>
              <a:rPr/>
              <a:t> </a:t>
            </a:r>
            <a:r>
              <a:rPr/>
              <a:t>interviewer</a:t>
            </a:r>
            <a:r>
              <a:rPr/>
              <a:t> </a:t>
            </a:r>
            <a:r>
              <a:rPr/>
              <a:t>from</a:t>
            </a:r>
            <a:r>
              <a:rPr/>
              <a:t> </a:t>
            </a:r>
            <a:r>
              <a:rPr/>
              <a:t>probing</a:t>
            </a:r>
            <a:r>
              <a:rPr/>
              <a:t> </a:t>
            </a:r>
            <a:r>
              <a:rPr/>
              <a:t>a</a:t>
            </a:r>
            <a:r>
              <a:rPr/>
              <a:t> </a:t>
            </a:r>
            <a:r>
              <a:rPr/>
              <a:t>bit</a:t>
            </a:r>
            <a:r>
              <a:rPr/>
              <a:t> </a:t>
            </a:r>
            <a:r>
              <a:rPr/>
              <a:t>more</a:t>
            </a:r>
            <a:r>
              <a:rPr/>
              <a:t> </a:t>
            </a:r>
            <a:r>
              <a:rPr/>
              <a:t>aggressively</a:t>
            </a:r>
            <a:r>
              <a:rPr/>
              <a:t> </a:t>
            </a:r>
            <a:r>
              <a:rPr/>
              <a:t>for</a:t>
            </a:r>
            <a:r>
              <a:rPr/>
              <a:t> </a:t>
            </a:r>
            <a:r>
              <a:rPr/>
              <a:t>cancer</a:t>
            </a:r>
            <a:r>
              <a:rPr/>
              <a:t> </a:t>
            </a:r>
            <a:r>
              <a:rPr/>
              <a:t>patients.</a:t>
            </a:r>
            <a:r>
              <a:rPr/>
              <a:t> </a:t>
            </a:r>
            <a:r>
              <a:rPr/>
              <a:t>(</a:t>
            </a:r>
            <a:r>
              <a:rPr/>
              <a:t>“</a:t>
            </a:r>
            <a:r>
              <a:rPr/>
              <a:t>Are</a:t>
            </a:r>
            <a:r>
              <a:rPr/>
              <a:t> </a:t>
            </a:r>
            <a:r>
              <a:rPr/>
              <a:t>you</a:t>
            </a:r>
            <a:r>
              <a:rPr/>
              <a:t> </a:t>
            </a:r>
            <a:r>
              <a:rPr/>
              <a:t>sure</a:t>
            </a:r>
            <a:r>
              <a:rPr/>
              <a:t> </a:t>
            </a:r>
            <a:r>
              <a:rPr/>
              <a:t>you’ve</a:t>
            </a:r>
            <a:r>
              <a:rPr/>
              <a:t> </a:t>
            </a:r>
            <a:r>
              <a:rPr/>
              <a:t>never</a:t>
            </a:r>
            <a:r>
              <a:rPr/>
              <a:t> </a:t>
            </a:r>
            <a:r>
              <a:rPr/>
              <a:t>smoked</a:t>
            </a:r>
            <a:r>
              <a:rPr/>
              <a:t> </a:t>
            </a:r>
            <a:r>
              <a:rPr/>
              <a:t>any</a:t>
            </a:r>
            <a:r>
              <a:rPr/>
              <a:t> </a:t>
            </a:r>
            <a:r>
              <a:rPr/>
              <a:t>cigarettes?</a:t>
            </a:r>
            <a:r>
              <a:rPr/>
              <a:t> </a:t>
            </a:r>
            <a:r>
              <a:rPr/>
              <a:t>Think</a:t>
            </a:r>
            <a:r>
              <a:rPr/>
              <a:t> </a:t>
            </a:r>
            <a:r>
              <a:rPr/>
              <a:t>hard</a:t>
            </a:r>
            <a:r>
              <a:rPr/>
              <a:t> </a:t>
            </a:r>
            <a:r>
              <a:rPr/>
              <a:t>now.</a:t>
            </a:r>
            <a:r>
              <a:rPr/>
              <a:t>”</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12/30/2018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pmean.com/04/temporality.html" TargetMode="Externa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hyperlink" Target="http://www.pmean.com/07/QuantifyingPredictions.html" TargetMode="Externa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 Id="rId3" Type="http://schemas.openxmlformats.org/officeDocument/2006/relationships/image" Target="../media/image1.png"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 Id="rId3" Type="http://schemas.openxmlformats.org/officeDocument/2006/relationships/image" Target="../media/image2.png"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 Id="rId3" Type="http://schemas.openxmlformats.org/officeDocument/2006/relationships/image" Target="../media/image3.png"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hyperlink" Target="http://www.pmean.com/00/intention.html" TargetMode="External" /><Relationship Id="rId4" Type="http://schemas.openxmlformats.org/officeDocument/2006/relationships/hyperlink" Target="https://nutritionandmetabolism.biomedcentral.com/articles/10.1186/1743-7075-6-1" TargetMode="External" /><Relationship Id="rId5" Type="http://schemas.openxmlformats.org/officeDocument/2006/relationships/hyperlink" Target="https://nutritionandmetabolism.biomedcentral.com/track/pdf/10.1186/1743-7075-6-1" TargetMode="External" /><Relationship Id="rId6" Type="http://schemas.openxmlformats.org/officeDocument/2006/relationships/hyperlink" Target="http://www.pmean.com/04/placebo.html" TargetMode="Externa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a:t>
            </a:r>
            <a:r>
              <a:rPr/>
              <a:t> </a:t>
            </a:r>
            <a:r>
              <a:rPr/>
              <a:t>04</a:t>
            </a:r>
            <a:r>
              <a:rPr/>
              <a:t> </a:t>
            </a:r>
            <a:r>
              <a:rPr/>
              <a:t>-</a:t>
            </a:r>
            <a:r>
              <a:rPr/>
              <a:t> </a:t>
            </a:r>
            <a:r>
              <a:rPr/>
              <a:t>Analysis</a:t>
            </a:r>
            <a:r>
              <a:rPr/>
              <a:t> </a:t>
            </a:r>
            <a:r>
              <a:rPr/>
              <a:t>of</a:t>
            </a:r>
            <a:r>
              <a:rPr/>
              <a:t> </a:t>
            </a:r>
            <a:r>
              <a:rPr/>
              <a:t>randomized</a:t>
            </a:r>
            <a:r>
              <a:rPr/>
              <a:t> </a:t>
            </a:r>
            <a:r>
              <a:rPr/>
              <a:t>studies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Disadvantages</a:t>
            </a:r>
            <a:r>
              <a:rPr/>
              <a:t> </a:t>
            </a:r>
            <a:r>
              <a:rPr/>
              <a:t>of</a:t>
            </a:r>
            <a:r>
              <a:rPr/>
              <a:t> </a:t>
            </a:r>
            <a:r>
              <a:rPr/>
              <a:t>randomization</a:t>
            </a:r>
          </a:p>
        </p:txBody>
      </p:sp>
      <p:sp>
        <p:nvSpPr>
          <p:cNvPr id="3" name="Content Placeholder 2"/>
          <p:cNvSpPr>
            <a:spLocks noGrp="1"/>
          </p:cNvSpPr>
          <p:nvPr>
            <p:ph idx="1"/>
          </p:nvPr>
        </p:nvSpPr>
        <p:spPr/>
        <p:txBody>
          <a:bodyPr/>
          <a:lstStyle/>
          <a:p>
            <a:pPr lvl="1"/>
            <a:r>
              <a:rPr/>
              <a:t>Expensive</a:t>
            </a:r>
          </a:p>
          <a:p>
            <a:pPr lvl="1"/>
            <a:r>
              <a:rPr/>
              <a:t>Artificial</a:t>
            </a:r>
          </a:p>
          <a:p>
            <a:pPr lvl="2"/>
            <a:r>
              <a:rPr/>
              <a:t>Extra tests, extra attention</a:t>
            </a:r>
          </a:p>
          <a:p>
            <a:pPr lvl="2"/>
            <a:r>
              <a:rPr/>
              <a:t>Explicit acknowledgement of uncertainty</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When</a:t>
            </a:r>
            <a:r>
              <a:rPr/>
              <a:t> </a:t>
            </a:r>
            <a:r>
              <a:rPr/>
              <a:t>can’t</a:t>
            </a:r>
            <a:r>
              <a:rPr/>
              <a:t> </a:t>
            </a:r>
            <a:r>
              <a:rPr/>
              <a:t>you</a:t>
            </a:r>
            <a:r>
              <a:rPr/>
              <a:t> </a:t>
            </a:r>
            <a:r>
              <a:rPr/>
              <a:t>randomize</a:t>
            </a:r>
          </a:p>
        </p:txBody>
      </p:sp>
      <p:sp>
        <p:nvSpPr>
          <p:cNvPr id="3" name="Content Placeholder 2"/>
          <p:cNvSpPr>
            <a:spLocks noGrp="1"/>
          </p:cNvSpPr>
          <p:nvPr>
            <p:ph idx="1"/>
          </p:nvPr>
        </p:nvSpPr>
        <p:spPr/>
        <p:txBody>
          <a:bodyPr/>
          <a:lstStyle/>
          <a:p>
            <a:pPr lvl="1"/>
            <a:r>
              <a:rPr/>
              <a:t>In what situations is randomization unethical, impractical, or impossible?</a:t>
            </a:r>
          </a:p>
          <a:p>
            <a:pPr lvl="2"/>
            <a:r>
              <a:rPr/>
              <a:t>Retrospective prayer study. </a:t>
            </a:r>
            <a:r>
              <a:rPr>
                <a:hlinkClick r:id="rId2"/>
              </a:rPr>
              <a:t>http://www.pmean.com/04/temporality.html</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Wait</a:t>
            </a:r>
            <a:r>
              <a:rPr/>
              <a:t> </a:t>
            </a:r>
            <a:r>
              <a:rPr/>
              <a:t>list</a:t>
            </a:r>
            <a:r>
              <a:rPr/>
              <a:t> </a:t>
            </a:r>
            <a:r>
              <a:rPr/>
              <a:t>control</a:t>
            </a:r>
            <a:r>
              <a:rPr/>
              <a:t> </a:t>
            </a:r>
            <a:r>
              <a:rPr/>
              <a:t>groups</a:t>
            </a:r>
          </a:p>
        </p:txBody>
      </p:sp>
      <p:sp>
        <p:nvSpPr>
          <p:cNvPr id="3" name="Content Placeholder 2"/>
          <p:cNvSpPr>
            <a:spLocks noGrp="1"/>
          </p:cNvSpPr>
          <p:nvPr>
            <p:ph idx="1"/>
          </p:nvPr>
        </p:nvSpPr>
        <p:spPr/>
        <p:txBody>
          <a:bodyPr/>
          <a:lstStyle/>
          <a:p>
            <a:pPr lvl="0" marL="0" indent="0">
              <a:buNone/>
            </a:pPr>
            <a:r>
              <a:rPr/>
              <a:t>In some settings, people will resist participating in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Blinding/partial</a:t>
            </a:r>
            <a:r>
              <a:rPr/>
              <a:t> </a:t>
            </a:r>
            <a:r>
              <a:rPr/>
              <a:t>blinding.</a:t>
            </a:r>
            <a:r>
              <a:rPr/>
              <a:t> </a:t>
            </a:r>
            <a:r>
              <a:rPr/>
              <a:t>Who</a:t>
            </a:r>
            <a:r>
              <a:rPr/>
              <a:t> </a:t>
            </a:r>
            <a:r>
              <a:rPr/>
              <a:t>knew</a:t>
            </a:r>
            <a:r>
              <a:rPr/>
              <a:t> </a:t>
            </a:r>
            <a:r>
              <a:rPr/>
              <a:t>what</a:t>
            </a:r>
            <a:r>
              <a:rPr/>
              <a:t> </a:t>
            </a:r>
            <a:r>
              <a:rPr/>
              <a:t>when?</a:t>
            </a:r>
          </a:p>
        </p:txBody>
      </p:sp>
      <p:sp>
        <p:nvSpPr>
          <p:cNvPr id="3" name="Content Placeholder 2"/>
          <p:cNvSpPr>
            <a:spLocks noGrp="1"/>
          </p:cNvSpPr>
          <p:nvPr>
            <p:ph idx="1"/>
          </p:nvPr>
        </p:nvSpPr>
        <p:spPr/>
        <p:txBody>
          <a:bodyPr/>
          <a:lstStyle/>
          <a:p>
            <a:pPr lvl="1"/>
            <a:r>
              <a:rPr/>
              <a:t>Hiding information (not deception)</a:t>
            </a:r>
          </a:p>
          <a:p>
            <a:pPr lvl="1"/>
            <a:r>
              <a:rPr/>
              <a:t>Not always possible (bilateral orchiectomy)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Types</a:t>
            </a:r>
            <a:r>
              <a:rPr/>
              <a:t> </a:t>
            </a:r>
            <a:r>
              <a:rPr/>
              <a:t>of</a:t>
            </a:r>
            <a:r>
              <a:rPr/>
              <a:t> </a:t>
            </a:r>
            <a:r>
              <a:rPr/>
              <a:t>blinding</a:t>
            </a:r>
          </a:p>
        </p:txBody>
      </p:sp>
      <p:sp>
        <p:nvSpPr>
          <p:cNvPr id="3" name="Content Placeholder 2"/>
          <p:cNvSpPr>
            <a:spLocks noGrp="1"/>
          </p:cNvSpPr>
          <p:nvPr>
            <p:ph idx="1"/>
          </p:nvPr>
        </p:nvSpPr>
        <p:spPr/>
        <p:txBody>
          <a:bodyPr/>
          <a:lstStyle/>
          <a:p>
            <a:pPr lvl="1"/>
            <a:r>
              <a:rPr/>
              <a:t>Double blind</a:t>
            </a:r>
          </a:p>
          <a:p>
            <a:pPr lvl="2"/>
            <a:r>
              <a:rPr/>
              <a:t>Physician and patient blinded</a:t>
            </a:r>
          </a:p>
          <a:p>
            <a:pPr lvl="1"/>
            <a:r>
              <a:rPr/>
              <a:t>Single blind</a:t>
            </a:r>
          </a:p>
          <a:p>
            <a:pPr lvl="2"/>
            <a:r>
              <a:rPr/>
              <a:t>Patient only</a:t>
            </a:r>
          </a:p>
          <a:p>
            <a:pPr lvl="1"/>
            <a:r>
              <a:rPr/>
              <a:t>Partial blind</a:t>
            </a:r>
          </a:p>
          <a:p>
            <a:pPr lvl="2"/>
            <a:r>
              <a:rPr/>
              <a:t>Evaluators blinded</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Hawthorne</a:t>
            </a:r>
            <a:r>
              <a:rPr/>
              <a:t> </a:t>
            </a:r>
            <a:r>
              <a:rPr/>
              <a:t>effect</a:t>
            </a:r>
          </a:p>
        </p:txBody>
      </p:sp>
      <p:sp>
        <p:nvSpPr>
          <p:cNvPr id="3" name="Content Placeholder 2"/>
          <p:cNvSpPr>
            <a:spLocks noGrp="1"/>
          </p:cNvSpPr>
          <p:nvPr>
            <p:ph idx="1"/>
          </p:nvPr>
        </p:nvSpPr>
        <p:spPr/>
        <p:txBody>
          <a:bodyPr/>
          <a:lstStyle/>
          <a:p>
            <a:pPr lvl="1"/>
            <a:r>
              <a:rPr/>
              <a:t>Series of studies at a GE factory.</a:t>
            </a:r>
          </a:p>
          <a:p>
            <a:pPr lvl="2"/>
            <a:r>
              <a:rPr/>
              <a:t>Any change, no matter what, improved productivity</a:t>
            </a:r>
          </a:p>
          <a:p>
            <a:pPr lvl="2"/>
            <a:r>
              <a:rPr/>
              <a:t>Positive response to attention.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Ascertainment</a:t>
            </a:r>
            <a:r>
              <a:rPr/>
              <a:t> </a:t>
            </a:r>
            <a:r>
              <a:rPr/>
              <a:t>bias</a:t>
            </a:r>
          </a:p>
        </p:txBody>
      </p:sp>
      <p:sp>
        <p:nvSpPr>
          <p:cNvPr id="3" name="Content Placeholder 2"/>
          <p:cNvSpPr>
            <a:spLocks noGrp="1"/>
          </p:cNvSpPr>
          <p:nvPr>
            <p:ph idx="1"/>
          </p:nvPr>
        </p:nvSpPr>
        <p:spPr/>
        <p:txBody>
          <a:bodyPr/>
          <a:lstStyle/>
          <a:p>
            <a:pPr lvl="1"/>
            <a:r>
              <a:rPr/>
              <a:t>The tendency to self deception.</a:t>
            </a:r>
          </a:p>
          <a:p>
            <a:pPr lvl="2"/>
            <a:r>
              <a:rPr/>
              <a:t>“Linus Pauling actively promoted the use of massive doses of vitamin C during the last few decades of his life. He believed it could cure just about anything from the common cold to cancer. During one interview he explained that after he and his family started taking Vitamin C supplements, they never had colds. The interviewer was a bit surprised probed a bit further ‘No colds? Ever?’ Linus Pauling responded, ‘Oh just an occasional sniffle.’”</a:t>
            </a:r>
          </a:p>
          <a:p>
            <a:pPr lvl="1"/>
            <a:r>
              <a:rPr/>
              <a:t>Steve Simon. StATS: Quantifying the ability of dreams to predict the future (April 10, 2007). Available in </a:t>
            </a:r>
            <a:r>
              <a:rPr>
                <a:hlinkClick r:id="rId3"/>
              </a:rPr>
              <a:t>html format</a:t>
            </a:r>
            <a:r>
              <a:rPr/>
              <a: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Confusion</a:t>
            </a:r>
            <a:r>
              <a:rPr/>
              <a:t> </a:t>
            </a:r>
            <a:r>
              <a:rPr/>
              <a:t>about</a:t>
            </a:r>
            <a:r>
              <a:rPr/>
              <a:t> </a:t>
            </a:r>
            <a:r>
              <a:rPr/>
              <a:t>the</a:t>
            </a:r>
            <a:r>
              <a:rPr/>
              <a:t> </a:t>
            </a:r>
            <a:r>
              <a:rPr/>
              <a:t>placebo</a:t>
            </a:r>
            <a:r>
              <a:rPr/>
              <a:t> </a:t>
            </a:r>
            <a:r>
              <a:rPr/>
              <a:t>effect</a:t>
            </a:r>
          </a:p>
        </p:txBody>
      </p:sp>
      <p:sp>
        <p:nvSpPr>
          <p:cNvPr id="3" name="Content Placeholder 2"/>
          <p:cNvSpPr>
            <a:spLocks noGrp="1"/>
          </p:cNvSpPr>
          <p:nvPr>
            <p:ph idx="1"/>
          </p:nvPr>
        </p:nvSpPr>
        <p:spPr/>
        <p:txBody>
          <a:bodyPr/>
          <a:lstStyle/>
          <a:p>
            <a:pPr lvl="1"/>
            <a:r>
              <a:rPr/>
              <a:t>Natural course of a disease</a:t>
            </a:r>
          </a:p>
          <a:p>
            <a:pPr lvl="2"/>
            <a:r>
              <a:rPr/>
              <a:t>“If a doctor treats your cold, it will go away in fourteen days. If you leave it alone, it will go away in two weeks.” Gloria Silverstein.</a:t>
            </a:r>
          </a:p>
          <a:p>
            <a:pPr lvl="2"/>
            <a:r>
              <a:rPr/>
              <a:t>“The art of medicine consists in amusing the patient while nature affects the cure.” Voltaire</a:t>
            </a:r>
          </a:p>
          <a:p>
            <a:pPr lvl="1"/>
            <a:r>
              <a:rPr/>
              <a:t>Regression to the mean</a:t>
            </a:r>
          </a:p>
          <a:p>
            <a:pPr lvl="2"/>
            <a:r>
              <a:rPr/>
              <a:t>You’re never as good as you think you are on your good days and you’re never as bad as you think you are on your bad days.</a:t>
            </a:r>
          </a:p>
          <a:p>
            <a:pPr lvl="1"/>
            <a:r>
              <a:rPr/>
              <a:t>Hróbjartsson and Gøtzsche study of placebo effect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Subversion</a:t>
            </a:r>
            <a:r>
              <a:rPr/>
              <a:t> </a:t>
            </a:r>
            <a:r>
              <a:rPr/>
              <a:t>of</a:t>
            </a:r>
            <a:r>
              <a:rPr/>
              <a:t> </a:t>
            </a:r>
            <a:r>
              <a:rPr/>
              <a:t>the</a:t>
            </a:r>
            <a:r>
              <a:rPr/>
              <a:t> </a:t>
            </a:r>
            <a:r>
              <a:rPr/>
              <a:t>randomization</a:t>
            </a:r>
            <a:r>
              <a:rPr/>
              <a:t> </a:t>
            </a:r>
            <a:r>
              <a:rPr/>
              <a:t>process</a:t>
            </a:r>
          </a:p>
        </p:txBody>
      </p:sp>
      <p:sp>
        <p:nvSpPr>
          <p:cNvPr id="3" name="Content Placeholder 2"/>
          <p:cNvSpPr>
            <a:spLocks noGrp="1"/>
          </p:cNvSpPr>
          <p:nvPr>
            <p:ph idx="1"/>
          </p:nvPr>
        </p:nvSpPr>
        <p:spPr/>
        <p:txBody>
          <a:bodyPr/>
          <a:lstStyle/>
          <a:p>
            <a:pPr lvl="1"/>
            <a:r>
              <a:rPr/>
              <a:t>Physician subversion</a:t>
            </a:r>
          </a:p>
          <a:p>
            <a:pPr lvl="2"/>
            <a:r>
              <a:rPr/>
              <a:t>Waiting until the right number pops up</a:t>
            </a:r>
          </a:p>
          <a:p>
            <a:pPr lvl="2"/>
            <a:r>
              <a:rPr/>
              <a:t>Biased implementation of exclusion criteria</a:t>
            </a:r>
          </a:p>
          <a:p>
            <a:pPr lvl="2"/>
            <a:r>
              <a:rPr/>
              <a:t>Not a problem in single investigator trials</a:t>
            </a:r>
          </a:p>
          <a:p>
            <a:pPr lvl="1"/>
            <a:r>
              <a:rPr/>
              <a:t>Hiding the randomization list.</a:t>
            </a:r>
          </a:p>
          <a:p>
            <a:pPr lvl="2"/>
            <a:r>
              <a:rPr/>
              <a:t>Sealed envelopes</a:t>
            </a:r>
          </a:p>
          <a:p>
            <a:pPr lvl="2"/>
            <a:r>
              <a:rPr/>
              <a:t>800 number</a:t>
            </a:r>
          </a:p>
          <a:p>
            <a:pPr lvl="1"/>
            <a:r>
              <a:rPr/>
              <a:t>Patient subversion of the randomization process</a:t>
            </a:r>
          </a:p>
          <a:p>
            <a:pPr lvl="2"/>
            <a:r>
              <a:rPr/>
              <a:t>Early anti-retroviral trials for AIDS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Problems</a:t>
            </a:r>
            <a:r>
              <a:rPr/>
              <a:t> </a:t>
            </a:r>
            <a:r>
              <a:rPr/>
              <a:t>with</a:t>
            </a:r>
            <a:r>
              <a:rPr/>
              <a:t> </a:t>
            </a:r>
            <a:r>
              <a:rPr/>
              <a:t>randomized</a:t>
            </a:r>
            <a:r>
              <a:rPr/>
              <a:t> </a:t>
            </a:r>
            <a:r>
              <a:rPr/>
              <a:t>trials</a:t>
            </a:r>
          </a:p>
        </p:txBody>
      </p:sp>
      <p:sp>
        <p:nvSpPr>
          <p:cNvPr id="3" name="Content Placeholder 2"/>
          <p:cNvSpPr>
            <a:spLocks noGrp="1"/>
          </p:cNvSpPr>
          <p:nvPr>
            <p:ph idx="1"/>
          </p:nvPr>
        </p:nvSpPr>
        <p:spPr/>
        <p:txBody>
          <a:bodyPr/>
          <a:lstStyle/>
          <a:p>
            <a:pPr lvl="1"/>
            <a:r>
              <a:rPr/>
              <a:t>Volunteer bias.</a:t>
            </a:r>
          </a:p>
          <a:p>
            <a:pPr lvl="1"/>
            <a:r>
              <a:rPr/>
              <a:t>Strong personal preferences</a:t>
            </a:r>
          </a:p>
          <a:p>
            <a:pPr lvl="2"/>
            <a:r>
              <a:rPr/>
              <a:t>Birth control methods</a:t>
            </a:r>
          </a:p>
          <a:p>
            <a:pPr lvl="2"/>
            <a:r>
              <a:rPr/>
              <a:t>Surgical versus non-surgical trials</a:t>
            </a:r>
          </a:p>
          <a:p>
            <a:pPr lvl="2"/>
            <a:r>
              <a:rPr/>
              <a:t>Less invasive surgery</a:t>
            </a:r>
          </a:p>
          <a:p>
            <a:pPr lvl="1"/>
            <a:r>
              <a:rPr/>
              <a:t>Professional volunteers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buAutoNum type="arabicPeriod"/>
            </a:pPr>
            <a:r>
              <a:rPr/>
              <a:t>To define what a randomized study is and explain its advantages and disadvantages.</a:t>
            </a:r>
          </a:p>
          <a:p>
            <a:pPr lvl="1">
              <a:buAutoNum type="arabicPeriod"/>
            </a:pPr>
            <a:r>
              <a:rPr/>
              <a:t>To describe how blinding, concealed allocation, and intention to treat analysis can improve the persuasiveness of a randomized trial.</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Intention</a:t>
            </a:r>
            <a:r>
              <a:rPr/>
              <a:t> </a:t>
            </a:r>
            <a:r>
              <a:rPr/>
              <a:t>to</a:t>
            </a:r>
            <a:r>
              <a:rPr/>
              <a:t> </a:t>
            </a:r>
            <a:r>
              <a:rPr/>
              <a:t>treat</a:t>
            </a:r>
            <a:r>
              <a:rPr/>
              <a:t> </a:t>
            </a:r>
            <a:r>
              <a:rPr/>
              <a:t>analysis</a:t>
            </a:r>
          </a:p>
        </p:txBody>
      </p:sp>
      <p:sp>
        <p:nvSpPr>
          <p:cNvPr id="3" name="Content Placeholder 2"/>
          <p:cNvSpPr>
            <a:spLocks noGrp="1"/>
          </p:cNvSpPr>
          <p:nvPr>
            <p:ph idx="1"/>
          </p:nvPr>
        </p:nvSpPr>
        <p:spPr/>
        <p:txBody>
          <a:bodyPr/>
          <a:lstStyle/>
          <a:p>
            <a:pPr lvl="1"/>
            <a:r>
              <a:rPr/>
              <a:t>Controversial</a:t>
            </a:r>
          </a:p>
          <a:p>
            <a:pPr lvl="1"/>
            <a:r>
              <a:rPr/>
              <a:t>Analyze in groups originally randomized to</a:t>
            </a:r>
          </a:p>
          <a:p>
            <a:pPr lvl="2"/>
            <a:r>
              <a:rPr/>
              <a:t>Maintains benefit of randomization</a:t>
            </a:r>
          </a:p>
          <a:p>
            <a:pPr lvl="2"/>
            <a:r>
              <a:rPr/>
              <a:t>Measures practical impact of treatment</a:t>
            </a:r>
          </a:p>
          <a:p>
            <a:pPr lvl="1"/>
            <a:r>
              <a:rPr/>
              <a:t>Alternative: per protocol analysis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(New)</a:t>
            </a:r>
            <a:r>
              <a:rPr/>
              <a:t> </a:t>
            </a:r>
            <a:r>
              <a:rPr/>
              <a:t>Equipoise,</a:t>
            </a:r>
            <a:r>
              <a:rPr/>
              <a:t> </a:t>
            </a:r>
            <a:r>
              <a:rPr/>
              <a:t>Early</a:t>
            </a:r>
            <a:r>
              <a:rPr/>
              <a:t> </a:t>
            </a:r>
            <a:r>
              <a:rPr/>
              <a:t>stopping</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(New)</a:t>
            </a:r>
            <a:r>
              <a:rPr/>
              <a:t> </a:t>
            </a:r>
            <a:r>
              <a:rPr/>
              <a:t>The</a:t>
            </a:r>
            <a:r>
              <a:rPr/>
              <a:t> </a:t>
            </a:r>
            <a:r>
              <a:rPr/>
              <a:t>law</a:t>
            </a:r>
            <a:r>
              <a:rPr/>
              <a:t> </a:t>
            </a:r>
            <a:r>
              <a:rPr/>
              <a:t>of</a:t>
            </a:r>
            <a:r>
              <a:rPr/>
              <a:t> </a:t>
            </a:r>
            <a:r>
              <a:rPr/>
              <a:t>large</a:t>
            </a:r>
            <a:r>
              <a:rPr/>
              <a:t> </a:t>
            </a:r>
            <a:r>
              <a:rPr/>
              <a:t>numbers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(New)</a:t>
            </a:r>
            <a:r>
              <a:rPr/>
              <a:t> </a:t>
            </a:r>
            <a:r>
              <a:rPr/>
              <a:t>Randomization</a:t>
            </a:r>
            <a:r>
              <a:rPr/>
              <a:t> </a:t>
            </a:r>
            <a:r>
              <a:rPr/>
              <a:t>approaches</a:t>
            </a:r>
          </a:p>
        </p:txBody>
      </p:sp>
      <p:sp>
        <p:nvSpPr>
          <p:cNvPr id="3" name="Content Placeholder 2"/>
          <p:cNvSpPr>
            <a:spLocks noGrp="1"/>
          </p:cNvSpPr>
          <p:nvPr>
            <p:ph idx="1"/>
          </p:nvPr>
        </p:nvSpPr>
        <p:spPr/>
        <p:txBody>
          <a:bodyPr/>
          <a:lstStyle/>
          <a:p>
            <a:pPr lvl="1"/>
            <a:r>
              <a:rPr/>
              <a:t>Stratified randomization</a:t>
            </a:r>
          </a:p>
          <a:p>
            <a:pPr lvl="1"/>
            <a:r>
              <a:rPr/>
              <a:t>Block randomization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Baseline</a:t>
            </a:r>
            <a:r>
              <a:rPr/>
              <a:t> </a:t>
            </a:r>
            <a:r>
              <a:rPr/>
              <a:t>measurements</a:t>
            </a:r>
          </a:p>
        </p:txBody>
      </p:sp>
      <p:sp>
        <p:nvSpPr>
          <p:cNvPr id="3" name="Content Placeholder 2"/>
          <p:cNvSpPr>
            <a:spLocks noGrp="1"/>
          </p:cNvSpPr>
          <p:nvPr>
            <p:ph idx="1"/>
          </p:nvPr>
        </p:nvSpPr>
        <p:spPr/>
        <p:txBody>
          <a:bodyPr/>
          <a:lstStyle/>
          <a:p>
            <a:pPr lvl="1"/>
            <a:r>
              <a:rPr/>
              <a:t>Not an absolute requirement</a:t>
            </a:r>
          </a:p>
          <a:p>
            <a:pPr lvl="1"/>
            <a:r>
              <a:rPr/>
              <a:t>Reduces variance</a:t>
            </a:r>
          </a:p>
          <a:p>
            <a:pPr lvl="1"/>
            <a:r>
              <a:rPr/>
              <a:t>Allows quality checks</a:t>
            </a:r>
          </a:p>
          <a:p>
            <a:pPr lvl="2"/>
            <a:r>
              <a:rPr/>
              <a:t>Subversion of randomization</a:t>
            </a:r>
          </a:p>
          <a:p>
            <a:pPr lvl="2"/>
            <a:r>
              <a:rPr/>
              <a:t>Differential dropout</a:t>
            </a:r>
          </a:p>
          <a:p>
            <a:pPr lvl="1"/>
            <a:r>
              <a:rPr/>
              <a:t>Several competing analysis strategies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(New)</a:t>
            </a:r>
            <a:r>
              <a:rPr/>
              <a:t> </a:t>
            </a:r>
            <a:r>
              <a:rPr/>
              <a:t>Matching,</a:t>
            </a:r>
            <a:r>
              <a:rPr/>
              <a:t> </a:t>
            </a:r>
            <a:r>
              <a:rPr/>
              <a:t>crossover</a:t>
            </a:r>
            <a:r>
              <a:rPr/>
              <a:t> </a:t>
            </a:r>
            <a:r>
              <a:rPr/>
              <a:t>designs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(New)</a:t>
            </a:r>
            <a:r>
              <a:rPr/>
              <a:t> </a:t>
            </a:r>
            <a:r>
              <a:rPr/>
              <a:t>Crossover</a:t>
            </a:r>
            <a:r>
              <a:rPr/>
              <a:t> </a:t>
            </a:r>
            <a:r>
              <a:rPr/>
              <a:t>designs</a:t>
            </a:r>
          </a:p>
        </p:txBody>
      </p:sp>
      <p:sp>
        <p:nvSpPr>
          <p:cNvPr id="3" name="Content Placeholder 2"/>
          <p:cNvSpPr>
            <a:spLocks noGrp="1"/>
          </p:cNvSpPr>
          <p:nvPr>
            <p:ph idx="1"/>
          </p:nvPr>
        </p:nvSpPr>
        <p:spPr/>
        <p:txBody>
          <a:bodyPr/>
          <a:lstStyle/>
          <a:p>
            <a:pPr lvl="1"/>
            <a:r>
              <a:rPr/>
              <a:t>Within-Subjects Randomized Experimental (Crossover) Design</a:t>
            </a:r>
          </a:p>
          <a:p>
            <a:pPr lvl="2"/>
            <a:r>
              <a:rPr/>
              <a:t>R Order 1 X O1 ~X O2</a:t>
            </a:r>
          </a:p>
          <a:p>
            <a:pPr lvl="2"/>
            <a:r>
              <a:rPr/>
              <a:t>R Order 2 ~X O1 X O2</a:t>
            </a:r>
          </a:p>
          <a:p>
            <a:pPr lvl="2"/>
            <a:r>
              <a:rPr/>
              <a:t>Strengths</a:t>
            </a:r>
          </a:p>
          <a:p>
            <a:pPr lvl="2"/>
            <a:r>
              <a:rPr/>
              <a:t>Weaknesses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(New)</a:t>
            </a:r>
            <a:r>
              <a:rPr/>
              <a:t> </a:t>
            </a:r>
            <a:r>
              <a:rPr/>
              <a:t>Criticisms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(Old)</a:t>
            </a:r>
            <a:r>
              <a:rPr/>
              <a:t> </a:t>
            </a:r>
            <a:r>
              <a:rPr/>
              <a:t>Randomized</a:t>
            </a:r>
            <a:r>
              <a:rPr/>
              <a:t> </a:t>
            </a:r>
            <a:r>
              <a:rPr/>
              <a:t>Experimental</a:t>
            </a:r>
            <a:r>
              <a:rPr/>
              <a:t> </a:t>
            </a:r>
            <a:r>
              <a:rPr/>
              <a:t>Designs</a:t>
            </a:r>
          </a:p>
        </p:txBody>
      </p:sp>
      <p:sp>
        <p:nvSpPr>
          <p:cNvPr id="3" name="Content Placeholder 2"/>
          <p:cNvSpPr>
            <a:spLocks noGrp="1"/>
          </p:cNvSpPr>
          <p:nvPr>
            <p:ph idx="1"/>
          </p:nvPr>
        </p:nvSpPr>
        <p:spPr/>
        <p:txBody>
          <a:bodyPr/>
          <a:lstStyle/>
          <a:p>
            <a:pPr lvl="1"/>
            <a:r>
              <a:rPr/>
              <a:t>Characteristics</a:t>
            </a:r>
          </a:p>
          <a:p>
            <a:pPr lvl="2"/>
            <a:r>
              <a:rPr/>
              <a:t>Assignment</a:t>
            </a:r>
          </a:p>
          <a:p>
            <a:pPr lvl="2"/>
            <a:r>
              <a:rPr/>
              <a:t>Type of IV</a:t>
            </a:r>
          </a:p>
          <a:p>
            <a:pPr lvl="2"/>
            <a:r>
              <a:rPr/>
              <a:t>Control of IV</a:t>
            </a:r>
          </a:p>
          <a:p>
            <a:pPr lvl="1"/>
            <a:r>
              <a:rPr/>
              <a:t>Purpose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(Old)</a:t>
            </a:r>
            <a:r>
              <a:rPr/>
              <a:t> </a:t>
            </a:r>
            <a:r>
              <a:rPr/>
              <a:t>Randomized</a:t>
            </a:r>
            <a:r>
              <a:rPr/>
              <a:t> </a:t>
            </a:r>
            <a:r>
              <a:rPr/>
              <a:t>Experimental</a:t>
            </a:r>
            <a:r>
              <a:rPr/>
              <a:t> </a:t>
            </a:r>
            <a:r>
              <a:rPr/>
              <a:t>Designs</a:t>
            </a:r>
          </a:p>
        </p:txBody>
      </p:sp>
      <p:sp>
        <p:nvSpPr>
          <p:cNvPr id="3" name="Content Placeholder 2"/>
          <p:cNvSpPr>
            <a:spLocks noGrp="1"/>
          </p:cNvSpPr>
          <p:nvPr>
            <p:ph idx="1"/>
          </p:nvPr>
        </p:nvSpPr>
        <p:spPr/>
        <p:txBody>
          <a:bodyPr/>
          <a:lstStyle/>
          <a:p>
            <a:pPr lvl="1"/>
            <a:r>
              <a:rPr/>
              <a:t>Posttest-Only Control Group</a:t>
            </a:r>
          </a:p>
          <a:p>
            <a:pPr lvl="2"/>
            <a:r>
              <a:rPr/>
              <a:t>R E: X O</a:t>
            </a:r>
          </a:p>
          <a:p>
            <a:pPr lvl="2"/>
            <a:r>
              <a:rPr/>
              <a:t>R C: X O</a:t>
            </a:r>
          </a:p>
          <a:p>
            <a:pPr lvl="2"/>
            <a:r>
              <a:rPr/>
              <a:t>Strengths</a:t>
            </a:r>
          </a:p>
          <a:p>
            <a:pPr lvl="2"/>
            <a:r>
              <a:rPr/>
              <a:t>Weaknesses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Required</a:t>
            </a:r>
            <a:r>
              <a:rPr/>
              <a:t> </a:t>
            </a:r>
            <a:r>
              <a:rPr/>
              <a:t>reading</a:t>
            </a:r>
          </a:p>
        </p:txBody>
      </p:sp>
      <p:sp>
        <p:nvSpPr>
          <p:cNvPr id="3" name="Content Placeholder 2"/>
          <p:cNvSpPr>
            <a:spLocks noGrp="1"/>
          </p:cNvSpPr>
          <p:nvPr>
            <p:ph idx="1"/>
          </p:nvPr>
        </p:nvSpPr>
        <p:spPr/>
        <p:txBody>
          <a:bodyPr/>
          <a:lstStyle/>
          <a:p>
            <a:pPr lvl="1">
              <a:buAutoNum type="arabicPeriod"/>
            </a:pPr>
            <a:r>
              <a:rPr/>
              <a:t>Chapter 5.</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(Old)</a:t>
            </a:r>
            <a:r>
              <a:rPr/>
              <a:t> </a:t>
            </a:r>
            <a:r>
              <a:rPr/>
              <a:t>Randomized</a:t>
            </a:r>
            <a:r>
              <a:rPr/>
              <a:t> </a:t>
            </a:r>
            <a:r>
              <a:rPr/>
              <a:t>Experimental</a:t>
            </a:r>
            <a:r>
              <a:rPr/>
              <a:t> </a:t>
            </a:r>
            <a:r>
              <a:rPr/>
              <a:t>Designs</a:t>
            </a:r>
          </a:p>
        </p:txBody>
      </p:sp>
      <p:sp>
        <p:nvSpPr>
          <p:cNvPr id="3" name="Content Placeholder 2"/>
          <p:cNvSpPr>
            <a:spLocks noGrp="1"/>
          </p:cNvSpPr>
          <p:nvPr>
            <p:ph idx="1"/>
          </p:nvPr>
        </p:nvSpPr>
        <p:spPr/>
        <p:txBody>
          <a:bodyPr/>
          <a:lstStyle/>
          <a:p>
            <a:pPr lvl="1"/>
            <a:r>
              <a:rPr/>
              <a:t>Pretest-Posttest Control Group</a:t>
            </a:r>
          </a:p>
          <a:p>
            <a:pPr lvl="2"/>
            <a:r>
              <a:rPr/>
              <a:t>R E: O1 X O2</a:t>
            </a:r>
          </a:p>
          <a:p>
            <a:pPr lvl="2"/>
            <a:r>
              <a:rPr/>
              <a:t>R C: O1 ~X O2</a:t>
            </a:r>
          </a:p>
          <a:p>
            <a:pPr lvl="2"/>
            <a:r>
              <a:rPr/>
              <a:t>Strengths</a:t>
            </a:r>
          </a:p>
          <a:p>
            <a:pPr lvl="2"/>
            <a:r>
              <a:rPr/>
              <a:t>Weaknesses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(Old)</a:t>
            </a:r>
            <a:r>
              <a:rPr/>
              <a:t> </a:t>
            </a:r>
            <a:r>
              <a:rPr/>
              <a:t>Randomized</a:t>
            </a:r>
            <a:r>
              <a:rPr/>
              <a:t> </a:t>
            </a:r>
            <a:r>
              <a:rPr/>
              <a:t>Experimental</a:t>
            </a:r>
            <a:r>
              <a:rPr/>
              <a:t> </a:t>
            </a:r>
            <a:r>
              <a:rPr/>
              <a:t>Designs</a:t>
            </a:r>
          </a:p>
        </p:txBody>
      </p:sp>
      <p:sp>
        <p:nvSpPr>
          <p:cNvPr id="3" name="Content Placeholder 2"/>
          <p:cNvSpPr>
            <a:spLocks noGrp="1"/>
          </p:cNvSpPr>
          <p:nvPr>
            <p:ph idx="1"/>
          </p:nvPr>
        </p:nvSpPr>
        <p:spPr/>
        <p:txBody>
          <a:bodyPr/>
          <a:lstStyle/>
          <a:p>
            <a:pPr lvl="1"/>
            <a:r>
              <a:rPr/>
              <a:t>Solomon Four-Group</a:t>
            </a:r>
          </a:p>
          <a:p>
            <a:pPr lvl="2"/>
            <a:r>
              <a:rPr/>
              <a:t>R E1: O1 X O2</a:t>
            </a:r>
          </a:p>
          <a:p>
            <a:pPr lvl="2"/>
            <a:r>
              <a:rPr/>
              <a:t>R E2: X O2</a:t>
            </a:r>
          </a:p>
          <a:p>
            <a:pPr lvl="2"/>
            <a:r>
              <a:rPr/>
              <a:t>R C1: O1 ~X O2</a:t>
            </a:r>
          </a:p>
          <a:p>
            <a:pPr lvl="2"/>
            <a:r>
              <a:rPr/>
              <a:t>R C2: ~X O2</a:t>
            </a:r>
          </a:p>
          <a:p>
            <a:pPr lvl="2"/>
            <a:r>
              <a:rPr/>
              <a:t>Strengths</a:t>
            </a:r>
          </a:p>
          <a:p>
            <a:pPr lvl="2"/>
            <a:r>
              <a:rPr/>
              <a:t>Weaknesses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(Old)</a:t>
            </a:r>
            <a:r>
              <a:rPr/>
              <a:t> </a:t>
            </a:r>
            <a:r>
              <a:rPr/>
              <a:t>Randomized</a:t>
            </a:r>
            <a:r>
              <a:rPr/>
              <a:t> </a:t>
            </a:r>
            <a:r>
              <a:rPr/>
              <a:t>Experimental</a:t>
            </a:r>
            <a:r>
              <a:rPr/>
              <a:t> </a:t>
            </a:r>
            <a:r>
              <a:rPr/>
              <a:t>Designs</a:t>
            </a:r>
          </a:p>
        </p:txBody>
      </p:sp>
      <p:sp>
        <p:nvSpPr>
          <p:cNvPr id="3" name="Content Placeholder 2"/>
          <p:cNvSpPr>
            <a:spLocks noGrp="1"/>
          </p:cNvSpPr>
          <p:nvPr>
            <p:ph idx="1"/>
          </p:nvPr>
        </p:nvSpPr>
        <p:spPr/>
        <p:txBody>
          <a:bodyPr/>
          <a:lstStyle/>
          <a:p>
            <a:pPr lvl="1"/>
            <a:r>
              <a:rPr/>
              <a:t>Randomized Experimental Design with Matching</a:t>
            </a:r>
          </a:p>
          <a:p>
            <a:pPr lvl="2"/>
            <a:r>
              <a:rPr/>
              <a:t>M R E: X O</a:t>
            </a:r>
          </a:p>
          <a:p>
            <a:pPr lvl="2"/>
            <a:r>
              <a:rPr/>
              <a:t>M R C: ~X O</a:t>
            </a:r>
          </a:p>
          <a:p>
            <a:pPr lvl="2"/>
            <a:r>
              <a:rPr/>
              <a:t>Strengths</a:t>
            </a:r>
          </a:p>
          <a:p>
            <a:pPr lvl="2"/>
            <a:r>
              <a:rPr/>
              <a:t>Weaknesses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(Old)</a:t>
            </a:r>
            <a:r>
              <a:rPr/>
              <a:t> </a:t>
            </a:r>
            <a:r>
              <a:rPr/>
              <a:t>Randomized</a:t>
            </a:r>
            <a:r>
              <a:rPr/>
              <a:t> </a:t>
            </a:r>
            <a:r>
              <a:rPr/>
              <a:t>Experimental</a:t>
            </a:r>
            <a:r>
              <a:rPr/>
              <a:t> </a:t>
            </a:r>
            <a:r>
              <a:rPr/>
              <a:t>Designs</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(Old)</a:t>
            </a:r>
            <a:r>
              <a:rPr/>
              <a:t> </a:t>
            </a:r>
            <a:r>
              <a:rPr/>
              <a:t>Delayed</a:t>
            </a:r>
            <a:r>
              <a:rPr/>
              <a:t> </a:t>
            </a:r>
            <a:r>
              <a:rPr/>
              <a:t>start</a:t>
            </a:r>
            <a:r>
              <a:rPr/>
              <a:t> </a:t>
            </a:r>
            <a:r>
              <a:rPr/>
              <a:t>design.Randomized</a:t>
            </a:r>
            <a:r>
              <a:rPr/>
              <a:t> </a:t>
            </a:r>
            <a:r>
              <a:rPr/>
              <a:t>Experimental</a:t>
            </a:r>
            <a:r>
              <a:rPr/>
              <a:t> </a:t>
            </a:r>
            <a:r>
              <a:rPr/>
              <a:t>and</a:t>
            </a:r>
            <a:r>
              <a:rPr/>
              <a:t> </a:t>
            </a:r>
            <a:r>
              <a:rPr/>
              <a:t>Q-E</a:t>
            </a:r>
            <a:r>
              <a:rPr/>
              <a:t> </a:t>
            </a:r>
            <a:r>
              <a:rPr/>
              <a:t>Designs</a:t>
            </a:r>
          </a:p>
        </p:txBody>
      </p:sp>
      <p:sp>
        <p:nvSpPr>
          <p:cNvPr id="3" name="Content Placeholder 2"/>
          <p:cNvSpPr>
            <a:spLocks noGrp="1"/>
          </p:cNvSpPr>
          <p:nvPr>
            <p:ph idx="1"/>
          </p:nvPr>
        </p:nvSpPr>
        <p:spPr/>
        <p:txBody>
          <a:bodyPr/>
          <a:lstStyle/>
          <a:p>
            <a:pPr lvl="0" marL="0" indent="0">
              <a:buNone/>
            </a:pPr>
            <a:r>
              <a:rPr/>
              <a:t>Find the image from D’Agostino.</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(Old)</a:t>
            </a:r>
            <a:r>
              <a:rPr/>
              <a:t> </a:t>
            </a:r>
            <a:r>
              <a:rPr/>
              <a:t>Randomized</a:t>
            </a:r>
            <a:r>
              <a:rPr/>
              <a:t> </a:t>
            </a:r>
            <a:r>
              <a:rPr/>
              <a:t>Experimental</a:t>
            </a:r>
            <a:r>
              <a:rPr/>
              <a:t> </a:t>
            </a:r>
            <a:r>
              <a:rPr/>
              <a:t>and</a:t>
            </a:r>
            <a:r>
              <a:rPr/>
              <a:t> </a:t>
            </a:r>
            <a:r>
              <a:rPr/>
              <a:t>Q-E</a:t>
            </a:r>
            <a:r>
              <a:rPr/>
              <a:t> </a:t>
            </a:r>
            <a:r>
              <a:rPr/>
              <a:t>Designs</a:t>
            </a:r>
          </a:p>
        </p:txBody>
      </p:sp>
      <p:pic>
        <p:nvPicPr>
          <p:cNvPr descr="../images/image-05-07.png" id="0" name="Picture 1"/>
          <p:cNvPicPr>
            <a:picLocks noGrp="1" noChangeAspect="1"/>
          </p:cNvPicPr>
          <p:nvPr/>
        </p:nvPicPr>
        <p:blipFill>
          <a:blip r:embed="rId3"/>
          <a:stretch>
            <a:fillRect/>
          </a:stretch>
        </p:blipFill>
        <p:spPr bwMode="auto">
          <a:xfrm>
            <a:off x="2755900" y="1600200"/>
            <a:ext cx="3619500" cy="45212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(Old)</a:t>
            </a:r>
            <a:r>
              <a:rPr/>
              <a:t> </a:t>
            </a:r>
            <a:r>
              <a:rPr/>
              <a:t>Research</a:t>
            </a:r>
            <a:r>
              <a:rPr/>
              <a:t> </a:t>
            </a:r>
            <a:r>
              <a:rPr/>
              <a:t>Design</a:t>
            </a:r>
          </a:p>
        </p:txBody>
      </p:sp>
      <p:pic>
        <p:nvPicPr>
          <p:cNvPr descr="../images/image-05-08.png" id="0" name="Picture 1"/>
          <p:cNvPicPr>
            <a:picLocks noGrp="1" noChangeAspect="1"/>
          </p:cNvPicPr>
          <p:nvPr/>
        </p:nvPicPr>
        <p:blipFill>
          <a:blip r:embed="rId3"/>
          <a:stretch>
            <a:fillRect/>
          </a:stretch>
        </p:blipFill>
        <p:spPr bwMode="auto">
          <a:xfrm>
            <a:off x="457200" y="1930400"/>
            <a:ext cx="8229600" cy="3860800"/>
          </a:xfrm>
          <a:prstGeom prst="rect">
            <a:avLst/>
          </a:prstGeom>
          <a:noFill/>
          <a:ln w="9525">
            <a:noFill/>
            <a:headEnd/>
            <a:tailEnd/>
          </a:ln>
        </p:spPr>
      </p:pic>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(Old)</a:t>
            </a:r>
            <a:r>
              <a:rPr/>
              <a:t> </a:t>
            </a:r>
            <a:r>
              <a:rPr/>
              <a:t>Research</a:t>
            </a:r>
            <a:r>
              <a:rPr/>
              <a:t> </a:t>
            </a:r>
            <a:r>
              <a:rPr/>
              <a:t>Design</a:t>
            </a:r>
          </a:p>
        </p:txBody>
      </p:sp>
      <p:pic>
        <p:nvPicPr>
          <p:cNvPr descr="../images/image-05-09.png" id="0" name="Picture 1"/>
          <p:cNvPicPr>
            <a:picLocks noGrp="1" noChangeAspect="1"/>
          </p:cNvPicPr>
          <p:nvPr/>
        </p:nvPicPr>
        <p:blipFill>
          <a:blip r:embed="rId3"/>
          <a:stretch>
            <a:fillRect/>
          </a:stretch>
        </p:blipFill>
        <p:spPr bwMode="auto">
          <a:xfrm>
            <a:off x="457200" y="2082800"/>
            <a:ext cx="8229600" cy="35687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(Old)</a:t>
            </a:r>
            <a:r>
              <a:rPr/>
              <a:t> </a:t>
            </a:r>
            <a:r>
              <a:rPr/>
              <a:t>Ioannidis</a:t>
            </a:r>
            <a:r>
              <a:rPr/>
              <a:t> </a:t>
            </a:r>
            <a:r>
              <a:rPr/>
              <a:t>article</a:t>
            </a:r>
          </a:p>
        </p:txBody>
      </p:sp>
      <p:sp>
        <p:nvSpPr>
          <p:cNvPr id="3" name="Content Placeholder 2"/>
          <p:cNvSpPr>
            <a:spLocks noGrp="1"/>
          </p:cNvSpPr>
          <p:nvPr>
            <p:ph idx="1"/>
          </p:nvPr>
        </p:nvSpPr>
        <p:spPr/>
        <p:txBody>
          <a:bodyPr/>
          <a:lstStyle/>
          <a:p>
            <a:pPr lvl="0" marL="0" indent="0">
              <a:buNone/>
            </a:pPr>
            <a:r>
              <a:rPr/>
              <a:t>[[Find image/table]]</a:t>
            </a:r>
          </a:p>
          <a:p>
            <a:pPr lvl="0" marL="0" indent="0">
              <a:buNone/>
            </a:pPr>
            <a:r>
              <a:rPr/>
              <a:t>Ioannidis found 49 articles. The first group, the contradicted studies, represent findings that were later contradicted by other studies. The next group shows where the initial findings were supported, but the strength of the effect has not been replicated. The benefit is much weaker.</a:t>
            </a:r>
          </a:p>
          <a:p>
            <a:pPr lvl="0" marL="0" indent="0">
              <a:buNone/>
            </a:pPr>
            <a:r>
              <a:rPr/>
              <a:t>The Leaf article talks about some alternatives and will be the basis of some discussion later in this class.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(Old)</a:t>
            </a:r>
            <a:r>
              <a:rPr/>
              <a:t> </a:t>
            </a:r>
            <a:r>
              <a:rPr/>
              <a:t>#2</a:t>
            </a:r>
            <a:r>
              <a:rPr/>
              <a:t> </a:t>
            </a:r>
            <a:r>
              <a:rPr/>
              <a:t>Assignment</a:t>
            </a:r>
          </a:p>
        </p:txBody>
      </p:sp>
      <p:sp>
        <p:nvSpPr>
          <p:cNvPr id="3" name="Content Placeholder 2"/>
          <p:cNvSpPr>
            <a:spLocks noGrp="1"/>
          </p:cNvSpPr>
          <p:nvPr>
            <p:ph idx="1"/>
          </p:nvPr>
        </p:nvSpPr>
        <p:spPr/>
        <p:txBody>
          <a:bodyPr/>
          <a:lstStyle/>
          <a:p>
            <a:pPr lvl="1"/>
            <a:r>
              <a:rPr/>
              <a:t>Go to a source of secondary data. Review available data types / topics on the data web site. Using the template provided in the Week 4 folder, write a brief description of a research topic you could address using this data source. Include in your description information on the variables that would be used . Use the hand-out with the list of possible web sites or your own source to identify a dataset you are interested in.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Recommended</a:t>
            </a:r>
            <a:r>
              <a:rPr/>
              <a:t> </a:t>
            </a:r>
            <a:r>
              <a:rPr/>
              <a:t>readings</a:t>
            </a:r>
            <a:r>
              <a:rPr/>
              <a:t> </a:t>
            </a:r>
            <a:r>
              <a:rPr/>
              <a:t>(most</a:t>
            </a:r>
            <a:r>
              <a:rPr/>
              <a:t> </a:t>
            </a:r>
            <a:r>
              <a:rPr/>
              <a:t>of</a:t>
            </a:r>
            <a:r>
              <a:rPr/>
              <a:t> </a:t>
            </a:r>
            <a:r>
              <a:rPr/>
              <a:t>these</a:t>
            </a:r>
            <a:r>
              <a:rPr/>
              <a:t> </a:t>
            </a:r>
            <a:r>
              <a:rPr/>
              <a:t>are</a:t>
            </a:r>
            <a:r>
              <a:rPr/>
              <a:t> </a:t>
            </a:r>
            <a:r>
              <a:rPr/>
              <a:t>short</a:t>
            </a:r>
            <a:r>
              <a:rPr/>
              <a:t> </a:t>
            </a:r>
            <a:r>
              <a:rPr/>
              <a:t>and/or</a:t>
            </a:r>
            <a:r>
              <a:rPr/>
              <a:t> </a:t>
            </a:r>
            <a:r>
              <a:rPr/>
              <a:t>easy</a:t>
            </a:r>
            <a:r>
              <a:rPr/>
              <a:t> </a:t>
            </a:r>
            <a:r>
              <a:rPr/>
              <a:t>to</a:t>
            </a:r>
            <a:r>
              <a:rPr/>
              <a:t> </a:t>
            </a:r>
            <a:r>
              <a:rPr/>
              <a:t>skim.</a:t>
            </a:r>
            <a:r>
              <a:rPr/>
              <a:t> </a:t>
            </a:r>
            <a:r>
              <a:rPr/>
              <a:t>See</a:t>
            </a:r>
            <a:r>
              <a:rPr/>
              <a:t> </a:t>
            </a:r>
            <a:r>
              <a:rPr/>
              <a:t>the</a:t>
            </a:r>
            <a:r>
              <a:rPr/>
              <a:t> </a:t>
            </a:r>
            <a:r>
              <a:rPr/>
              <a:t>discussion</a:t>
            </a:r>
            <a:r>
              <a:rPr/>
              <a:t> </a:t>
            </a:r>
            <a:r>
              <a:rPr/>
              <a:t>section</a:t>
            </a:r>
            <a:r>
              <a:rPr/>
              <a:t> </a:t>
            </a:r>
            <a:r>
              <a:rPr/>
              <a:t>for</a:t>
            </a:r>
            <a:r>
              <a:rPr/>
              <a:t> </a:t>
            </a:r>
            <a:r>
              <a:rPr/>
              <a:t>assignments</a:t>
            </a:r>
            <a:r>
              <a:rPr/>
              <a:t> </a:t>
            </a:r>
            <a:r>
              <a:rPr/>
              <a:t>associated</a:t>
            </a:r>
            <a:r>
              <a:rPr/>
              <a:t> </a:t>
            </a:r>
            <a:r>
              <a:rPr/>
              <a:t>with</a:t>
            </a:r>
            <a:r>
              <a:rPr/>
              <a:t> </a:t>
            </a:r>
            <a:r>
              <a:rPr/>
              <a:t>these</a:t>
            </a:r>
            <a:r>
              <a:rPr/>
              <a:t> </a:t>
            </a:r>
            <a:r>
              <a:rPr/>
              <a:t>readings)</a:t>
            </a:r>
          </a:p>
        </p:txBody>
      </p:sp>
      <p:sp>
        <p:nvSpPr>
          <p:cNvPr id="3" name="Content Placeholder 2"/>
          <p:cNvSpPr>
            <a:spLocks noGrp="1"/>
          </p:cNvSpPr>
          <p:nvPr>
            <p:ph idx="1"/>
          </p:nvPr>
        </p:nvSpPr>
        <p:spPr/>
        <p:txBody>
          <a:bodyPr/>
          <a:lstStyle/>
          <a:p>
            <a:pPr lvl="1">
              <a:buAutoNum type="arabicPeriod"/>
            </a:pPr>
            <a:r>
              <a:rPr/>
              <a:t>Steve Simon. StATS: Intention to Treat. P.Mean website, January 27, 2000. Available in </a:t>
            </a:r>
            <a:r>
              <a:rPr>
                <a:hlinkClick r:id="rId3"/>
              </a:rPr>
              <a:t>html format</a:t>
            </a:r>
            <a:r>
              <a:rPr/>
              <a:t>.</a:t>
            </a:r>
          </a:p>
          <a:p>
            <a:pPr lvl="1">
              <a:buAutoNum type="arabicPeriod"/>
            </a:pPr>
            <a:r>
              <a:rPr/>
              <a:t>Richard Feinman. Intention-to-treat. What is the question?. Nutrition &amp; Metabolism. 2009;6(1):1. Available in </a:t>
            </a:r>
            <a:r>
              <a:rPr>
                <a:hlinkClick r:id="rId4"/>
              </a:rPr>
              <a:t>html format</a:t>
            </a:r>
            <a:r>
              <a:rPr/>
              <a:t> and </a:t>
            </a:r>
            <a:r>
              <a:rPr>
                <a:hlinkClick r:id="rId5"/>
              </a:rPr>
              <a:t>PDF format</a:t>
            </a:r>
            <a:r>
              <a:rPr/>
              <a:t>.</a:t>
            </a:r>
          </a:p>
          <a:p>
            <a:pPr lvl="1">
              <a:buAutoNum type="arabicPeriod"/>
            </a:pPr>
            <a:r>
              <a:rPr/>
              <a:t>Steve Simon. StATS: Exlcuding placebo responders. P.Mean website, June 25, 2004. Available in </a:t>
            </a:r>
            <a:r>
              <a:rPr>
                <a:hlinkClick r:id="rId6"/>
              </a:rPr>
              <a:t>html format</a:t>
            </a:r>
            <a:r>
              <a:rPr/>
              <a:t>.</a:t>
            </a:r>
          </a:p>
          <a:p>
            <a:pPr lvl="0" marL="0" indent="0">
              <a:buNone/>
            </a:pPr>
            <a:r>
              <a:rPr/>
              <a:t>…</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Assignment</a:t>
            </a:r>
          </a:p>
        </p:txBody>
      </p:sp>
      <p:sp>
        <p:nvSpPr>
          <p:cNvPr id="3" name="Content Placeholder 2"/>
          <p:cNvSpPr>
            <a:spLocks noGrp="1"/>
          </p:cNvSpPr>
          <p:nvPr>
            <p:ph idx="1"/>
          </p:nvPr>
        </p:nvSpPr>
        <p:spPr/>
        <p:txBody>
          <a:bodyPr/>
          <a:lstStyle/>
          <a:p>
            <a:pPr lvl="1">
              <a:buAutoNum type="arabicPeriod"/>
            </a:pPr>
            <a:r>
              <a:rPr/>
              <a:t>No homework this week, other than the discussion board. You will need to have a research question/hypothesis and a literature review completed by the end of the seventh week of class (Friday, March 08, 2019).</a:t>
            </a:r>
          </a:p>
          <a:p>
            <a:pPr lvl="1">
              <a:buAutoNum type="arabicPeriod"/>
            </a:pPr>
            <a:r>
              <a:rPr/>
              <a:t>Prepare for next weekâ€™s session</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Discussion</a:t>
            </a:r>
            <a:r>
              <a:rPr/>
              <a:t> </a:t>
            </a:r>
            <a:r>
              <a:rPr/>
              <a:t>questions</a:t>
            </a:r>
          </a:p>
        </p:txBody>
      </p:sp>
      <p:sp>
        <p:nvSpPr>
          <p:cNvPr id="3" name="Content Placeholder 2"/>
          <p:cNvSpPr>
            <a:spLocks noGrp="1"/>
          </p:cNvSpPr>
          <p:nvPr>
            <p:ph idx="1"/>
          </p:nvPr>
        </p:nvSpPr>
        <p:spPr/>
        <p:txBody>
          <a:bodyPr/>
          <a:lstStyle/>
          <a:p>
            <a:pPr lvl="1">
              <a:buAutoNum type="arabicPeriod"/>
            </a:pPr>
            <a:r>
              <a:rPr/>
              <a:t>Take one of the recommended readings and provide a brief summary (three or four sentences).</a:t>
            </a:r>
          </a:p>
          <a:p>
            <a:pPr lvl="0" marL="0" indent="0">
              <a:buNone/>
            </a:pPr>
            <a:r>
              <a:rPr/>
              <a:t>Extra credit. There are many peer-reviewed articles about issues and controversies associated with randomized trials. Find one (other than the ones listed under recommended reading this week) and share it with a brief summary. If the full free text is available, include a link. If not, please attach a PDF file.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(New)</a:t>
            </a:r>
            <a:r>
              <a:rPr/>
              <a:t> </a:t>
            </a:r>
            <a:r>
              <a:rPr/>
              <a:t>Cameron</a:t>
            </a:r>
            <a:r>
              <a:rPr/>
              <a:t> </a:t>
            </a:r>
            <a:r>
              <a:rPr/>
              <a:t>and</a:t>
            </a:r>
            <a:r>
              <a:rPr/>
              <a:t> </a:t>
            </a:r>
            <a:r>
              <a:rPr/>
              <a:t>Pauling</a:t>
            </a:r>
            <a:r>
              <a:rPr/>
              <a:t> </a:t>
            </a:r>
            <a:r>
              <a:rPr/>
              <a:t>study</a:t>
            </a:r>
            <a:r>
              <a:rPr/>
              <a:t> </a:t>
            </a:r>
            <a:r>
              <a:rPr/>
              <a:t>of</a:t>
            </a:r>
            <a:r>
              <a:rPr/>
              <a:t> </a:t>
            </a:r>
            <a:r>
              <a:rPr/>
              <a:t>Vitamin</a:t>
            </a:r>
            <a:r>
              <a:rPr/>
              <a:t> </a:t>
            </a:r>
            <a:r>
              <a:rPr/>
              <a:t>C.</a:t>
            </a:r>
          </a:p>
        </p:txBody>
      </p:sp>
      <p:sp>
        <p:nvSpPr>
          <p:cNvPr id="3" name="Content Placeholder 2"/>
          <p:cNvSpPr>
            <a:spLocks noGrp="1"/>
          </p:cNvSpPr>
          <p:nvPr>
            <p:ph idx="1"/>
          </p:nvPr>
        </p:nvSpPr>
        <p:spPr/>
        <p:txBody>
          <a:bodyPr/>
          <a:lstStyle/>
          <a:p>
            <a:pPr lvl="1"/>
            <a:r>
              <a:rPr/>
              <a:t>Linus Pauling</a:t>
            </a:r>
          </a:p>
          <a:p>
            <a:pPr lvl="2"/>
            <a:r>
              <a:rPr/>
              <a:t>Two-time Nobel prize winner (Chemisty, Peace)</a:t>
            </a:r>
          </a:p>
          <a:p>
            <a:pPr lvl="2"/>
            <a:r>
              <a:rPr/>
              <a:t>Fervent advocate of mega-doses of Vitamin C</a:t>
            </a:r>
          </a:p>
          <a:p>
            <a:pPr lvl="1"/>
            <a:r>
              <a:rPr/>
              <a:t>Non-randomized study of cancer</a:t>
            </a:r>
          </a:p>
          <a:p>
            <a:pPr lvl="2"/>
            <a:r>
              <a:rPr/>
              <a:t>All patients got Vitamin C</a:t>
            </a:r>
          </a:p>
          <a:p>
            <a:pPr lvl="2"/>
            <a:r>
              <a:rPr/>
              <a:t>Ten controls per treated patient</a:t>
            </a:r>
          </a:p>
          <a:p>
            <a:pPr lvl="1"/>
            <a:r>
              <a:rPr/>
              <a:t>References</a:t>
            </a:r>
          </a:p>
          <a:p>
            <a:pPr lvl="2"/>
            <a:r>
              <a:rPr/>
              <a:t>Cameron E, Pauling L. Supplemental ascorbate in the supportive treatment of cancer: Prolongation of survival times in terminal human cancer. Proc Natl Acad Sci U S A. 1976 Oct;73(10):3685-9. PubMed PMID: 1068480; PubMed Central PMCID: PMC431183.</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Experimental</a:t>
            </a:r>
            <a:r>
              <a:rPr/>
              <a:t> </a:t>
            </a:r>
            <a:r>
              <a:rPr/>
              <a:t>versus</a:t>
            </a:r>
            <a:r>
              <a:rPr/>
              <a:t> </a:t>
            </a:r>
            <a:r>
              <a:rPr/>
              <a:t>observational</a:t>
            </a:r>
          </a:p>
        </p:txBody>
      </p:sp>
      <p:sp>
        <p:nvSpPr>
          <p:cNvPr id="3" name="Content Placeholder 2"/>
          <p:cNvSpPr>
            <a:spLocks noGrp="1"/>
          </p:cNvSpPr>
          <p:nvPr>
            <p:ph idx="1"/>
          </p:nvPr>
        </p:nvSpPr>
        <p:spPr/>
        <p:txBody>
          <a:bodyPr/>
          <a:lstStyle/>
          <a:p>
            <a:pPr lvl="1"/>
            <a:r>
              <a:rPr/>
              <a:t>Experimental: Active independent variable</a:t>
            </a:r>
          </a:p>
          <a:p>
            <a:pPr lvl="1"/>
            <a:r>
              <a:rPr/>
              <a:t>Observational: Attribute independent variable</a:t>
            </a:r>
          </a:p>
          <a:p>
            <a:pPr lvl="1"/>
            <a:r>
              <a:rPr/>
              <a:t>Who does the choosing?</a:t>
            </a:r>
          </a:p>
          <a:p>
            <a:pPr lvl="2"/>
            <a:r>
              <a:rPr/>
              <a:t>Patients or doctors? = Observational</a:t>
            </a:r>
          </a:p>
          <a:p>
            <a:pPr lvl="2"/>
            <a:r>
              <a:rPr/>
              <a:t>Researcher? = Experimental</a:t>
            </a:r>
          </a:p>
          <a:p>
            <a:pPr lvl="1"/>
            <a:r>
              <a:rPr/>
              <a:t>Patients in a randomized trial are giving you a gift.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Randomized</a:t>
            </a:r>
            <a:r>
              <a:rPr/>
              <a:t> </a:t>
            </a:r>
            <a:r>
              <a:rPr/>
              <a:t>versus</a:t>
            </a:r>
            <a:r>
              <a:rPr/>
              <a:t> </a:t>
            </a:r>
            <a:r>
              <a:rPr/>
              <a:t>quasi-experimental</a:t>
            </a:r>
          </a:p>
        </p:txBody>
      </p:sp>
      <p:sp>
        <p:nvSpPr>
          <p:cNvPr id="3" name="Content Placeholder 2"/>
          <p:cNvSpPr>
            <a:spLocks noGrp="1"/>
          </p:cNvSpPr>
          <p:nvPr>
            <p:ph idx="1"/>
          </p:nvPr>
        </p:nvSpPr>
        <p:spPr/>
        <p:txBody>
          <a:bodyPr/>
          <a:lstStyle/>
          <a:p>
            <a:pPr lvl="1"/>
            <a:r>
              <a:rPr/>
              <a:t>Quasi-experimental</a:t>
            </a:r>
          </a:p>
          <a:p>
            <a:pPr lvl="2"/>
            <a:r>
              <a:rPr/>
              <a:t>Logistics prevent randomization</a:t>
            </a:r>
          </a:p>
          <a:p>
            <a:pPr lvl="2"/>
            <a:r>
              <a:rPr/>
              <a:t>Very common in Quality Improvement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a:t>
            </a:r>
            <a:r>
              <a:rPr/>
              <a:t> </a:t>
            </a:r>
            <a:r>
              <a:rPr/>
              <a:t>to</a:t>
            </a:r>
            <a:r>
              <a:rPr/>
              <a:t> </a:t>
            </a:r>
            <a:r>
              <a:rPr/>
              <a:t>randomize</a:t>
            </a:r>
          </a:p>
        </p:txBody>
      </p:sp>
      <p:sp>
        <p:nvSpPr>
          <p:cNvPr id="3" name="Content Placeholder 2"/>
          <p:cNvSpPr>
            <a:spLocks noGrp="1"/>
          </p:cNvSpPr>
          <p:nvPr>
            <p:ph idx="1"/>
          </p:nvPr>
        </p:nvSpPr>
        <p:spPr/>
        <p:txBody>
          <a:bodyPr/>
          <a:lstStyle/>
          <a:p>
            <a:pPr lvl="1"/>
            <a:r>
              <a:rPr/>
              <a:t>Use of a random device</a:t>
            </a:r>
          </a:p>
          <a:p>
            <a:pPr lvl="1"/>
            <a:r>
              <a:rPr/>
              <a:t>Avoid haphazard approaches</a:t>
            </a:r>
          </a:p>
          <a:p>
            <a:pPr lvl="1"/>
            <a:r>
              <a:rPr/>
              <a:t>Avoid alternating assignment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Advantages</a:t>
            </a:r>
            <a:r>
              <a:rPr/>
              <a:t> </a:t>
            </a:r>
            <a:r>
              <a:rPr/>
              <a:t>of</a:t>
            </a:r>
            <a:r>
              <a:rPr/>
              <a:t> </a:t>
            </a:r>
            <a:r>
              <a:rPr/>
              <a:t>randomization</a:t>
            </a:r>
          </a:p>
        </p:txBody>
      </p:sp>
      <p:sp>
        <p:nvSpPr>
          <p:cNvPr id="3" name="Content Placeholder 2"/>
          <p:cNvSpPr>
            <a:spLocks noGrp="1"/>
          </p:cNvSpPr>
          <p:nvPr>
            <p:ph idx="1"/>
          </p:nvPr>
        </p:nvSpPr>
        <p:spPr/>
        <p:txBody>
          <a:bodyPr/>
          <a:lstStyle/>
          <a:p>
            <a:pPr lvl="1"/>
            <a:r>
              <a:rPr/>
              <a:t>Insures covariate balance</a:t>
            </a:r>
          </a:p>
          <a:p>
            <a:pPr lvl="1"/>
            <a:r>
              <a:rPr/>
              <a:t>Both measured and unmeasured covariates</a:t>
            </a:r>
          </a:p>
          <a:p>
            <a:pPr lvl="1"/>
            <a:r>
              <a:rPr/>
              <a:t>Avoids selection bias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17</Words>
  <Application>Microsoft Office PowerPoint</Application>
  <PresentationFormat>On-screen Show (4:3)</PresentationFormat>
  <Paragraphs>9</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Title slide</vt:lpstr>
      <vt:lpstr>Content slide</vt:lpstr>
      <vt:lpstr>Two content</vt:lpstr>
      <vt:lpstr>Section Header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04 - Analysis of randomized studies</dc:title>
  <dc:creator>Steve Simon</dc:creator>
  <cp:keywords/>
  <dcterms:created xsi:type="dcterms:W3CDTF">2019-02-11T14:02:52Z</dcterms:created>
  <dcterms:modified xsi:type="dcterms:W3CDTF">2019-02-11T14:02:52Z</dcterms:modified>
</cp:coreProperties>
</file>