
<file path=[Content_Types].xml><?xml version="1.0" encoding="utf-8"?>
<Types xmlns="http://schemas.openxmlformats.org/package/2006/content-types">
  <Default Extension="xml" ContentType="application/xml"/>
  <Default Extension="rels" ContentType="application/vnd.openxmlformats-package.relationships+xml"/>
  <Default Extension="gif" ContentType="image/gif"/>
  <Default Extension="png" ContentType="image/png"/>
  <Default Extension="bmp" ContentType="image/x-ms-bmp"/>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notesMasters/notesMaster1.xml" ContentType="application/vnd.openxmlformats-officedocument.presentationml.notesMaster+xml"/>
  <Override PartName="/ppt/theme/theme2.xml" ContentType="application/vnd.openxmlformats-officedocument.theme+xml"/>
  <Override PartName="/docProps/core.xml" ContentType="application/vnd.openxmlformats-package.core-properties+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113" d="100"/>
          <a:sy n="113" d="100"/>
        </p:scale>
        <p:origin x="1554"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notesMaster" Target="notesMasters/notesMaster1.xml" /><Relationship Id="rId89" Type="http://schemas.openxmlformats.org/officeDocument/2006/relationships/viewProps" Target="viewProps.xml" /><Relationship Id="rId88" Type="http://schemas.openxmlformats.org/officeDocument/2006/relationships/presProps" Target="presProps.xml" /><Relationship Id="rId1" Type="http://schemas.openxmlformats.org/officeDocument/2006/relationships/slideMaster" Target="slideMasters/slideMaster1.xml" /><Relationship Id="rId91" Type="http://schemas.openxmlformats.org/officeDocument/2006/relationships/tableStyles" Target="tableStyles.xml" /><Relationship Id="rId90"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12/30/2018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2" Type="http://schemas.openxmlformats.org/officeDocument/2006/relationships/slide" Target="../slides/slide25.xml" /><Relationship Id="rId1"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2" Type="http://schemas.openxmlformats.org/officeDocument/2006/relationships/slide" Target="../slides/slide26.xml" /><Relationship Id="rId1"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2" Type="http://schemas.openxmlformats.org/officeDocument/2006/relationships/slide" Target="../slides/slide27.xml" /><Relationship Id="rId1"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2" Type="http://schemas.openxmlformats.org/officeDocument/2006/relationships/slide" Target="../slides/slide31.xml" /><Relationship Id="rId1"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2" Type="http://schemas.openxmlformats.org/officeDocument/2006/relationships/slide" Target="../slides/slide32.xml" /><Relationship Id="rId1"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2" Type="http://schemas.openxmlformats.org/officeDocument/2006/relationships/slide" Target="../slides/slide34.xml" /><Relationship Id="rId1"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2" Type="http://schemas.openxmlformats.org/officeDocument/2006/relationships/slide" Target="../slides/slide36.xml" /><Relationship Id="rId1"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2" Type="http://schemas.openxmlformats.org/officeDocument/2006/relationships/slide" Target="../slides/slide39.xml" /><Relationship Id="rId1"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2" Type="http://schemas.openxmlformats.org/officeDocument/2006/relationships/slide" Target="../slides/slide40.xml" /><Relationship Id="rId1"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2" Type="http://schemas.openxmlformats.org/officeDocument/2006/relationships/slide" Target="../slides/slide41.xml" /><Relationship Id="rId1"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2" Type="http://schemas.openxmlformats.org/officeDocument/2006/relationships/slide" Target="../slides/slide42.xml" /><Relationship Id="rId1"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2" Type="http://schemas.openxmlformats.org/officeDocument/2006/relationships/slide" Target="../slides/slide43.xml" /><Relationship Id="rId1"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2" Type="http://schemas.openxmlformats.org/officeDocument/2006/relationships/slide" Target="../slides/slide44.xml" /><Relationship Id="rId1"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2" Type="http://schemas.openxmlformats.org/officeDocument/2006/relationships/slide" Target="../slides/slide47.xml" /><Relationship Id="rId1" Type="http://schemas.openxmlformats.org/officeDocument/2006/relationships/notesMaster" Target="../notesMasters/notesMaster1.xml" /></Relationships>
</file>

<file path=ppt/notesSlides/_rels/notesSlide28.xml.rels><?xml version="1.0" encoding="UTF-8"?>
<Relationships xmlns="http://schemas.openxmlformats.org/package/2006/relationships"><Relationship Id="rId2" Type="http://schemas.openxmlformats.org/officeDocument/2006/relationships/slide" Target="../slides/slide49.xml" /><Relationship Id="rId1" Type="http://schemas.openxmlformats.org/officeDocument/2006/relationships/notesMaster" Target="../notesMasters/notesMaster1.xml" /></Relationships>
</file>

<file path=ppt/notesSlides/_rels/notesSlide29.xml.rels><?xml version="1.0" encoding="UTF-8"?>
<Relationships xmlns="http://schemas.openxmlformats.org/package/2006/relationships"><Relationship Id="rId2" Type="http://schemas.openxmlformats.org/officeDocument/2006/relationships/slide" Target="../slides/slide52.xml" /><Relationship Id="rId1"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30.xml.rels><?xml version="1.0" encoding="UTF-8"?>
<Relationships xmlns="http://schemas.openxmlformats.org/package/2006/relationships"><Relationship Id="rId2" Type="http://schemas.openxmlformats.org/officeDocument/2006/relationships/slide" Target="../slides/slide53.xml" /><Relationship Id="rId1" Type="http://schemas.openxmlformats.org/officeDocument/2006/relationships/notesMaster" Target="../notesMasters/notesMaster1.xml" /></Relationships>
</file>

<file path=ppt/notesSlides/_rels/notesSlide31.xml.rels><?xml version="1.0" encoding="UTF-8"?>
<Relationships xmlns="http://schemas.openxmlformats.org/package/2006/relationships"><Relationship Id="rId2" Type="http://schemas.openxmlformats.org/officeDocument/2006/relationships/slide" Target="../slides/slide60.xml" /><Relationship Id="rId1" Type="http://schemas.openxmlformats.org/officeDocument/2006/relationships/notesMaster" Target="../notesMasters/notesMaster1.xml" /></Relationships>
</file>

<file path=ppt/notesSlides/_rels/notesSlide32.xml.rels><?xml version="1.0" encoding="UTF-8"?>
<Relationships xmlns="http://schemas.openxmlformats.org/package/2006/relationships"><Relationship Id="rId2" Type="http://schemas.openxmlformats.org/officeDocument/2006/relationships/slide" Target="../slides/slide68.xml" /><Relationship Id="rId1" Type="http://schemas.openxmlformats.org/officeDocument/2006/relationships/notesMaster" Target="../notesMasters/notesMaster1.xml" /></Relationships>
</file>

<file path=ppt/notesSlides/_rels/notesSlide33.xml.rels><?xml version="1.0" encoding="UTF-8"?>
<Relationships xmlns="http://schemas.openxmlformats.org/package/2006/relationships"><Relationship Id="rId2" Type="http://schemas.openxmlformats.org/officeDocument/2006/relationships/slide" Target="../slides/slide69.xml" /><Relationship Id="rId1" Type="http://schemas.openxmlformats.org/officeDocument/2006/relationships/notesMaster" Target="../notesMasters/notesMaster1.xml" /></Relationships>
</file>

<file path=ppt/notesSlides/_rels/notesSlide34.xml.rels><?xml version="1.0" encoding="UTF-8"?>
<Relationships xmlns="http://schemas.openxmlformats.org/package/2006/relationships"><Relationship Id="rId2" Type="http://schemas.openxmlformats.org/officeDocument/2006/relationships/slide" Target="../slides/slide78.xml" /><Relationship Id="rId1" Type="http://schemas.openxmlformats.org/officeDocument/2006/relationships/notesMaster" Target="../notesMasters/notesMaster1.xml" /></Relationships>
</file>

<file path=ppt/notesSlides/_rels/notesSlide35.xml.rels><?xml version="1.0" encoding="UTF-8"?>
<Relationships xmlns="http://schemas.openxmlformats.org/package/2006/relationships"><Relationship Id="rId2" Type="http://schemas.openxmlformats.org/officeDocument/2006/relationships/slide" Target="../slides/slide79.xml" /><Relationship Id="rId1" Type="http://schemas.openxmlformats.org/officeDocument/2006/relationships/notesMaster" Target="../notesMasters/notesMaster1.xml" /></Relationships>
</file>

<file path=ppt/notesSlides/_rels/notesSlide36.xml.rels><?xml version="1.0" encoding="UTF-8"?>
<Relationships xmlns="http://schemas.openxmlformats.org/package/2006/relationships"><Relationship Id="rId2" Type="http://schemas.openxmlformats.org/officeDocument/2006/relationships/slide" Target="../slides/slide80.xml" /><Relationship Id="rId1" Type="http://schemas.openxmlformats.org/officeDocument/2006/relationships/notesMaster" Target="../notesMasters/notesMaster1.xml" /></Relationships>
</file>

<file path=ppt/notesSlides/_rels/notesSlide37.xml.rels><?xml version="1.0" encoding="UTF-8"?>
<Relationships xmlns="http://schemas.openxmlformats.org/package/2006/relationships"><Relationship Id="rId2" Type="http://schemas.openxmlformats.org/officeDocument/2006/relationships/slide" Target="../slides/slide82.xml" /><Relationship Id="rId1" Type="http://schemas.openxmlformats.org/officeDocument/2006/relationships/notesMaster" Target="../notesMasters/notesMaster1.xml" /></Relationships>
</file>

<file path=ppt/notesSlides/_rels/notesSlide38.xml.rels><?xml version="1.0" encoding="UTF-8"?>
<Relationships xmlns="http://schemas.openxmlformats.org/package/2006/relationships"><Relationship Id="rId2" Type="http://schemas.openxmlformats.org/officeDocument/2006/relationships/slide" Target="../slides/slide83.xml" /><Relationship Id="rId1"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Measurement</a:t>
            </a:r>
            <a:r>
              <a:rPr/>
              <a:t> </a:t>
            </a:r>
            <a:r>
              <a:rPr/>
              <a:t>scales</a:t>
            </a:r>
            <a:r>
              <a:rPr/>
              <a:t> </a:t>
            </a:r>
            <a:r>
              <a:rPr/>
              <a:t>are</a:t>
            </a:r>
            <a:r>
              <a:rPr/>
              <a:t> </a:t>
            </a:r>
            <a:r>
              <a:rPr/>
              <a:t>an</a:t>
            </a:r>
            <a:r>
              <a:rPr/>
              <a:t> </a:t>
            </a:r>
            <a:r>
              <a:rPr/>
              <a:t>important,</a:t>
            </a:r>
            <a:r>
              <a:rPr/>
              <a:t> </a:t>
            </a:r>
            <a:r>
              <a:rPr/>
              <a:t>but</a:t>
            </a:r>
            <a:r>
              <a:rPr/>
              <a:t> </a:t>
            </a:r>
            <a:r>
              <a:rPr/>
              <a:t>controversial,</a:t>
            </a:r>
            <a:r>
              <a:rPr/>
              <a:t> </a:t>
            </a:r>
            <a:r>
              <a:rPr/>
              <a:t>categorization</a:t>
            </a:r>
            <a:r>
              <a:rPr/>
              <a:t> </a:t>
            </a:r>
            <a:r>
              <a:rPr/>
              <a:t>of</a:t>
            </a:r>
            <a:r>
              <a:rPr/>
              <a:t> </a:t>
            </a:r>
            <a:r>
              <a:rPr/>
              <a:t>the</a:t>
            </a:r>
            <a:r>
              <a:rPr/>
              <a:t> </a:t>
            </a:r>
            <a:r>
              <a:rPr/>
              <a:t>types</a:t>
            </a:r>
            <a:r>
              <a:rPr/>
              <a:t> </a:t>
            </a:r>
            <a:r>
              <a:rPr/>
              <a:t>of</a:t>
            </a:r>
            <a:r>
              <a:rPr/>
              <a:t> </a:t>
            </a:r>
            <a:r>
              <a:rPr/>
              <a:t>variables</a:t>
            </a:r>
            <a:r>
              <a:rPr/>
              <a:t> </a:t>
            </a:r>
            <a:r>
              <a:rPr/>
              <a:t>used</a:t>
            </a:r>
            <a:r>
              <a:rPr/>
              <a:t> </a:t>
            </a:r>
            <a:r>
              <a:rPr/>
              <a:t>in</a:t>
            </a:r>
            <a:r>
              <a:rPr/>
              <a:t> </a:t>
            </a:r>
            <a:r>
              <a:rPr/>
              <a:t>research.</a:t>
            </a:r>
            <a:r>
              <a:rPr/>
              <a:t> </a:t>
            </a:r>
            <a:r>
              <a:rPr/>
              <a:t>They</a:t>
            </a:r>
            <a:r>
              <a:rPr/>
              <a:t> </a:t>
            </a:r>
            <a:r>
              <a:rPr/>
              <a:t>help</a:t>
            </a:r>
            <a:r>
              <a:rPr/>
              <a:t> </a:t>
            </a:r>
            <a:r>
              <a:rPr/>
              <a:t>you</a:t>
            </a:r>
            <a:r>
              <a:rPr/>
              <a:t> </a:t>
            </a:r>
            <a:r>
              <a:rPr/>
              <a:t>decide</a:t>
            </a:r>
            <a:r>
              <a:rPr/>
              <a:t> </a:t>
            </a:r>
            <a:r>
              <a:rPr/>
              <a:t>what</a:t>
            </a:r>
            <a:r>
              <a:rPr/>
              <a:t> </a:t>
            </a:r>
            <a:r>
              <a:rPr/>
              <a:t>statistics</a:t>
            </a:r>
            <a:r>
              <a:rPr/>
              <a:t> </a:t>
            </a:r>
            <a:r>
              <a:rPr/>
              <a:t>are</a:t>
            </a:r>
            <a:r>
              <a:rPr/>
              <a:t> </a:t>
            </a:r>
            <a:r>
              <a:rPr/>
              <a:t>appropriate</a:t>
            </a:r>
            <a:r>
              <a:rPr/>
              <a:t> </a:t>
            </a:r>
            <a:r>
              <a:rPr/>
              <a:t>for</a:t>
            </a:r>
            <a:r>
              <a:rPr/>
              <a:t> </a:t>
            </a:r>
            <a:r>
              <a:rPr/>
              <a:t>your</a:t>
            </a:r>
            <a:r>
              <a:rPr/>
              <a:t> </a:t>
            </a:r>
            <a:r>
              <a:rPr/>
              <a:t>data.</a:t>
            </a:r>
            <a:r>
              <a:rPr/>
              <a:t> </a:t>
            </a:r>
            <a:r>
              <a:rPr/>
              <a:t>I</a:t>
            </a:r>
            <a:r>
              <a:rPr/>
              <a:t> </a:t>
            </a:r>
            <a:r>
              <a:rPr/>
              <a:t>don’t</a:t>
            </a:r>
            <a:r>
              <a:rPr/>
              <a:t> </a:t>
            </a:r>
            <a:r>
              <a:rPr/>
              <a:t>want</a:t>
            </a:r>
            <a:r>
              <a:rPr/>
              <a:t> </a:t>
            </a:r>
            <a:r>
              <a:rPr/>
              <a:t>to</a:t>
            </a:r>
            <a:r>
              <a:rPr/>
              <a:t> </a:t>
            </a:r>
            <a:r>
              <a:rPr/>
              <a:t>get</a:t>
            </a:r>
            <a:r>
              <a:rPr/>
              <a:t> </a:t>
            </a:r>
            <a:r>
              <a:rPr/>
              <a:t>to</a:t>
            </a:r>
            <a:r>
              <a:rPr/>
              <a:t> </a:t>
            </a:r>
            <a:r>
              <a:rPr/>
              <a:t>deeply</a:t>
            </a:r>
            <a:r>
              <a:rPr/>
              <a:t> </a:t>
            </a:r>
            <a:r>
              <a:rPr/>
              <a:t>into</a:t>
            </a:r>
            <a:r>
              <a:rPr/>
              <a:t> </a:t>
            </a:r>
            <a:r>
              <a:rPr/>
              <a:t>this,</a:t>
            </a:r>
            <a:r>
              <a:rPr/>
              <a:t> </a:t>
            </a:r>
            <a:r>
              <a:rPr/>
              <a:t>but</a:t>
            </a:r>
            <a:r>
              <a:rPr/>
              <a:t> </a:t>
            </a:r>
            <a:r>
              <a:rPr/>
              <a:t>I</a:t>
            </a:r>
            <a:r>
              <a:rPr/>
              <a:t> </a:t>
            </a:r>
            <a:r>
              <a:rPr/>
              <a:t>do</a:t>
            </a:r>
            <a:r>
              <a:rPr/>
              <a:t> </a:t>
            </a:r>
            <a:r>
              <a:rPr/>
              <a:t>want</a:t>
            </a:r>
            <a:r>
              <a:rPr/>
              <a:t> </a:t>
            </a:r>
            <a:r>
              <a:rPr/>
              <a:t>to</a:t>
            </a:r>
            <a:r>
              <a:rPr/>
              <a:t> </a:t>
            </a:r>
            <a:r>
              <a:rPr/>
              <a:t>give</a:t>
            </a:r>
            <a:r>
              <a:rPr/>
              <a:t> </a:t>
            </a:r>
            <a:r>
              <a:rPr/>
              <a:t>you</a:t>
            </a:r>
            <a:r>
              <a:rPr/>
              <a:t> </a:t>
            </a:r>
            <a:r>
              <a:rPr/>
              <a:t>enough</a:t>
            </a:r>
            <a:r>
              <a:rPr/>
              <a:t> </a:t>
            </a:r>
            <a:r>
              <a:rPr/>
              <a:t>context</a:t>
            </a:r>
            <a:r>
              <a:rPr/>
              <a:t> </a:t>
            </a:r>
            <a:r>
              <a:rPr/>
              <a:t>so</a:t>
            </a:r>
            <a:r>
              <a:rPr/>
              <a:t> </a:t>
            </a:r>
            <a:r>
              <a:rPr/>
              <a:t>that</a:t>
            </a:r>
            <a:r>
              <a:rPr/>
              <a:t> </a:t>
            </a:r>
            <a:r>
              <a:rPr/>
              <a:t>you</a:t>
            </a:r>
            <a:r>
              <a:rPr/>
              <a:t> </a:t>
            </a:r>
            <a:r>
              <a:rPr/>
              <a:t>can</a:t>
            </a:r>
            <a:r>
              <a:rPr/>
              <a:t> </a:t>
            </a:r>
            <a:r>
              <a:rPr/>
              <a:t>write</a:t>
            </a:r>
            <a:r>
              <a:rPr/>
              <a:t> </a:t>
            </a:r>
            <a:r>
              <a:rPr/>
              <a:t>a</a:t>
            </a:r>
            <a:r>
              <a:rPr/>
              <a:t> </a:t>
            </a:r>
            <a:r>
              <a:rPr/>
              <a:t>decent</a:t>
            </a:r>
            <a:r>
              <a:rPr/>
              <a:t> </a:t>
            </a:r>
            <a:r>
              <a:rPr/>
              <a:t>data</a:t>
            </a:r>
            <a:r>
              <a:rPr/>
              <a:t> </a:t>
            </a:r>
            <a:r>
              <a:rPr/>
              <a:t>analysis</a:t>
            </a:r>
            <a:r>
              <a:rPr/>
              <a:t> </a:t>
            </a:r>
            <a:r>
              <a:rPr/>
              <a:t>plan</a:t>
            </a:r>
            <a:r>
              <a:rPr/>
              <a:t> </a:t>
            </a:r>
            <a:r>
              <a:rPr/>
              <a:t>for</a:t>
            </a:r>
            <a:r>
              <a:rPr/>
              <a:t> </a:t>
            </a:r>
            <a:r>
              <a:rPr/>
              <a:t>your</a:t>
            </a:r>
            <a:r>
              <a:rPr/>
              <a:t> </a:t>
            </a:r>
            <a:r>
              <a:rPr/>
              <a:t>methods</a:t>
            </a:r>
            <a:r>
              <a:rPr/>
              <a:t> </a:t>
            </a:r>
            <a:r>
              <a:rPr/>
              <a:t>section.</a:t>
            </a:r>
          </a:p>
          <a:p>
            <a:pPr lvl="0" marL="0" indent="0">
              <a:buNone/>
            </a:pPr>
          </a:p>
          <a:p>
            <a:pPr lvl="0" marL="0" indent="0">
              <a:buNone/>
            </a:pPr>
            <a:r>
              <a:rPr/>
              <a:t>There</a:t>
            </a:r>
            <a:r>
              <a:rPr/>
              <a:t> </a:t>
            </a:r>
            <a:r>
              <a:rPr/>
              <a:t>are</a:t>
            </a:r>
            <a:r>
              <a:rPr/>
              <a:t> </a:t>
            </a:r>
            <a:r>
              <a:rPr/>
              <a:t>four</a:t>
            </a:r>
            <a:r>
              <a:rPr/>
              <a:t> </a:t>
            </a:r>
            <a:r>
              <a:rPr/>
              <a:t>categories:</a:t>
            </a:r>
            <a:r>
              <a:rPr/>
              <a:t> </a:t>
            </a:r>
            <a:r>
              <a:rPr/>
              <a:t>nominal,</a:t>
            </a:r>
            <a:r>
              <a:rPr/>
              <a:t> </a:t>
            </a:r>
            <a:r>
              <a:rPr/>
              <a:t>ordinal,</a:t>
            </a:r>
            <a:r>
              <a:rPr/>
              <a:t> </a:t>
            </a:r>
            <a:r>
              <a:rPr/>
              <a:t>interval,</a:t>
            </a:r>
            <a:r>
              <a:rPr/>
              <a:t> </a:t>
            </a:r>
            <a:r>
              <a:rPr/>
              <a:t>and</a:t>
            </a:r>
            <a:r>
              <a:rPr/>
              <a:t> </a:t>
            </a:r>
            <a:r>
              <a:rPr/>
              <a:t>ratio,</a:t>
            </a:r>
            <a:r>
              <a:rPr/>
              <a:t> </a:t>
            </a:r>
            <a:r>
              <a:rPr/>
              <a:t>that</a:t>
            </a:r>
            <a:r>
              <a:rPr/>
              <a:t> </a:t>
            </a:r>
            <a:r>
              <a:rPr/>
              <a:t>were</a:t>
            </a:r>
            <a:r>
              <a:rPr/>
              <a:t> </a:t>
            </a:r>
            <a:r>
              <a:rPr/>
              <a:t>first</a:t>
            </a:r>
            <a:r>
              <a:rPr/>
              <a:t> </a:t>
            </a:r>
            <a:r>
              <a:rPr/>
              <a:t>described</a:t>
            </a:r>
            <a:r>
              <a:rPr/>
              <a:t> </a:t>
            </a:r>
            <a:r>
              <a:rPr/>
              <a:t>by</a:t>
            </a:r>
            <a:r>
              <a:rPr/>
              <a:t> </a:t>
            </a:r>
            <a:r>
              <a:rPr/>
              <a:t>a</a:t>
            </a:r>
            <a:r>
              <a:rPr/>
              <a:t> </a:t>
            </a:r>
            <a:r>
              <a:rPr/>
              <a:t>psychologist,</a:t>
            </a:r>
            <a:r>
              <a:rPr/>
              <a:t> </a:t>
            </a:r>
            <a:r>
              <a:rPr/>
              <a:t>S.S.</a:t>
            </a:r>
            <a:r>
              <a:rPr/>
              <a:t> </a:t>
            </a:r>
            <a:r>
              <a:rPr/>
              <a:t>Stevens,</a:t>
            </a:r>
            <a:r>
              <a:rPr/>
              <a:t> </a:t>
            </a:r>
            <a:r>
              <a:rPr/>
              <a:t>over</a:t>
            </a:r>
            <a:r>
              <a:rPr/>
              <a:t> </a:t>
            </a:r>
            <a:r>
              <a:rPr/>
              <a:t>80</a:t>
            </a:r>
            <a:r>
              <a:rPr/>
              <a:t> </a:t>
            </a:r>
            <a:r>
              <a:rPr/>
              <a:t>years</a:t>
            </a:r>
            <a:r>
              <a:rPr/>
              <a:t> </a:t>
            </a:r>
            <a:r>
              <a:rPr/>
              <a:t>ago.</a:t>
            </a:r>
          </a:p>
          <a:p>
            <a:pPr lvl="0" marL="0" indent="0">
              <a:buNone/>
            </a:pPr>
          </a:p>
          <a:p>
            <a:pPr lvl="0" marL="0" indent="0">
              <a:buNone/>
            </a:pPr>
            <a:r>
              <a:rPr/>
              <a:t>Nominal</a:t>
            </a:r>
            <a:r>
              <a:rPr/>
              <a:t> </a:t>
            </a:r>
            <a:r>
              <a:rPr/>
              <a:t>data</a:t>
            </a:r>
            <a:r>
              <a:rPr/>
              <a:t> </a:t>
            </a:r>
            <a:r>
              <a:rPr/>
              <a:t>is</a:t>
            </a:r>
            <a:r>
              <a:rPr/>
              <a:t> </a:t>
            </a:r>
            <a:r>
              <a:rPr/>
              <a:t>categorical,</a:t>
            </a:r>
            <a:r>
              <a:rPr/>
              <a:t> </a:t>
            </a:r>
            <a:r>
              <a:rPr/>
              <a:t>meaning</a:t>
            </a:r>
            <a:r>
              <a:rPr/>
              <a:t> </a:t>
            </a:r>
            <a:r>
              <a:rPr/>
              <a:t>a</a:t>
            </a:r>
            <a:r>
              <a:rPr/>
              <a:t> </a:t>
            </a:r>
            <a:r>
              <a:rPr/>
              <a:t>small</a:t>
            </a:r>
            <a:r>
              <a:rPr/>
              <a:t> </a:t>
            </a:r>
            <a:r>
              <a:rPr/>
              <a:t>number</a:t>
            </a:r>
            <a:r>
              <a:rPr/>
              <a:t> </a:t>
            </a:r>
            <a:r>
              <a:rPr/>
              <a:t>of</a:t>
            </a:r>
            <a:r>
              <a:rPr/>
              <a:t> </a:t>
            </a:r>
            <a:r>
              <a:rPr/>
              <a:t>values.</a:t>
            </a:r>
            <a:r>
              <a:rPr/>
              <a:t> </a:t>
            </a:r>
            <a:r>
              <a:rPr/>
              <a:t>An</a:t>
            </a:r>
            <a:r>
              <a:rPr/>
              <a:t> </a:t>
            </a:r>
            <a:r>
              <a:rPr/>
              <a:t>additional</a:t>
            </a:r>
            <a:r>
              <a:rPr/>
              <a:t> </a:t>
            </a:r>
            <a:r>
              <a:rPr/>
              <a:t>requirement</a:t>
            </a:r>
            <a:r>
              <a:rPr/>
              <a:t> </a:t>
            </a:r>
            <a:r>
              <a:rPr/>
              <a:t>for</a:t>
            </a:r>
            <a:r>
              <a:rPr/>
              <a:t> </a:t>
            </a:r>
            <a:r>
              <a:rPr/>
              <a:t>nominal</a:t>
            </a:r>
            <a:r>
              <a:rPr/>
              <a:t> </a:t>
            </a:r>
            <a:r>
              <a:rPr/>
              <a:t>data</a:t>
            </a:r>
            <a:r>
              <a:rPr/>
              <a:t> </a:t>
            </a:r>
            <a:r>
              <a:rPr/>
              <a:t>is</a:t>
            </a:r>
            <a:r>
              <a:rPr/>
              <a:t> </a:t>
            </a:r>
            <a:r>
              <a:rPr/>
              <a:t>that</a:t>
            </a:r>
            <a:r>
              <a:rPr/>
              <a:t> </a:t>
            </a:r>
            <a:r>
              <a:rPr/>
              <a:t>order</a:t>
            </a:r>
            <a:r>
              <a:rPr/>
              <a:t> </a:t>
            </a:r>
            <a:r>
              <a:rPr/>
              <a:t>is</a:t>
            </a:r>
            <a:r>
              <a:rPr/>
              <a:t> </a:t>
            </a:r>
            <a:r>
              <a:rPr/>
              <a:t>not</a:t>
            </a:r>
            <a:r>
              <a:rPr/>
              <a:t> </a:t>
            </a:r>
            <a:r>
              <a:rPr/>
              <a:t>important.</a:t>
            </a:r>
            <a:r>
              <a:rPr/>
              <a:t> </a:t>
            </a:r>
            <a:r>
              <a:rPr/>
              <a:t>If</a:t>
            </a:r>
            <a:r>
              <a:rPr/>
              <a:t> </a:t>
            </a:r>
            <a:r>
              <a:rPr/>
              <a:t>you</a:t>
            </a:r>
            <a:r>
              <a:rPr/>
              <a:t> </a:t>
            </a:r>
            <a:r>
              <a:rPr/>
              <a:t>can</a:t>
            </a:r>
            <a:r>
              <a:rPr/>
              <a:t> </a:t>
            </a:r>
            <a:r>
              <a:rPr/>
              <a:t>re-order</a:t>
            </a:r>
            <a:r>
              <a:rPr/>
              <a:t> </a:t>
            </a:r>
            <a:r>
              <a:rPr/>
              <a:t>the</a:t>
            </a:r>
            <a:r>
              <a:rPr/>
              <a:t> </a:t>
            </a:r>
            <a:r>
              <a:rPr/>
              <a:t>list</a:t>
            </a:r>
            <a:r>
              <a:rPr/>
              <a:t> </a:t>
            </a:r>
            <a:r>
              <a:rPr/>
              <a:t>of</a:t>
            </a:r>
            <a:r>
              <a:rPr/>
              <a:t> </a:t>
            </a:r>
            <a:r>
              <a:rPr/>
              <a:t>categories</a:t>
            </a:r>
            <a:r>
              <a:rPr/>
              <a:t> </a:t>
            </a:r>
            <a:r>
              <a:rPr/>
              <a:t>without</a:t>
            </a:r>
            <a:r>
              <a:rPr/>
              <a:t> </a:t>
            </a:r>
            <a:r>
              <a:rPr/>
              <a:t>causing</a:t>
            </a:r>
            <a:r>
              <a:rPr/>
              <a:t> </a:t>
            </a:r>
            <a:r>
              <a:rPr/>
              <a:t>too</a:t>
            </a:r>
            <a:r>
              <a:rPr/>
              <a:t> </a:t>
            </a:r>
            <a:r>
              <a:rPr/>
              <a:t>much</a:t>
            </a:r>
            <a:r>
              <a:rPr/>
              <a:t> </a:t>
            </a:r>
            <a:r>
              <a:rPr/>
              <a:t>fuss,</a:t>
            </a:r>
            <a:r>
              <a:rPr/>
              <a:t> </a:t>
            </a:r>
            <a:r>
              <a:rPr/>
              <a:t>you</a:t>
            </a:r>
            <a:r>
              <a:rPr/>
              <a:t> </a:t>
            </a:r>
            <a:r>
              <a:rPr/>
              <a:t>have</a:t>
            </a:r>
            <a:r>
              <a:rPr/>
              <a:t> </a:t>
            </a:r>
            <a:r>
              <a:rPr/>
              <a:t>nominal</a:t>
            </a:r>
            <a:r>
              <a:rPr/>
              <a:t> </a:t>
            </a:r>
            <a:r>
              <a:rPr/>
              <a:t>data.</a:t>
            </a:r>
            <a:r>
              <a:rPr/>
              <a:t> </a:t>
            </a:r>
            <a:r>
              <a:rPr/>
              <a:t>Examples</a:t>
            </a:r>
            <a:r>
              <a:rPr/>
              <a:t> </a:t>
            </a:r>
            <a:r>
              <a:rPr/>
              <a:t>of</a:t>
            </a:r>
            <a:r>
              <a:rPr/>
              <a:t> </a:t>
            </a:r>
            <a:r>
              <a:rPr/>
              <a:t>nominal</a:t>
            </a:r>
            <a:r>
              <a:rPr/>
              <a:t> </a:t>
            </a:r>
            <a:r>
              <a:rPr/>
              <a:t>data</a:t>
            </a:r>
            <a:r>
              <a:rPr/>
              <a:t> </a:t>
            </a:r>
            <a:r>
              <a:rPr/>
              <a:t>include</a:t>
            </a:r>
            <a:r>
              <a:rPr/>
              <a:t> </a:t>
            </a:r>
            <a:r>
              <a:rPr/>
              <a:t>race,</a:t>
            </a:r>
            <a:r>
              <a:rPr/>
              <a:t> </a:t>
            </a:r>
            <a:r>
              <a:rPr/>
              <a:t>gender,</a:t>
            </a:r>
            <a:r>
              <a:rPr/>
              <a:t> </a:t>
            </a:r>
            <a:r>
              <a:rPr/>
              <a:t>and</a:t>
            </a:r>
            <a:r>
              <a:rPr/>
              <a:t> </a:t>
            </a:r>
            <a:r>
              <a:rPr/>
              <a:t>geographic</a:t>
            </a:r>
            <a:r>
              <a:rPr/>
              <a:t> </a:t>
            </a:r>
            <a:r>
              <a:rPr/>
              <a:t>region.</a:t>
            </a:r>
          </a:p>
          <a:p>
            <a:pPr lvl="0" marL="0" indent="0">
              <a:buNone/>
            </a:pPr>
          </a:p>
          <a:p>
            <a:pPr lvl="0" marL="0" indent="0">
              <a:buNone/>
            </a:pPr>
            <a:r>
              <a:rPr/>
              <a:t>Ordinal</a:t>
            </a:r>
            <a:r>
              <a:rPr/>
              <a:t> </a:t>
            </a:r>
            <a:r>
              <a:rPr/>
              <a:t>data</a:t>
            </a:r>
            <a:r>
              <a:rPr/>
              <a:t> </a:t>
            </a:r>
            <a:r>
              <a:rPr/>
              <a:t>is</a:t>
            </a:r>
            <a:r>
              <a:rPr/>
              <a:t> </a:t>
            </a:r>
            <a:r>
              <a:rPr/>
              <a:t>also</a:t>
            </a:r>
            <a:r>
              <a:rPr/>
              <a:t> </a:t>
            </a:r>
            <a:r>
              <a:rPr/>
              <a:t>categorical,</a:t>
            </a:r>
            <a:r>
              <a:rPr/>
              <a:t> </a:t>
            </a:r>
            <a:r>
              <a:rPr/>
              <a:t>but</a:t>
            </a:r>
            <a:r>
              <a:rPr/>
              <a:t> </a:t>
            </a:r>
            <a:r>
              <a:rPr/>
              <a:t>you</a:t>
            </a:r>
            <a:r>
              <a:rPr/>
              <a:t> </a:t>
            </a:r>
            <a:r>
              <a:rPr/>
              <a:t>cannot</a:t>
            </a:r>
            <a:r>
              <a:rPr/>
              <a:t> </a:t>
            </a:r>
            <a:r>
              <a:rPr/>
              <a:t>re-order</a:t>
            </a:r>
            <a:r>
              <a:rPr/>
              <a:t> </a:t>
            </a:r>
            <a:r>
              <a:rPr/>
              <a:t>the</a:t>
            </a:r>
            <a:r>
              <a:rPr/>
              <a:t> </a:t>
            </a:r>
            <a:r>
              <a:rPr/>
              <a:t>list</a:t>
            </a:r>
            <a:r>
              <a:rPr/>
              <a:t> </a:t>
            </a:r>
            <a:r>
              <a:rPr/>
              <a:t>without</a:t>
            </a:r>
            <a:r>
              <a:rPr/>
              <a:t> </a:t>
            </a:r>
            <a:r>
              <a:rPr/>
              <a:t>changing</a:t>
            </a:r>
            <a:r>
              <a:rPr/>
              <a:t> </a:t>
            </a:r>
            <a:r>
              <a:rPr/>
              <a:t>things.</a:t>
            </a:r>
            <a:r>
              <a:rPr/>
              <a:t> </a:t>
            </a:r>
            <a:r>
              <a:rPr/>
              <a:t>Order</a:t>
            </a:r>
            <a:r>
              <a:rPr/>
              <a:t> </a:t>
            </a:r>
            <a:r>
              <a:rPr/>
              <a:t>is</a:t>
            </a:r>
            <a:r>
              <a:rPr/>
              <a:t> </a:t>
            </a:r>
            <a:r>
              <a:rPr/>
              <a:t>important.</a:t>
            </a:r>
            <a:r>
              <a:rPr/>
              <a:t> </a:t>
            </a:r>
            <a:r>
              <a:rPr/>
              <a:t>All</a:t>
            </a:r>
            <a:r>
              <a:rPr/>
              <a:t> </a:t>
            </a:r>
            <a:r>
              <a:rPr/>
              <a:t>Likert</a:t>
            </a:r>
            <a:r>
              <a:rPr/>
              <a:t> </a:t>
            </a:r>
            <a:r>
              <a:rPr/>
              <a:t>scale</a:t>
            </a:r>
            <a:r>
              <a:rPr/>
              <a:t> </a:t>
            </a:r>
            <a:r>
              <a:rPr/>
              <a:t>items</a:t>
            </a:r>
            <a:r>
              <a:rPr/>
              <a:t> </a:t>
            </a:r>
            <a:r>
              <a:rPr/>
              <a:t>are</a:t>
            </a:r>
            <a:r>
              <a:rPr/>
              <a:t> </a:t>
            </a:r>
            <a:r>
              <a:rPr/>
              <a:t>ordinal.</a:t>
            </a:r>
            <a:r>
              <a:rPr/>
              <a:t> </a:t>
            </a:r>
            <a:r>
              <a:rPr/>
              <a:t>Military</a:t>
            </a:r>
            <a:r>
              <a:rPr/>
              <a:t> </a:t>
            </a:r>
            <a:r>
              <a:rPr/>
              <a:t>ranks</a:t>
            </a:r>
            <a:r>
              <a:rPr/>
              <a:t> </a:t>
            </a:r>
            <a:r>
              <a:rPr/>
              <a:t>are</a:t>
            </a:r>
            <a:r>
              <a:rPr/>
              <a:t> </a:t>
            </a:r>
            <a:r>
              <a:rPr/>
              <a:t>ordinal.</a:t>
            </a:r>
            <a:r>
              <a:rPr/>
              <a:t> </a:t>
            </a:r>
            <a:r>
              <a:rPr/>
              <a:t>Education</a:t>
            </a:r>
            <a:r>
              <a:rPr/>
              <a:t> </a:t>
            </a:r>
            <a:r>
              <a:rPr/>
              <a:t>levels</a:t>
            </a:r>
            <a:r>
              <a:rPr/>
              <a:t> </a:t>
            </a:r>
            <a:r>
              <a:rPr/>
              <a:t>are</a:t>
            </a:r>
            <a:r>
              <a:rPr/>
              <a:t> </a:t>
            </a:r>
            <a:r>
              <a:rPr/>
              <a:t>ordinal,</a:t>
            </a:r>
            <a:r>
              <a:rPr/>
              <a:t> </a:t>
            </a:r>
            <a:r>
              <a:rPr/>
              <a:t>more</a:t>
            </a:r>
            <a:r>
              <a:rPr/>
              <a:t> </a:t>
            </a:r>
            <a:r>
              <a:rPr/>
              <a:t>or</a:t>
            </a:r>
            <a:r>
              <a:rPr/>
              <a:t> </a:t>
            </a:r>
            <a:r>
              <a:rPr/>
              <a:t>less,</a:t>
            </a:r>
            <a:r>
              <a:rPr/>
              <a:t> </a:t>
            </a:r>
            <a:r>
              <a:rPr/>
              <a:t>but</a:t>
            </a:r>
            <a:r>
              <a:rPr/>
              <a:t> </a:t>
            </a:r>
            <a:r>
              <a:rPr/>
              <a:t>if</a:t>
            </a:r>
            <a:r>
              <a:rPr/>
              <a:t> </a:t>
            </a:r>
            <a:r>
              <a:rPr/>
              <a:t>you</a:t>
            </a:r>
            <a:r>
              <a:rPr/>
              <a:t> </a:t>
            </a:r>
            <a:r>
              <a:rPr/>
              <a:t>make</a:t>
            </a:r>
            <a:r>
              <a:rPr/>
              <a:t> </a:t>
            </a:r>
            <a:r>
              <a:rPr/>
              <a:t>distinctions</a:t>
            </a:r>
            <a:r>
              <a:rPr/>
              <a:t> </a:t>
            </a:r>
            <a:r>
              <a:rPr/>
              <a:t>along</a:t>
            </a:r>
            <a:r>
              <a:rPr/>
              <a:t> </a:t>
            </a:r>
            <a:r>
              <a:rPr/>
              <a:t>the</a:t>
            </a:r>
            <a:r>
              <a:rPr/>
              <a:t> </a:t>
            </a:r>
            <a:r>
              <a:rPr/>
              <a:t>level</a:t>
            </a:r>
            <a:r>
              <a:rPr/>
              <a:t> </a:t>
            </a:r>
            <a:r>
              <a:rPr/>
              <a:t>of</a:t>
            </a:r>
            <a:r>
              <a:rPr/>
              <a:t> </a:t>
            </a:r>
            <a:r>
              <a:rPr/>
              <a:t>M.D. versus</a:t>
            </a:r>
            <a:r>
              <a:rPr/>
              <a:t> </a:t>
            </a:r>
            <a:r>
              <a:rPr/>
              <a:t>Ph.D.,</a:t>
            </a:r>
            <a:r>
              <a:rPr/>
              <a:t> </a:t>
            </a:r>
            <a:r>
              <a:rPr/>
              <a:t>it</a:t>
            </a:r>
            <a:r>
              <a:rPr/>
              <a:t> </a:t>
            </a:r>
            <a:r>
              <a:rPr/>
              <a:t>is</a:t>
            </a:r>
            <a:r>
              <a:rPr/>
              <a:t> </a:t>
            </a:r>
            <a:r>
              <a:rPr/>
              <a:t>not.</a:t>
            </a:r>
            <a:r>
              <a:rPr/>
              <a:t> </a:t>
            </a:r>
            <a:r>
              <a:rPr/>
              <a:t>Use</a:t>
            </a:r>
            <a:r>
              <a:rPr/>
              <a:t> </a:t>
            </a:r>
            <a:r>
              <a:rPr/>
              <a:t>a</a:t>
            </a:r>
            <a:r>
              <a:rPr/>
              <a:t> </a:t>
            </a:r>
            <a:r>
              <a:rPr/>
              <a:t>bit</a:t>
            </a:r>
            <a:r>
              <a:rPr/>
              <a:t> </a:t>
            </a:r>
            <a:r>
              <a:rPr/>
              <a:t>of</a:t>
            </a:r>
            <a:r>
              <a:rPr/>
              <a:t> </a:t>
            </a:r>
            <a:r>
              <a:rPr/>
              <a:t>common</a:t>
            </a:r>
            <a:r>
              <a:rPr/>
              <a:t> </a:t>
            </a:r>
            <a:r>
              <a:rPr/>
              <a:t>sense.</a:t>
            </a:r>
            <a:r>
              <a:rPr/>
              <a:t> </a:t>
            </a:r>
            <a:r>
              <a:rPr/>
              <a:t>It</a:t>
            </a:r>
            <a:r>
              <a:rPr/>
              <a:t> </a:t>
            </a:r>
            <a:r>
              <a:rPr/>
              <a:t>works</a:t>
            </a:r>
            <a:r>
              <a:rPr/>
              <a:t> </a:t>
            </a:r>
            <a:r>
              <a:rPr/>
              <a:t>just</a:t>
            </a:r>
            <a:r>
              <a:rPr/>
              <a:t> </a:t>
            </a:r>
            <a:r>
              <a:rPr/>
              <a:t>fine</a:t>
            </a:r>
            <a:r>
              <a:rPr/>
              <a:t> </a:t>
            </a:r>
            <a:r>
              <a:rPr/>
              <a:t>for</a:t>
            </a:r>
            <a:r>
              <a:rPr/>
              <a:t> </a:t>
            </a:r>
            <a:r>
              <a:rPr/>
              <a:t>High</a:t>
            </a:r>
            <a:r>
              <a:rPr/>
              <a:t> </a:t>
            </a:r>
            <a:r>
              <a:rPr/>
              <a:t>school,</a:t>
            </a:r>
            <a:r>
              <a:rPr/>
              <a:t> </a:t>
            </a:r>
            <a:r>
              <a:rPr/>
              <a:t>some</a:t>
            </a:r>
            <a:r>
              <a:rPr/>
              <a:t> </a:t>
            </a:r>
            <a:r>
              <a:rPr/>
              <a:t>college,</a:t>
            </a:r>
            <a:r>
              <a:rPr/>
              <a:t> </a:t>
            </a:r>
            <a:r>
              <a:rPr/>
              <a:t>two</a:t>
            </a:r>
            <a:r>
              <a:rPr/>
              <a:t> </a:t>
            </a:r>
            <a:r>
              <a:rPr/>
              <a:t>year</a:t>
            </a:r>
            <a:r>
              <a:rPr/>
              <a:t> </a:t>
            </a:r>
            <a:r>
              <a:rPr/>
              <a:t>degree,</a:t>
            </a:r>
            <a:r>
              <a:rPr/>
              <a:t> </a:t>
            </a:r>
            <a:r>
              <a:rPr/>
              <a:t>four</a:t>
            </a:r>
            <a:r>
              <a:rPr/>
              <a:t> </a:t>
            </a:r>
            <a:r>
              <a:rPr/>
              <a:t>year</a:t>
            </a:r>
            <a:r>
              <a:rPr/>
              <a:t> </a:t>
            </a:r>
            <a:r>
              <a:rPr/>
              <a:t>degree,</a:t>
            </a:r>
            <a:r>
              <a:rPr/>
              <a:t> </a:t>
            </a:r>
            <a:r>
              <a:rPr/>
              <a:t>graduate/professional</a:t>
            </a:r>
            <a:r>
              <a:rPr/>
              <a:t> </a:t>
            </a:r>
            <a:r>
              <a:rPr/>
              <a:t>degree.</a:t>
            </a:r>
            <a:r>
              <a:rPr/>
              <a:t> </a:t>
            </a:r>
            <a:r>
              <a:rPr/>
              <a:t>Stages</a:t>
            </a:r>
            <a:r>
              <a:rPr/>
              <a:t> </a:t>
            </a:r>
            <a:r>
              <a:rPr/>
              <a:t>of</a:t>
            </a:r>
            <a:r>
              <a:rPr/>
              <a:t> </a:t>
            </a:r>
            <a:r>
              <a:rPr/>
              <a:t>cancer</a:t>
            </a:r>
            <a:r>
              <a:rPr/>
              <a:t> </a:t>
            </a:r>
            <a:r>
              <a:rPr/>
              <a:t>is</a:t>
            </a:r>
            <a:r>
              <a:rPr/>
              <a:t> </a:t>
            </a:r>
            <a:r>
              <a:rPr/>
              <a:t>another</a:t>
            </a:r>
            <a:r>
              <a:rPr/>
              <a:t> </a:t>
            </a:r>
            <a:r>
              <a:rPr/>
              <a:t>example.</a:t>
            </a:r>
          </a:p>
          <a:p>
            <a:pPr lvl="0" marL="0" indent="0">
              <a:buNone/>
            </a:pPr>
          </a:p>
          <a:p>
            <a:pPr lvl="0" marL="0" indent="0">
              <a:buNone/>
            </a:pPr>
            <a:r>
              <a:rPr/>
              <a:t>Interval</a:t>
            </a:r>
            <a:r>
              <a:rPr/>
              <a:t> </a:t>
            </a:r>
            <a:r>
              <a:rPr/>
              <a:t>data</a:t>
            </a:r>
            <a:r>
              <a:rPr/>
              <a:t> </a:t>
            </a:r>
            <a:r>
              <a:rPr/>
              <a:t>and</a:t>
            </a:r>
            <a:r>
              <a:rPr/>
              <a:t> </a:t>
            </a:r>
            <a:r>
              <a:rPr/>
              <a:t>ratio</a:t>
            </a:r>
            <a:r>
              <a:rPr/>
              <a:t> </a:t>
            </a:r>
            <a:r>
              <a:rPr/>
              <a:t>data</a:t>
            </a:r>
            <a:r>
              <a:rPr/>
              <a:t> </a:t>
            </a:r>
            <a:r>
              <a:rPr/>
              <a:t>are</a:t>
            </a:r>
            <a:r>
              <a:rPr/>
              <a:t> </a:t>
            </a:r>
            <a:r>
              <a:rPr/>
              <a:t>two</a:t>
            </a:r>
            <a:r>
              <a:rPr/>
              <a:t> </a:t>
            </a:r>
            <a:r>
              <a:rPr/>
              <a:t>types</a:t>
            </a:r>
            <a:r>
              <a:rPr/>
              <a:t> </a:t>
            </a:r>
            <a:r>
              <a:rPr/>
              <a:t>of</a:t>
            </a:r>
            <a:r>
              <a:rPr/>
              <a:t> </a:t>
            </a:r>
            <a:r>
              <a:rPr/>
              <a:t>continuous</a:t>
            </a:r>
            <a:r>
              <a:rPr/>
              <a:t> </a:t>
            </a:r>
            <a:r>
              <a:rPr/>
              <a:t>data.</a:t>
            </a:r>
            <a:r>
              <a:rPr/>
              <a:t> </a:t>
            </a:r>
            <a:r>
              <a:rPr/>
              <a:t>Don’t</a:t>
            </a:r>
            <a:r>
              <a:rPr/>
              <a:t> </a:t>
            </a:r>
            <a:r>
              <a:rPr/>
              <a:t>worry</a:t>
            </a:r>
            <a:r>
              <a:rPr/>
              <a:t> </a:t>
            </a:r>
            <a:r>
              <a:rPr/>
              <a:t>too</a:t>
            </a:r>
            <a:r>
              <a:rPr/>
              <a:t> </a:t>
            </a:r>
            <a:r>
              <a:rPr/>
              <a:t>much</a:t>
            </a:r>
            <a:r>
              <a:rPr/>
              <a:t> </a:t>
            </a:r>
            <a:r>
              <a:rPr/>
              <a:t>about</a:t>
            </a:r>
            <a:r>
              <a:rPr/>
              <a:t> </a:t>
            </a:r>
            <a:r>
              <a:rPr/>
              <a:t>the</a:t>
            </a:r>
            <a:r>
              <a:rPr/>
              <a:t> </a:t>
            </a:r>
            <a:r>
              <a:rPr/>
              <a:t>distinction</a:t>
            </a:r>
            <a:r>
              <a:rPr/>
              <a:t> </a:t>
            </a:r>
            <a:r>
              <a:rPr/>
              <a:t>between</a:t>
            </a:r>
            <a:r>
              <a:rPr/>
              <a:t> </a:t>
            </a:r>
            <a:r>
              <a:rPr/>
              <a:t>interval</a:t>
            </a:r>
            <a:r>
              <a:rPr/>
              <a:t> </a:t>
            </a:r>
            <a:r>
              <a:rPr/>
              <a:t>and</a:t>
            </a:r>
            <a:r>
              <a:rPr/>
              <a:t> </a:t>
            </a:r>
            <a:r>
              <a:rPr/>
              <a:t>ratio.</a:t>
            </a:r>
            <a:r>
              <a:rPr/>
              <a:t> </a:t>
            </a:r>
            <a:r>
              <a:rPr/>
              <a:t>It</a:t>
            </a:r>
            <a:r>
              <a:rPr/>
              <a:t> </a:t>
            </a:r>
            <a:r>
              <a:rPr/>
              <a:t>is</a:t>
            </a:r>
            <a:r>
              <a:rPr/>
              <a:t> </a:t>
            </a:r>
            <a:r>
              <a:rPr/>
              <a:t>not</a:t>
            </a:r>
            <a:r>
              <a:rPr/>
              <a:t> </a:t>
            </a:r>
            <a:r>
              <a:rPr/>
              <a:t>that</a:t>
            </a:r>
            <a:r>
              <a:rPr/>
              <a:t> </a:t>
            </a:r>
            <a:r>
              <a:rPr/>
              <a:t>important.</a:t>
            </a:r>
            <a:r>
              <a:rPr/>
              <a:t> </a:t>
            </a:r>
            <a:r>
              <a:rPr/>
              <a:t>The</a:t>
            </a:r>
            <a:r>
              <a:rPr/>
              <a:t> </a:t>
            </a:r>
            <a:r>
              <a:rPr/>
              <a:t>very</a:t>
            </a:r>
            <a:r>
              <a:rPr/>
              <a:t> </a:t>
            </a:r>
            <a:r>
              <a:rPr/>
              <a:t>important</a:t>
            </a:r>
            <a:r>
              <a:rPr/>
              <a:t> </a:t>
            </a:r>
            <a:r>
              <a:rPr/>
              <a:t>distinction</a:t>
            </a:r>
            <a:r>
              <a:rPr/>
              <a:t> </a:t>
            </a:r>
            <a:r>
              <a:rPr/>
              <a:t>is</a:t>
            </a:r>
            <a:r>
              <a:rPr/>
              <a:t> </a:t>
            </a:r>
            <a:r>
              <a:rPr/>
              <a:t>between</a:t>
            </a:r>
            <a:r>
              <a:rPr/>
              <a:t> </a:t>
            </a:r>
            <a:r>
              <a:rPr/>
              <a:t>ordinal</a:t>
            </a:r>
            <a:r>
              <a:rPr/>
              <a:t> </a:t>
            </a:r>
            <a:r>
              <a:rPr/>
              <a:t>data</a:t>
            </a:r>
            <a:r>
              <a:rPr/>
              <a:t> </a:t>
            </a:r>
            <a:r>
              <a:rPr/>
              <a:t>and</a:t>
            </a:r>
            <a:r>
              <a:rPr/>
              <a:t> </a:t>
            </a:r>
            <a:r>
              <a:rPr/>
              <a:t>interval</a:t>
            </a:r>
            <a:r>
              <a:rPr/>
              <a:t> </a:t>
            </a:r>
            <a:r>
              <a:rPr/>
              <a:t>data.</a:t>
            </a:r>
          </a:p>
          <a:p>
            <a:pPr lvl="0" marL="0" indent="0">
              <a:buNone/>
            </a:pPr>
          </a:p>
          <a:p>
            <a:pPr lvl="0" marL="0" indent="0">
              <a:buNone/>
            </a:pPr>
            <a:r>
              <a:rPr/>
              <a:t>For</a:t>
            </a:r>
            <a:r>
              <a:rPr/>
              <a:t> </a:t>
            </a:r>
            <a:r>
              <a:rPr/>
              <a:t>an</a:t>
            </a:r>
            <a:r>
              <a:rPr/>
              <a:t> </a:t>
            </a:r>
            <a:r>
              <a:rPr/>
              <a:t>interval</a:t>
            </a:r>
            <a:r>
              <a:rPr/>
              <a:t> </a:t>
            </a:r>
            <a:r>
              <a:rPr/>
              <a:t>scale,</a:t>
            </a:r>
            <a:r>
              <a:rPr/>
              <a:t> </a:t>
            </a:r>
            <a:r>
              <a:rPr/>
              <a:t>the</a:t>
            </a:r>
            <a:r>
              <a:rPr/>
              <a:t> </a:t>
            </a:r>
            <a:r>
              <a:rPr/>
              <a:t>difference</a:t>
            </a:r>
            <a:r>
              <a:rPr/>
              <a:t> </a:t>
            </a:r>
            <a:r>
              <a:rPr/>
              <a:t>of</a:t>
            </a:r>
            <a:r>
              <a:rPr/>
              <a:t> </a:t>
            </a:r>
            <a:r>
              <a:rPr/>
              <a:t>one</a:t>
            </a:r>
            <a:r>
              <a:rPr/>
              <a:t> </a:t>
            </a:r>
            <a:r>
              <a:rPr/>
              <a:t>unit</a:t>
            </a:r>
            <a:r>
              <a:rPr/>
              <a:t> </a:t>
            </a:r>
            <a:r>
              <a:rPr/>
              <a:t>means</a:t>
            </a:r>
            <a:r>
              <a:rPr/>
              <a:t> </a:t>
            </a:r>
            <a:r>
              <a:rPr/>
              <a:t>the</a:t>
            </a:r>
            <a:r>
              <a:rPr/>
              <a:t> </a:t>
            </a:r>
            <a:r>
              <a:rPr/>
              <a:t>same</a:t>
            </a:r>
            <a:r>
              <a:rPr/>
              <a:t> </a:t>
            </a:r>
            <a:r>
              <a:rPr/>
              <a:t>thing</a:t>
            </a:r>
            <a:r>
              <a:rPr/>
              <a:t> </a:t>
            </a:r>
            <a:r>
              <a:rPr/>
              <a:t>when</a:t>
            </a:r>
            <a:r>
              <a:rPr/>
              <a:t> </a:t>
            </a:r>
            <a:r>
              <a:rPr/>
              <a:t>you</a:t>
            </a:r>
            <a:r>
              <a:rPr/>
              <a:t> </a:t>
            </a:r>
            <a:r>
              <a:rPr/>
              <a:t>are</a:t>
            </a:r>
            <a:r>
              <a:rPr/>
              <a:t> </a:t>
            </a:r>
            <a:r>
              <a:rPr/>
              <a:t>on</a:t>
            </a:r>
            <a:r>
              <a:rPr/>
              <a:t> </a:t>
            </a:r>
            <a:r>
              <a:rPr/>
              <a:t>the</a:t>
            </a:r>
            <a:r>
              <a:rPr/>
              <a:t> </a:t>
            </a:r>
            <a:r>
              <a:rPr/>
              <a:t>low</a:t>
            </a:r>
            <a:r>
              <a:rPr/>
              <a:t> </a:t>
            </a:r>
            <a:r>
              <a:rPr/>
              <a:t>end</a:t>
            </a:r>
            <a:r>
              <a:rPr/>
              <a:t> </a:t>
            </a:r>
            <a:r>
              <a:rPr/>
              <a:t>versus</a:t>
            </a:r>
            <a:r>
              <a:rPr/>
              <a:t> </a:t>
            </a:r>
            <a:r>
              <a:rPr/>
              <a:t>the</a:t>
            </a:r>
            <a:r>
              <a:rPr/>
              <a:t> </a:t>
            </a:r>
            <a:r>
              <a:rPr/>
              <a:t>high</a:t>
            </a:r>
            <a:r>
              <a:rPr/>
              <a:t> </a:t>
            </a:r>
            <a:r>
              <a:rPr/>
              <a:t>end</a:t>
            </a:r>
            <a:r>
              <a:rPr/>
              <a:t> </a:t>
            </a:r>
            <a:r>
              <a:rPr/>
              <a:t>of</a:t>
            </a:r>
            <a:r>
              <a:rPr/>
              <a:t> </a:t>
            </a:r>
            <a:r>
              <a:rPr/>
              <a:t>the</a:t>
            </a:r>
            <a:r>
              <a:rPr/>
              <a:t> </a:t>
            </a:r>
            <a:r>
              <a:rPr/>
              <a:t>scale.</a:t>
            </a:r>
            <a:r>
              <a:rPr/>
              <a:t> </a:t>
            </a:r>
            <a:r>
              <a:rPr/>
              <a:t>Examples</a:t>
            </a:r>
            <a:r>
              <a:rPr/>
              <a:t> </a:t>
            </a:r>
            <a:r>
              <a:rPr/>
              <a:t>of</a:t>
            </a:r>
            <a:r>
              <a:rPr/>
              <a:t> </a:t>
            </a:r>
            <a:r>
              <a:rPr/>
              <a:t>interval</a:t>
            </a:r>
            <a:r>
              <a:rPr/>
              <a:t> </a:t>
            </a:r>
            <a:r>
              <a:rPr/>
              <a:t>scales</a:t>
            </a:r>
            <a:r>
              <a:rPr/>
              <a:t> </a:t>
            </a:r>
            <a:r>
              <a:rPr/>
              <a:t>include</a:t>
            </a:r>
            <a:r>
              <a:rPr/>
              <a:t> </a:t>
            </a:r>
            <a:r>
              <a:rPr/>
              <a:t>temperature</a:t>
            </a:r>
            <a:r>
              <a:rPr/>
              <a:t> </a:t>
            </a:r>
            <a:r>
              <a:rPr/>
              <a:t>and</a:t>
            </a:r>
            <a:r>
              <a:rPr/>
              <a:t> </a:t>
            </a:r>
            <a:r>
              <a:rPr/>
              <a:t>IQ</a:t>
            </a:r>
            <a:r>
              <a:rPr/>
              <a:t> </a:t>
            </a:r>
            <a:r>
              <a:rPr/>
              <a:t>tests.</a:t>
            </a:r>
          </a:p>
          <a:p>
            <a:pPr lvl="0" marL="0" indent="0">
              <a:buNone/>
            </a:pPr>
          </a:p>
          <a:p>
            <a:pPr lvl="0" marL="0" indent="0">
              <a:buNone/>
            </a:pPr>
            <a:r>
              <a:rPr/>
              <a:t>for</a:t>
            </a:r>
            <a:r>
              <a:rPr/>
              <a:t> </a:t>
            </a:r>
            <a:r>
              <a:rPr/>
              <a:t>a</a:t>
            </a:r>
            <a:r>
              <a:rPr/>
              <a:t> </a:t>
            </a:r>
            <a:r>
              <a:rPr/>
              <a:t>ratio</a:t>
            </a:r>
            <a:r>
              <a:rPr/>
              <a:t> </a:t>
            </a:r>
            <a:r>
              <a:rPr/>
              <a:t>scale,</a:t>
            </a:r>
            <a:r>
              <a:rPr/>
              <a:t> </a:t>
            </a:r>
            <a:r>
              <a:rPr/>
              <a:t>the</a:t>
            </a:r>
            <a:r>
              <a:rPr/>
              <a:t> </a:t>
            </a:r>
            <a:r>
              <a:rPr/>
              <a:t>ratio</a:t>
            </a:r>
            <a:r>
              <a:rPr/>
              <a:t> </a:t>
            </a:r>
            <a:r>
              <a:rPr/>
              <a:t>of</a:t>
            </a:r>
            <a:r>
              <a:rPr/>
              <a:t> </a:t>
            </a:r>
            <a:r>
              <a:rPr/>
              <a:t>two</a:t>
            </a:r>
            <a:r>
              <a:rPr/>
              <a:t> </a:t>
            </a:r>
            <a:r>
              <a:rPr/>
              <a:t>measurements</a:t>
            </a:r>
            <a:r>
              <a:rPr/>
              <a:t> </a:t>
            </a:r>
            <a:r>
              <a:rPr/>
              <a:t>means</a:t>
            </a:r>
            <a:r>
              <a:rPr/>
              <a:t> </a:t>
            </a:r>
            <a:r>
              <a:rPr/>
              <a:t>the</a:t>
            </a:r>
            <a:r>
              <a:rPr/>
              <a:t> </a:t>
            </a:r>
            <a:r>
              <a:rPr/>
              <a:t>same</a:t>
            </a:r>
            <a:r>
              <a:rPr/>
              <a:t> </a:t>
            </a:r>
            <a:r>
              <a:rPr/>
              <a:t>thing</a:t>
            </a:r>
            <a:r>
              <a:rPr/>
              <a:t> </a:t>
            </a:r>
            <a:r>
              <a:rPr/>
              <a:t>when</a:t>
            </a:r>
            <a:r>
              <a:rPr/>
              <a:t> </a:t>
            </a:r>
            <a:r>
              <a:rPr/>
              <a:t>you</a:t>
            </a:r>
            <a:r>
              <a:rPr/>
              <a:t> </a:t>
            </a:r>
            <a:r>
              <a:rPr/>
              <a:t>are</a:t>
            </a:r>
            <a:r>
              <a:rPr/>
              <a:t> </a:t>
            </a:r>
            <a:r>
              <a:rPr/>
              <a:t>on</a:t>
            </a:r>
            <a:r>
              <a:rPr/>
              <a:t> </a:t>
            </a:r>
            <a:r>
              <a:rPr/>
              <a:t>the</a:t>
            </a:r>
            <a:r>
              <a:rPr/>
              <a:t> </a:t>
            </a:r>
            <a:r>
              <a:rPr/>
              <a:t>low</a:t>
            </a:r>
            <a:r>
              <a:rPr/>
              <a:t> </a:t>
            </a:r>
            <a:r>
              <a:rPr/>
              <a:t>end</a:t>
            </a:r>
            <a:r>
              <a:rPr/>
              <a:t> </a:t>
            </a:r>
            <a:r>
              <a:rPr/>
              <a:t>versus</a:t>
            </a:r>
            <a:r>
              <a:rPr/>
              <a:t> </a:t>
            </a:r>
            <a:r>
              <a:rPr/>
              <a:t>the</a:t>
            </a:r>
            <a:r>
              <a:rPr/>
              <a:t> </a:t>
            </a:r>
            <a:r>
              <a:rPr/>
              <a:t>high</a:t>
            </a:r>
            <a:r>
              <a:rPr/>
              <a:t> </a:t>
            </a:r>
            <a:r>
              <a:rPr/>
              <a:t>end</a:t>
            </a:r>
            <a:r>
              <a:rPr/>
              <a:t> </a:t>
            </a:r>
            <a:r>
              <a:rPr/>
              <a:t>of</a:t>
            </a:r>
            <a:r>
              <a:rPr/>
              <a:t> </a:t>
            </a:r>
            <a:r>
              <a:rPr/>
              <a:t>the</a:t>
            </a:r>
            <a:r>
              <a:rPr/>
              <a:t> </a:t>
            </a:r>
            <a:r>
              <a:rPr/>
              <a:t>scale.</a:t>
            </a:r>
            <a:r>
              <a:rPr/>
              <a:t> </a:t>
            </a:r>
            <a:r>
              <a:rPr/>
              <a:t>Concepts</a:t>
            </a:r>
            <a:r>
              <a:rPr/>
              <a:t> </a:t>
            </a:r>
            <a:r>
              <a:rPr/>
              <a:t>such</a:t>
            </a:r>
            <a:r>
              <a:rPr/>
              <a:t> </a:t>
            </a:r>
            <a:r>
              <a:rPr/>
              <a:t>as</a:t>
            </a:r>
            <a:r>
              <a:rPr/>
              <a:t> </a:t>
            </a:r>
            <a:r>
              <a:rPr/>
              <a:t>“</a:t>
            </a:r>
            <a:r>
              <a:rPr/>
              <a:t>twice</a:t>
            </a:r>
            <a:r>
              <a:rPr/>
              <a:t> </a:t>
            </a:r>
            <a:r>
              <a:rPr/>
              <a:t>as</a:t>
            </a:r>
            <a:r>
              <a:rPr/>
              <a:t> </a:t>
            </a:r>
            <a:r>
              <a:rPr/>
              <a:t>much</a:t>
            </a:r>
            <a:r>
              <a:rPr/>
              <a:t>”</a:t>
            </a:r>
            <a:r>
              <a:rPr/>
              <a:t> </a:t>
            </a:r>
            <a:r>
              <a:rPr/>
              <a:t>are</a:t>
            </a:r>
            <a:r>
              <a:rPr/>
              <a:t> </a:t>
            </a:r>
            <a:r>
              <a:rPr/>
              <a:t>meaningful</a:t>
            </a:r>
            <a:r>
              <a:rPr/>
              <a:t> </a:t>
            </a:r>
            <a:r>
              <a:rPr/>
              <a:t>for</a:t>
            </a:r>
            <a:r>
              <a:rPr/>
              <a:t> </a:t>
            </a:r>
            <a:r>
              <a:rPr/>
              <a:t>ratio</a:t>
            </a:r>
            <a:r>
              <a:rPr/>
              <a:t> </a:t>
            </a:r>
            <a:r>
              <a:rPr/>
              <a:t>data.</a:t>
            </a:r>
            <a:r>
              <a:rPr/>
              <a:t> </a:t>
            </a:r>
            <a:r>
              <a:rPr/>
              <a:t>Ratio</a:t>
            </a:r>
            <a:r>
              <a:rPr/>
              <a:t> </a:t>
            </a:r>
            <a:r>
              <a:rPr/>
              <a:t>data</a:t>
            </a:r>
            <a:r>
              <a:rPr/>
              <a:t> </a:t>
            </a:r>
            <a:r>
              <a:rPr/>
              <a:t>also</a:t>
            </a:r>
            <a:r>
              <a:rPr/>
              <a:t> </a:t>
            </a:r>
            <a:r>
              <a:rPr/>
              <a:t>have</a:t>
            </a:r>
            <a:r>
              <a:rPr/>
              <a:t> </a:t>
            </a:r>
            <a:r>
              <a:rPr/>
              <a:t>a</a:t>
            </a:r>
            <a:r>
              <a:rPr/>
              <a:t> </a:t>
            </a:r>
            <a:r>
              <a:rPr/>
              <a:t>fixed</a:t>
            </a:r>
            <a:r>
              <a:rPr/>
              <a:t> </a:t>
            </a:r>
            <a:r>
              <a:rPr/>
              <a:t>zero</a:t>
            </a:r>
            <a:r>
              <a:rPr/>
              <a:t> </a:t>
            </a:r>
            <a:r>
              <a:rPr/>
              <a:t>point.</a:t>
            </a:r>
            <a:r>
              <a:rPr/>
              <a:t> </a:t>
            </a:r>
            <a:r>
              <a:rPr/>
              <a:t>Examples</a:t>
            </a:r>
            <a:r>
              <a:rPr/>
              <a:t> </a:t>
            </a:r>
            <a:r>
              <a:rPr/>
              <a:t>of</a:t>
            </a:r>
            <a:r>
              <a:rPr/>
              <a:t> </a:t>
            </a:r>
            <a:r>
              <a:rPr/>
              <a:t>ratio</a:t>
            </a:r>
            <a:r>
              <a:rPr/>
              <a:t> </a:t>
            </a:r>
            <a:r>
              <a:rPr/>
              <a:t>scales</a:t>
            </a:r>
            <a:r>
              <a:rPr/>
              <a:t> </a:t>
            </a:r>
            <a:r>
              <a:rPr/>
              <a:t>include</a:t>
            </a:r>
            <a:r>
              <a:rPr/>
              <a:t> </a:t>
            </a:r>
            <a:r>
              <a:rPr/>
              <a:t>birth</a:t>
            </a:r>
            <a:r>
              <a:rPr/>
              <a:t> </a:t>
            </a:r>
            <a:r>
              <a:rPr/>
              <a:t>weight,</a:t>
            </a:r>
            <a:r>
              <a:rPr/>
              <a:t> </a:t>
            </a:r>
            <a:r>
              <a:rPr/>
              <a:t>age,</a:t>
            </a:r>
            <a:r>
              <a:rPr/>
              <a:t> </a:t>
            </a:r>
            <a:r>
              <a:rPr/>
              <a:t>income.</a:t>
            </a:r>
          </a:p>
          <a:p>
            <a:pPr lvl="0" marL="0" indent="0">
              <a:buNone/>
            </a:pPr>
          </a:p>
          <a:p>
            <a:pPr lvl="0" marL="0" indent="0">
              <a:buNone/>
            </a:pPr>
            <a:r>
              <a:rPr/>
              <a:t>There</a:t>
            </a:r>
            <a:r>
              <a:rPr/>
              <a:t> </a:t>
            </a:r>
            <a:r>
              <a:rPr/>
              <a:t>are</a:t>
            </a:r>
            <a:r>
              <a:rPr/>
              <a:t> </a:t>
            </a:r>
            <a:r>
              <a:rPr/>
              <a:t>three</a:t>
            </a:r>
            <a:r>
              <a:rPr/>
              <a:t> </a:t>
            </a:r>
            <a:r>
              <a:rPr/>
              <a:t>special</a:t>
            </a:r>
            <a:r>
              <a:rPr/>
              <a:t> </a:t>
            </a:r>
            <a:r>
              <a:rPr/>
              <a:t>cases</a:t>
            </a:r>
            <a:r>
              <a:rPr/>
              <a:t> </a:t>
            </a:r>
            <a:r>
              <a:rPr/>
              <a:t>worth</a:t>
            </a:r>
            <a:r>
              <a:rPr/>
              <a:t> </a:t>
            </a:r>
            <a:r>
              <a:rPr/>
              <a:t>describing.</a:t>
            </a:r>
          </a:p>
          <a:p>
            <a:pPr lvl="0" marL="0" indent="0">
              <a:buNone/>
            </a:pPr>
          </a:p>
          <a:p>
            <a:pPr lvl="0" marL="0" indent="0">
              <a:buNone/>
            </a:pPr>
            <a:r>
              <a:rPr/>
              <a:t>Binary</a:t>
            </a:r>
            <a:r>
              <a:rPr/>
              <a:t> </a:t>
            </a:r>
            <a:r>
              <a:rPr/>
              <a:t>data</a:t>
            </a:r>
            <a:r>
              <a:rPr/>
              <a:t> </a:t>
            </a:r>
            <a:r>
              <a:rPr/>
              <a:t>is</a:t>
            </a:r>
            <a:r>
              <a:rPr/>
              <a:t> </a:t>
            </a:r>
            <a:r>
              <a:rPr/>
              <a:t>data</a:t>
            </a:r>
            <a:r>
              <a:rPr/>
              <a:t> </a:t>
            </a:r>
            <a:r>
              <a:rPr/>
              <a:t>that</a:t>
            </a:r>
            <a:r>
              <a:rPr/>
              <a:t> </a:t>
            </a:r>
            <a:r>
              <a:rPr/>
              <a:t>only</a:t>
            </a:r>
            <a:r>
              <a:rPr/>
              <a:t> </a:t>
            </a:r>
            <a:r>
              <a:rPr/>
              <a:t>has</a:t>
            </a:r>
            <a:r>
              <a:rPr/>
              <a:t> </a:t>
            </a:r>
            <a:r>
              <a:rPr/>
              <a:t>two</a:t>
            </a:r>
            <a:r>
              <a:rPr/>
              <a:t> </a:t>
            </a:r>
            <a:r>
              <a:rPr/>
              <a:t>possible</a:t>
            </a:r>
            <a:r>
              <a:rPr/>
              <a:t> </a:t>
            </a:r>
            <a:r>
              <a:rPr/>
              <a:t>values.</a:t>
            </a:r>
            <a:r>
              <a:rPr/>
              <a:t> </a:t>
            </a:r>
            <a:r>
              <a:rPr/>
              <a:t>Examples</a:t>
            </a:r>
            <a:r>
              <a:rPr/>
              <a:t> </a:t>
            </a:r>
            <a:r>
              <a:rPr/>
              <a:t>include</a:t>
            </a:r>
            <a:r>
              <a:rPr/>
              <a:t> </a:t>
            </a:r>
            <a:r>
              <a:rPr/>
              <a:t>yes/no</a:t>
            </a:r>
            <a:r>
              <a:rPr/>
              <a:t> </a:t>
            </a:r>
            <a:r>
              <a:rPr/>
              <a:t>responses,</a:t>
            </a:r>
            <a:r>
              <a:rPr/>
              <a:t> </a:t>
            </a:r>
            <a:r>
              <a:rPr/>
              <a:t>gender</a:t>
            </a:r>
            <a:r>
              <a:rPr/>
              <a:t> </a:t>
            </a:r>
            <a:r>
              <a:rPr/>
              <a:t>(male/female,</a:t>
            </a:r>
            <a:r>
              <a:rPr/>
              <a:t> </a:t>
            </a:r>
            <a:r>
              <a:rPr/>
              <a:t>assuming</a:t>
            </a:r>
            <a:r>
              <a:rPr/>
              <a:t> </a:t>
            </a:r>
            <a:r>
              <a:rPr/>
              <a:t>that</a:t>
            </a:r>
            <a:r>
              <a:rPr/>
              <a:t> </a:t>
            </a:r>
            <a:r>
              <a:rPr/>
              <a:t>transgender</a:t>
            </a:r>
            <a:r>
              <a:rPr/>
              <a:t> </a:t>
            </a:r>
            <a:r>
              <a:rPr/>
              <a:t>is</a:t>
            </a:r>
            <a:r>
              <a:rPr/>
              <a:t> </a:t>
            </a:r>
            <a:r>
              <a:rPr/>
              <a:t>not</a:t>
            </a:r>
            <a:r>
              <a:rPr/>
              <a:t> </a:t>
            </a:r>
            <a:r>
              <a:rPr/>
              <a:t>an</a:t>
            </a:r>
            <a:r>
              <a:rPr/>
              <a:t> </a:t>
            </a:r>
            <a:r>
              <a:rPr/>
              <a:t>issue),</a:t>
            </a:r>
            <a:r>
              <a:rPr/>
              <a:t> </a:t>
            </a:r>
            <a:r>
              <a:rPr/>
              <a:t>and</a:t>
            </a:r>
            <a:r>
              <a:rPr/>
              <a:t> </a:t>
            </a:r>
            <a:r>
              <a:rPr/>
              <a:t>correct/incorrect</a:t>
            </a:r>
            <a:r>
              <a:rPr/>
              <a:t> </a:t>
            </a:r>
            <a:r>
              <a:rPr/>
              <a:t>responses</a:t>
            </a:r>
            <a:r>
              <a:rPr/>
              <a:t> </a:t>
            </a:r>
            <a:r>
              <a:rPr/>
              <a:t>on</a:t>
            </a:r>
            <a:r>
              <a:rPr/>
              <a:t> </a:t>
            </a:r>
            <a:r>
              <a:rPr/>
              <a:t>a</a:t>
            </a:r>
            <a:r>
              <a:rPr/>
              <a:t> </a:t>
            </a:r>
            <a:r>
              <a:rPr/>
              <a:t>test.</a:t>
            </a:r>
            <a:r>
              <a:rPr/>
              <a:t> </a:t>
            </a:r>
            <a:r>
              <a:rPr/>
              <a:t>Don’t</a:t>
            </a:r>
            <a:r>
              <a:rPr/>
              <a:t> </a:t>
            </a:r>
            <a:r>
              <a:rPr/>
              <a:t>bother</a:t>
            </a:r>
            <a:r>
              <a:rPr/>
              <a:t> </a:t>
            </a:r>
            <a:r>
              <a:rPr/>
              <a:t>making</a:t>
            </a:r>
            <a:r>
              <a:rPr/>
              <a:t> </a:t>
            </a:r>
            <a:r>
              <a:rPr/>
              <a:t>a</a:t>
            </a:r>
            <a:r>
              <a:rPr/>
              <a:t> </a:t>
            </a:r>
            <a:r>
              <a:rPr/>
              <a:t>distinction</a:t>
            </a:r>
            <a:r>
              <a:rPr/>
              <a:t> </a:t>
            </a:r>
            <a:r>
              <a:rPr/>
              <a:t>between</a:t>
            </a:r>
            <a:r>
              <a:rPr/>
              <a:t> </a:t>
            </a:r>
            <a:r>
              <a:rPr/>
              <a:t>nominal</a:t>
            </a:r>
            <a:r>
              <a:rPr/>
              <a:t> </a:t>
            </a:r>
            <a:r>
              <a:rPr/>
              <a:t>or</a:t>
            </a:r>
            <a:r>
              <a:rPr/>
              <a:t> </a:t>
            </a:r>
            <a:r>
              <a:rPr/>
              <a:t>ordinal</a:t>
            </a:r>
            <a:r>
              <a:rPr/>
              <a:t> </a:t>
            </a:r>
            <a:r>
              <a:rPr/>
              <a:t>data</a:t>
            </a:r>
            <a:r>
              <a:rPr/>
              <a:t> </a:t>
            </a:r>
            <a:r>
              <a:rPr/>
              <a:t>if</a:t>
            </a:r>
            <a:r>
              <a:rPr/>
              <a:t> </a:t>
            </a:r>
            <a:r>
              <a:rPr/>
              <a:t>your</a:t>
            </a:r>
            <a:r>
              <a:rPr/>
              <a:t> </a:t>
            </a:r>
            <a:r>
              <a:rPr/>
              <a:t>variable</a:t>
            </a:r>
            <a:r>
              <a:rPr/>
              <a:t> </a:t>
            </a:r>
            <a:r>
              <a:rPr/>
              <a:t>is</a:t>
            </a:r>
            <a:r>
              <a:rPr/>
              <a:t> </a:t>
            </a:r>
            <a:r>
              <a:rPr/>
              <a:t>binary.</a:t>
            </a:r>
            <a:r>
              <a:rPr/>
              <a:t> </a:t>
            </a:r>
            <a:r>
              <a:rPr/>
              <a:t>There</a:t>
            </a:r>
            <a:r>
              <a:rPr/>
              <a:t> </a:t>
            </a:r>
            <a:r>
              <a:rPr/>
              <a:t>is</a:t>
            </a:r>
            <a:r>
              <a:rPr/>
              <a:t> </a:t>
            </a:r>
            <a:r>
              <a:rPr/>
              <a:t>no</a:t>
            </a:r>
            <a:r>
              <a:rPr/>
              <a:t> </a:t>
            </a:r>
            <a:r>
              <a:rPr/>
              <a:t>way</a:t>
            </a:r>
            <a:r>
              <a:rPr/>
              <a:t> </a:t>
            </a:r>
            <a:r>
              <a:rPr/>
              <a:t>to</a:t>
            </a:r>
            <a:r>
              <a:rPr/>
              <a:t> </a:t>
            </a:r>
            <a:r>
              <a:rPr/>
              <a:t>re-order</a:t>
            </a:r>
            <a:r>
              <a:rPr/>
              <a:t> </a:t>
            </a:r>
            <a:r>
              <a:rPr/>
              <a:t>the</a:t>
            </a:r>
            <a:r>
              <a:rPr/>
              <a:t> </a:t>
            </a:r>
            <a:r>
              <a:rPr/>
              <a:t>data</a:t>
            </a:r>
            <a:r>
              <a:rPr/>
              <a:t> </a:t>
            </a:r>
            <a:r>
              <a:rPr/>
              <a:t>if</a:t>
            </a:r>
            <a:r>
              <a:rPr/>
              <a:t> </a:t>
            </a:r>
            <a:r>
              <a:rPr/>
              <a:t>there</a:t>
            </a:r>
            <a:r>
              <a:rPr/>
              <a:t> </a:t>
            </a:r>
            <a:r>
              <a:rPr/>
              <a:t>are</a:t>
            </a:r>
            <a:r>
              <a:rPr/>
              <a:t> </a:t>
            </a:r>
            <a:r>
              <a:rPr/>
              <a:t>only</a:t>
            </a:r>
            <a:r>
              <a:rPr/>
              <a:t> </a:t>
            </a:r>
            <a:r>
              <a:rPr/>
              <a:t>two</a:t>
            </a:r>
            <a:r>
              <a:rPr/>
              <a:t> </a:t>
            </a:r>
            <a:r>
              <a:rPr/>
              <a:t>values,</a:t>
            </a:r>
            <a:r>
              <a:rPr/>
              <a:t> </a:t>
            </a:r>
            <a:r>
              <a:rPr/>
              <a:t>except</a:t>
            </a:r>
            <a:r>
              <a:rPr/>
              <a:t> </a:t>
            </a:r>
            <a:r>
              <a:rPr/>
              <a:t>for</a:t>
            </a:r>
            <a:r>
              <a:rPr/>
              <a:t> </a:t>
            </a:r>
            <a:r>
              <a:rPr/>
              <a:t>the</a:t>
            </a:r>
            <a:r>
              <a:rPr/>
              <a:t> </a:t>
            </a:r>
            <a:r>
              <a:rPr/>
              <a:t>trivial</a:t>
            </a:r>
            <a:r>
              <a:rPr/>
              <a:t> </a:t>
            </a:r>
            <a:r>
              <a:rPr/>
              <a:t>case</a:t>
            </a:r>
            <a:r>
              <a:rPr/>
              <a:t> </a:t>
            </a:r>
            <a:r>
              <a:rPr/>
              <a:t>of</a:t>
            </a:r>
            <a:r>
              <a:rPr/>
              <a:t> </a:t>
            </a:r>
            <a:r>
              <a:rPr/>
              <a:t>reversing</a:t>
            </a:r>
            <a:r>
              <a:rPr/>
              <a:t> </a:t>
            </a:r>
            <a:r>
              <a:rPr/>
              <a:t>the</a:t>
            </a:r>
            <a:r>
              <a:rPr/>
              <a:t> </a:t>
            </a:r>
            <a:r>
              <a:rPr/>
              <a:t>two</a:t>
            </a:r>
            <a:r>
              <a:rPr/>
              <a:t> </a:t>
            </a:r>
            <a:r>
              <a:rPr/>
              <a:t>levels.</a:t>
            </a:r>
            <a:r>
              <a:rPr/>
              <a:t> </a:t>
            </a:r>
            <a:r>
              <a:rPr/>
              <a:t>It</a:t>
            </a:r>
            <a:r>
              <a:rPr/>
              <a:t> </a:t>
            </a:r>
            <a:r>
              <a:rPr/>
              <a:t>is</a:t>
            </a:r>
            <a:r>
              <a:rPr/>
              <a:t> </a:t>
            </a:r>
            <a:r>
              <a:rPr/>
              <a:t>best</a:t>
            </a:r>
            <a:r>
              <a:rPr/>
              <a:t> </a:t>
            </a:r>
            <a:r>
              <a:rPr/>
              <a:t>to</a:t>
            </a:r>
            <a:r>
              <a:rPr/>
              <a:t> </a:t>
            </a:r>
            <a:r>
              <a:rPr/>
              <a:t>treat</a:t>
            </a:r>
            <a:r>
              <a:rPr/>
              <a:t> </a:t>
            </a:r>
            <a:r>
              <a:rPr/>
              <a:t>binary</a:t>
            </a:r>
            <a:r>
              <a:rPr/>
              <a:t> </a:t>
            </a:r>
            <a:r>
              <a:rPr/>
              <a:t>data</a:t>
            </a:r>
            <a:r>
              <a:rPr/>
              <a:t> </a:t>
            </a:r>
            <a:r>
              <a:rPr/>
              <a:t>as</a:t>
            </a:r>
            <a:r>
              <a:rPr/>
              <a:t> </a:t>
            </a:r>
            <a:r>
              <a:rPr/>
              <a:t>a</a:t>
            </a:r>
            <a:r>
              <a:rPr/>
              <a:t> </a:t>
            </a:r>
            <a:r>
              <a:rPr/>
              <a:t>subset</a:t>
            </a:r>
            <a:r>
              <a:rPr/>
              <a:t> </a:t>
            </a:r>
            <a:r>
              <a:rPr/>
              <a:t>of</a:t>
            </a:r>
            <a:r>
              <a:rPr/>
              <a:t> </a:t>
            </a:r>
            <a:r>
              <a:rPr/>
              <a:t>nominal</a:t>
            </a:r>
            <a:r>
              <a:rPr/>
              <a:t> </a:t>
            </a:r>
            <a:r>
              <a:rPr/>
              <a:t>data.</a:t>
            </a:r>
          </a:p>
          <a:p>
            <a:pPr lvl="0" marL="0" indent="0">
              <a:buNone/>
            </a:pPr>
          </a:p>
          <a:p>
            <a:pPr lvl="0" marL="0" indent="0">
              <a:buNone/>
            </a:pPr>
            <a:r>
              <a:rPr/>
              <a:t>Count</a:t>
            </a:r>
            <a:r>
              <a:rPr/>
              <a:t> </a:t>
            </a:r>
            <a:r>
              <a:rPr/>
              <a:t>data</a:t>
            </a:r>
            <a:r>
              <a:rPr/>
              <a:t> </a:t>
            </a:r>
            <a:r>
              <a:rPr/>
              <a:t>is</a:t>
            </a:r>
            <a:r>
              <a:rPr/>
              <a:t> </a:t>
            </a:r>
            <a:r>
              <a:rPr/>
              <a:t>a</a:t>
            </a:r>
            <a:r>
              <a:rPr/>
              <a:t> </a:t>
            </a:r>
            <a:r>
              <a:rPr/>
              <a:t>type</a:t>
            </a:r>
            <a:r>
              <a:rPr/>
              <a:t> </a:t>
            </a:r>
            <a:r>
              <a:rPr/>
              <a:t>of</a:t>
            </a:r>
            <a:r>
              <a:rPr/>
              <a:t> </a:t>
            </a:r>
            <a:r>
              <a:rPr/>
              <a:t>ratio</a:t>
            </a:r>
            <a:r>
              <a:rPr/>
              <a:t> </a:t>
            </a:r>
            <a:r>
              <a:rPr/>
              <a:t>data,</a:t>
            </a:r>
            <a:r>
              <a:rPr/>
              <a:t> </a:t>
            </a:r>
            <a:r>
              <a:rPr/>
              <a:t>but</a:t>
            </a:r>
            <a:r>
              <a:rPr/>
              <a:t> </a:t>
            </a:r>
            <a:r>
              <a:rPr/>
              <a:t>it</a:t>
            </a:r>
            <a:r>
              <a:rPr/>
              <a:t> </a:t>
            </a:r>
            <a:r>
              <a:rPr/>
              <a:t>is</a:t>
            </a:r>
            <a:r>
              <a:rPr/>
              <a:t> </a:t>
            </a:r>
            <a:r>
              <a:rPr/>
              <a:t>a</a:t>
            </a:r>
            <a:r>
              <a:rPr/>
              <a:t> </a:t>
            </a:r>
            <a:r>
              <a:rPr/>
              <a:t>bit</a:t>
            </a:r>
            <a:r>
              <a:rPr/>
              <a:t> </a:t>
            </a:r>
            <a:r>
              <a:rPr/>
              <a:t>unsual</a:t>
            </a:r>
            <a:r>
              <a:rPr/>
              <a:t> </a:t>
            </a:r>
            <a:r>
              <a:rPr/>
              <a:t>because</a:t>
            </a:r>
            <a:r>
              <a:rPr/>
              <a:t> </a:t>
            </a:r>
            <a:r>
              <a:rPr/>
              <a:t>it</a:t>
            </a:r>
            <a:r>
              <a:rPr/>
              <a:t> </a:t>
            </a:r>
            <a:r>
              <a:rPr/>
              <a:t>cannot</a:t>
            </a:r>
            <a:r>
              <a:rPr/>
              <a:t> </a:t>
            </a:r>
            <a:r>
              <a:rPr/>
              <a:t>include</a:t>
            </a:r>
            <a:r>
              <a:rPr/>
              <a:t> </a:t>
            </a:r>
            <a:r>
              <a:rPr/>
              <a:t>fractional</a:t>
            </a:r>
            <a:r>
              <a:rPr/>
              <a:t> </a:t>
            </a:r>
            <a:r>
              <a:rPr/>
              <a:t>or</a:t>
            </a:r>
            <a:r>
              <a:rPr/>
              <a:t> </a:t>
            </a:r>
            <a:r>
              <a:rPr/>
              <a:t>decimal</a:t>
            </a:r>
            <a:r>
              <a:rPr/>
              <a:t> </a:t>
            </a:r>
            <a:r>
              <a:rPr/>
              <a:t>values.</a:t>
            </a:r>
            <a:r>
              <a:rPr/>
              <a:t> </a:t>
            </a:r>
            <a:r>
              <a:rPr/>
              <a:t>It</a:t>
            </a:r>
            <a:r>
              <a:rPr/>
              <a:t> </a:t>
            </a:r>
            <a:r>
              <a:rPr/>
              <a:t>is</a:t>
            </a:r>
            <a:r>
              <a:rPr/>
              <a:t> </a:t>
            </a:r>
            <a:r>
              <a:rPr/>
              <a:t>also</a:t>
            </a:r>
            <a:r>
              <a:rPr/>
              <a:t> </a:t>
            </a:r>
            <a:r>
              <a:rPr/>
              <a:t>bounded</a:t>
            </a:r>
            <a:r>
              <a:rPr/>
              <a:t> </a:t>
            </a:r>
            <a:r>
              <a:rPr/>
              <a:t>below</a:t>
            </a:r>
            <a:r>
              <a:rPr/>
              <a:t> </a:t>
            </a:r>
            <a:r>
              <a:rPr/>
              <a:t>by</a:t>
            </a:r>
            <a:r>
              <a:rPr/>
              <a:t> </a:t>
            </a:r>
            <a:r>
              <a:rPr/>
              <a:t>zero.</a:t>
            </a:r>
            <a:r>
              <a:rPr/>
              <a:t> </a:t>
            </a:r>
            <a:r>
              <a:rPr/>
              <a:t>For</a:t>
            </a:r>
            <a:r>
              <a:rPr/>
              <a:t> </a:t>
            </a:r>
            <a:r>
              <a:rPr/>
              <a:t>the</a:t>
            </a:r>
            <a:r>
              <a:rPr/>
              <a:t> </a:t>
            </a:r>
            <a:r>
              <a:rPr/>
              <a:t>most</a:t>
            </a:r>
            <a:r>
              <a:rPr/>
              <a:t> </a:t>
            </a:r>
            <a:r>
              <a:rPr/>
              <a:t>part,</a:t>
            </a:r>
            <a:r>
              <a:rPr/>
              <a:t> </a:t>
            </a:r>
            <a:r>
              <a:rPr/>
              <a:t>you</a:t>
            </a:r>
            <a:r>
              <a:rPr/>
              <a:t> </a:t>
            </a:r>
            <a:r>
              <a:rPr/>
              <a:t>can</a:t>
            </a:r>
            <a:r>
              <a:rPr/>
              <a:t> </a:t>
            </a:r>
            <a:r>
              <a:rPr/>
              <a:t>treat</a:t>
            </a:r>
            <a:r>
              <a:rPr/>
              <a:t> </a:t>
            </a:r>
            <a:r>
              <a:rPr/>
              <a:t>count</a:t>
            </a:r>
            <a:r>
              <a:rPr/>
              <a:t> </a:t>
            </a:r>
            <a:r>
              <a:rPr/>
              <a:t>data</a:t>
            </a:r>
            <a:r>
              <a:rPr/>
              <a:t> </a:t>
            </a:r>
            <a:r>
              <a:rPr/>
              <a:t>as</a:t>
            </a:r>
            <a:r>
              <a:rPr/>
              <a:t> </a:t>
            </a:r>
            <a:r>
              <a:rPr/>
              <a:t>ratio</a:t>
            </a:r>
            <a:r>
              <a:rPr/>
              <a:t> </a:t>
            </a:r>
            <a:r>
              <a:rPr/>
              <a:t>data,</a:t>
            </a:r>
            <a:r>
              <a:rPr/>
              <a:t> </a:t>
            </a:r>
            <a:r>
              <a:rPr/>
              <a:t>except</a:t>
            </a:r>
            <a:r>
              <a:rPr/>
              <a:t> </a:t>
            </a:r>
            <a:r>
              <a:rPr/>
              <a:t>that</a:t>
            </a:r>
            <a:r>
              <a:rPr/>
              <a:t> </a:t>
            </a:r>
            <a:r>
              <a:rPr/>
              <a:t>linear</a:t>
            </a:r>
            <a:r>
              <a:rPr/>
              <a:t> </a:t>
            </a:r>
            <a:r>
              <a:rPr/>
              <a:t>regression</a:t>
            </a:r>
            <a:r>
              <a:rPr/>
              <a:t> </a:t>
            </a:r>
            <a:r>
              <a:rPr/>
              <a:t>does</a:t>
            </a:r>
            <a:r>
              <a:rPr/>
              <a:t> </a:t>
            </a:r>
            <a:r>
              <a:rPr/>
              <a:t>not</a:t>
            </a:r>
            <a:r>
              <a:rPr/>
              <a:t> </a:t>
            </a:r>
            <a:r>
              <a:rPr/>
              <a:t>work</a:t>
            </a:r>
            <a:r>
              <a:rPr/>
              <a:t> </a:t>
            </a:r>
            <a:r>
              <a:rPr/>
              <a:t>well</a:t>
            </a:r>
            <a:r>
              <a:rPr/>
              <a:t> </a:t>
            </a:r>
            <a:r>
              <a:rPr/>
              <a:t>for</a:t>
            </a:r>
            <a:r>
              <a:rPr/>
              <a:t> </a:t>
            </a:r>
            <a:r>
              <a:rPr/>
              <a:t>count</a:t>
            </a:r>
            <a:r>
              <a:rPr/>
              <a:t> </a:t>
            </a:r>
            <a:r>
              <a:rPr/>
              <a:t>data.</a:t>
            </a:r>
            <a:r>
              <a:rPr/>
              <a:t> </a:t>
            </a:r>
            <a:r>
              <a:rPr/>
              <a:t>Count</a:t>
            </a:r>
            <a:r>
              <a:rPr/>
              <a:t> </a:t>
            </a:r>
            <a:r>
              <a:rPr/>
              <a:t>data</a:t>
            </a:r>
            <a:r>
              <a:rPr/>
              <a:t> </a:t>
            </a:r>
            <a:r>
              <a:rPr/>
              <a:t>almost</a:t>
            </a:r>
            <a:r>
              <a:rPr/>
              <a:t> </a:t>
            </a:r>
            <a:r>
              <a:rPr/>
              <a:t>always</a:t>
            </a:r>
            <a:r>
              <a:rPr/>
              <a:t> </a:t>
            </a:r>
            <a:r>
              <a:rPr/>
              <a:t>violates</a:t>
            </a:r>
            <a:r>
              <a:rPr/>
              <a:t> </a:t>
            </a:r>
            <a:r>
              <a:rPr/>
              <a:t>the</a:t>
            </a:r>
            <a:r>
              <a:rPr/>
              <a:t> </a:t>
            </a:r>
            <a:r>
              <a:rPr/>
              <a:t>linear</a:t>
            </a:r>
            <a:r>
              <a:rPr/>
              <a:t> </a:t>
            </a:r>
            <a:r>
              <a:rPr/>
              <a:t>regression</a:t>
            </a:r>
            <a:r>
              <a:rPr/>
              <a:t> </a:t>
            </a:r>
            <a:r>
              <a:rPr/>
              <a:t>assumptions</a:t>
            </a:r>
            <a:r>
              <a:rPr/>
              <a:t> </a:t>
            </a:r>
            <a:r>
              <a:rPr/>
              <a:t>of</a:t>
            </a:r>
            <a:r>
              <a:rPr/>
              <a:t> </a:t>
            </a:r>
            <a:r>
              <a:rPr/>
              <a:t>normality</a:t>
            </a:r>
            <a:r>
              <a:rPr/>
              <a:t> </a:t>
            </a:r>
            <a:r>
              <a:rPr/>
              <a:t>and</a:t>
            </a:r>
            <a:r>
              <a:rPr/>
              <a:t> </a:t>
            </a:r>
            <a:r>
              <a:rPr/>
              <a:t>homogeneity</a:t>
            </a:r>
            <a:r>
              <a:rPr/>
              <a:t> </a:t>
            </a:r>
            <a:r>
              <a:rPr/>
              <a:t>of</a:t>
            </a:r>
            <a:r>
              <a:rPr/>
              <a:t> </a:t>
            </a:r>
            <a:r>
              <a:rPr/>
              <a:t>variance.</a:t>
            </a:r>
          </a:p>
          <a:p>
            <a:pPr lvl="0" marL="0" indent="0">
              <a:buNone/>
            </a:pPr>
          </a:p>
          <a:p>
            <a:pPr lvl="0" marL="0" indent="0">
              <a:buNone/>
            </a:pPr>
            <a:r>
              <a:rPr/>
              <a:t>Time-to-event</a:t>
            </a:r>
            <a:r>
              <a:rPr/>
              <a:t> </a:t>
            </a:r>
            <a:r>
              <a:rPr/>
              <a:t>data</a:t>
            </a:r>
            <a:r>
              <a:rPr/>
              <a:t> </a:t>
            </a:r>
            <a:r>
              <a:rPr/>
              <a:t>is</a:t>
            </a:r>
            <a:r>
              <a:rPr/>
              <a:t> </a:t>
            </a:r>
            <a:r>
              <a:rPr/>
              <a:t>also</a:t>
            </a:r>
            <a:r>
              <a:rPr/>
              <a:t> </a:t>
            </a:r>
            <a:r>
              <a:rPr/>
              <a:t>a</a:t>
            </a:r>
            <a:r>
              <a:rPr/>
              <a:t> </a:t>
            </a:r>
            <a:r>
              <a:rPr/>
              <a:t>type</a:t>
            </a:r>
            <a:r>
              <a:rPr/>
              <a:t> </a:t>
            </a:r>
            <a:r>
              <a:rPr/>
              <a:t>of</a:t>
            </a:r>
            <a:r>
              <a:rPr/>
              <a:t> </a:t>
            </a:r>
            <a:r>
              <a:rPr/>
              <a:t>ratio</a:t>
            </a:r>
            <a:r>
              <a:rPr/>
              <a:t> </a:t>
            </a:r>
            <a:r>
              <a:rPr/>
              <a:t>data,</a:t>
            </a:r>
            <a:r>
              <a:rPr/>
              <a:t> </a:t>
            </a:r>
            <a:r>
              <a:rPr/>
              <a:t>but</a:t>
            </a:r>
            <a:r>
              <a:rPr/>
              <a:t> </a:t>
            </a:r>
            <a:r>
              <a:rPr/>
              <a:t>it</a:t>
            </a:r>
            <a:r>
              <a:rPr/>
              <a:t> </a:t>
            </a:r>
            <a:r>
              <a:rPr/>
              <a:t>is</a:t>
            </a:r>
            <a:r>
              <a:rPr/>
              <a:t> </a:t>
            </a:r>
            <a:r>
              <a:rPr/>
              <a:t>also</a:t>
            </a:r>
            <a:r>
              <a:rPr/>
              <a:t> </a:t>
            </a:r>
            <a:r>
              <a:rPr/>
              <a:t>a</a:t>
            </a:r>
            <a:r>
              <a:rPr/>
              <a:t> </a:t>
            </a:r>
            <a:r>
              <a:rPr/>
              <a:t>bit</a:t>
            </a:r>
            <a:r>
              <a:rPr/>
              <a:t> </a:t>
            </a:r>
            <a:r>
              <a:rPr/>
              <a:t>unusual.</a:t>
            </a:r>
            <a:r>
              <a:rPr/>
              <a:t> </a:t>
            </a:r>
            <a:r>
              <a:rPr/>
              <a:t>Time-to-event</a:t>
            </a:r>
            <a:r>
              <a:rPr/>
              <a:t> </a:t>
            </a:r>
            <a:r>
              <a:rPr/>
              <a:t>data</a:t>
            </a:r>
            <a:r>
              <a:rPr/>
              <a:t> </a:t>
            </a:r>
            <a:r>
              <a:rPr/>
              <a:t>almost</a:t>
            </a:r>
            <a:r>
              <a:rPr/>
              <a:t> </a:t>
            </a:r>
            <a:r>
              <a:rPr/>
              <a:t>always</a:t>
            </a:r>
            <a:r>
              <a:rPr/>
              <a:t> </a:t>
            </a:r>
            <a:r>
              <a:rPr/>
              <a:t>has</a:t>
            </a:r>
            <a:r>
              <a:rPr/>
              <a:t> </a:t>
            </a:r>
            <a:r>
              <a:rPr/>
              <a:t>censored</a:t>
            </a:r>
            <a:r>
              <a:rPr/>
              <a:t> </a:t>
            </a:r>
            <a:r>
              <a:rPr/>
              <a:t>values,</a:t>
            </a:r>
            <a:r>
              <a:rPr/>
              <a:t> </a:t>
            </a:r>
            <a:r>
              <a:rPr/>
              <a:t>values</a:t>
            </a:r>
            <a:r>
              <a:rPr/>
              <a:t> </a:t>
            </a:r>
            <a:r>
              <a:rPr/>
              <a:t>where</a:t>
            </a:r>
            <a:r>
              <a:rPr/>
              <a:t> </a:t>
            </a:r>
            <a:r>
              <a:rPr/>
              <a:t>the</a:t>
            </a:r>
            <a:r>
              <a:rPr/>
              <a:t> </a:t>
            </a:r>
            <a:r>
              <a:rPr/>
              <a:t>event</a:t>
            </a:r>
            <a:r>
              <a:rPr/>
              <a:t> </a:t>
            </a:r>
            <a:r>
              <a:rPr/>
              <a:t>has</a:t>
            </a:r>
            <a:r>
              <a:rPr/>
              <a:t> </a:t>
            </a:r>
            <a:r>
              <a:rPr/>
              <a:t>not</a:t>
            </a:r>
            <a:r>
              <a:rPr/>
              <a:t> </a:t>
            </a:r>
            <a:r>
              <a:rPr/>
              <a:t>occurred</a:t>
            </a:r>
            <a:r>
              <a:rPr/>
              <a:t> </a:t>
            </a:r>
            <a:r>
              <a:rPr/>
              <a:t>yet.</a:t>
            </a:r>
            <a:r>
              <a:rPr/>
              <a:t> </a:t>
            </a:r>
            <a:r>
              <a:rPr/>
              <a:t>It</a:t>
            </a:r>
            <a:r>
              <a:rPr/>
              <a:t> </a:t>
            </a:r>
            <a:r>
              <a:rPr/>
              <a:t>also</a:t>
            </a:r>
            <a:r>
              <a:rPr/>
              <a:t> </a:t>
            </a:r>
            <a:r>
              <a:rPr/>
              <a:t>is</a:t>
            </a:r>
            <a:r>
              <a:rPr/>
              <a:t> </a:t>
            </a:r>
            <a:r>
              <a:rPr/>
              <a:t>bounded</a:t>
            </a:r>
            <a:r>
              <a:rPr/>
              <a:t> </a:t>
            </a:r>
            <a:r>
              <a:rPr/>
              <a:t>below</a:t>
            </a:r>
            <a:r>
              <a:rPr/>
              <a:t> </a:t>
            </a:r>
            <a:r>
              <a:rPr/>
              <a:t>by</a:t>
            </a:r>
            <a:r>
              <a:rPr/>
              <a:t> </a:t>
            </a:r>
            <a:r>
              <a:rPr/>
              <a:t>zero.</a:t>
            </a:r>
            <a:r>
              <a:rPr/>
              <a:t> </a:t>
            </a:r>
            <a:r>
              <a:rPr/>
              <a:t>It</a:t>
            </a:r>
            <a:r>
              <a:rPr/>
              <a:t> </a:t>
            </a:r>
            <a:r>
              <a:rPr/>
              <a:t>also</a:t>
            </a:r>
            <a:r>
              <a:rPr/>
              <a:t> </a:t>
            </a:r>
            <a:r>
              <a:rPr/>
              <a:t>tends</a:t>
            </a:r>
            <a:r>
              <a:rPr/>
              <a:t> </a:t>
            </a:r>
            <a:r>
              <a:rPr/>
              <a:t>to</a:t>
            </a:r>
            <a:r>
              <a:rPr/>
              <a:t> </a:t>
            </a:r>
            <a:r>
              <a:rPr/>
              <a:t>violate</a:t>
            </a:r>
            <a:r>
              <a:rPr/>
              <a:t> </a:t>
            </a:r>
            <a:r>
              <a:rPr/>
              <a:t>the</a:t>
            </a:r>
            <a:r>
              <a:rPr/>
              <a:t> </a:t>
            </a:r>
            <a:r>
              <a:rPr/>
              <a:t>same</a:t>
            </a:r>
            <a:r>
              <a:rPr/>
              <a:t> </a:t>
            </a:r>
            <a:r>
              <a:rPr/>
              <a:t>assumptions</a:t>
            </a:r>
            <a:r>
              <a:rPr/>
              <a:t> </a:t>
            </a:r>
            <a:r>
              <a:rPr/>
              <a:t>in</a:t>
            </a:r>
            <a:r>
              <a:rPr/>
              <a:t> </a:t>
            </a:r>
            <a:r>
              <a:rPr/>
              <a:t>linear</a:t>
            </a:r>
            <a:r>
              <a:rPr/>
              <a:t> </a:t>
            </a:r>
            <a:r>
              <a:rPr/>
              <a:t>regression:</a:t>
            </a:r>
            <a:r>
              <a:rPr/>
              <a:t> </a:t>
            </a:r>
            <a:r>
              <a:rPr/>
              <a:t>normality</a:t>
            </a:r>
            <a:r>
              <a:rPr/>
              <a:t> </a:t>
            </a:r>
            <a:r>
              <a:rPr/>
              <a:t>and</a:t>
            </a:r>
            <a:r>
              <a:rPr/>
              <a:t> </a:t>
            </a:r>
            <a:r>
              <a:rPr/>
              <a:t>homogeneity.</a:t>
            </a:r>
          </a:p>
          <a:p>
            <a:pPr lvl="0" marL="0" indent="0">
              <a:buNone/>
            </a:pPr>
          </a:p>
          <a:p>
            <a:pPr lvl="0" marL="0" indent="0">
              <a:buNone/>
            </a:pPr>
            <a:r>
              <a:rPr/>
              <a:t>A</a:t>
            </a:r>
            <a:r>
              <a:rPr/>
              <a:t> </a:t>
            </a:r>
            <a:r>
              <a:rPr/>
              <a:t>neagtive</a:t>
            </a:r>
            <a:r>
              <a:rPr/>
              <a:t> </a:t>
            </a:r>
            <a:r>
              <a:rPr/>
              <a:t>requirement</a:t>
            </a:r>
            <a:r>
              <a:rPr/>
              <a:t> </a:t>
            </a:r>
            <a:r>
              <a:rPr/>
              <a:t>for</a:t>
            </a:r>
            <a:r>
              <a:rPr/>
              <a:t> </a:t>
            </a:r>
            <a:r>
              <a:rPr/>
              <a:t>ordinal</a:t>
            </a:r>
            <a:r>
              <a:rPr/>
              <a:t> </a:t>
            </a:r>
            <a:r>
              <a:rPr/>
              <a:t>data</a:t>
            </a:r>
            <a:r>
              <a:rPr/>
              <a:t> </a:t>
            </a:r>
            <a:r>
              <a:rPr/>
              <a:t>is</a:t>
            </a:r>
            <a:r>
              <a:rPr/>
              <a:t> </a:t>
            </a:r>
            <a:r>
              <a:rPr/>
              <a:t>that</a:t>
            </a:r>
            <a:r>
              <a:rPr/>
              <a:t> </a:t>
            </a:r>
            <a:r>
              <a:rPr/>
              <a:t>sums</a:t>
            </a:r>
            <a:r>
              <a:rPr/>
              <a:t> </a:t>
            </a:r>
            <a:r>
              <a:rPr/>
              <a:t>computed</a:t>
            </a:r>
            <a:r>
              <a:rPr/>
              <a:t> </a:t>
            </a:r>
            <a:r>
              <a:rPr/>
              <a:t>on</a:t>
            </a:r>
            <a:r>
              <a:rPr/>
              <a:t> </a:t>
            </a:r>
            <a:r>
              <a:rPr/>
              <a:t>an</a:t>
            </a:r>
            <a:r>
              <a:rPr/>
              <a:t> </a:t>
            </a:r>
            <a:r>
              <a:rPr/>
              <a:t>ordinal</a:t>
            </a:r>
            <a:r>
              <a:rPr/>
              <a:t> </a:t>
            </a:r>
            <a:r>
              <a:rPr/>
              <a:t>scale</a:t>
            </a:r>
            <a:r>
              <a:rPr/>
              <a:t> </a:t>
            </a:r>
            <a:r>
              <a:rPr/>
              <a:t>are</a:t>
            </a:r>
            <a:r>
              <a:rPr/>
              <a:t> </a:t>
            </a:r>
            <a:r>
              <a:rPr/>
              <a:t>meaningless.</a:t>
            </a:r>
            <a:r>
              <a:rPr/>
              <a:t> </a:t>
            </a:r>
            <a:r>
              <a:rPr/>
              <a:t>You</a:t>
            </a:r>
            <a:r>
              <a:rPr/>
              <a:t> </a:t>
            </a:r>
            <a:r>
              <a:rPr/>
              <a:t>can’t</a:t>
            </a:r>
            <a:r>
              <a:rPr/>
              <a:t> </a:t>
            </a:r>
            <a:r>
              <a:rPr/>
              <a:t>talk</a:t>
            </a:r>
            <a:r>
              <a:rPr/>
              <a:t> </a:t>
            </a:r>
            <a:r>
              <a:rPr/>
              <a:t>about</a:t>
            </a:r>
            <a:r>
              <a:rPr/>
              <a:t> </a:t>
            </a:r>
            <a:r>
              <a:rPr/>
              <a:t>how</a:t>
            </a:r>
            <a:r>
              <a:rPr/>
              <a:t> </a:t>
            </a:r>
            <a:r>
              <a:rPr/>
              <a:t>a</a:t>
            </a:r>
            <a:r>
              <a:rPr/>
              <a:t> </a:t>
            </a:r>
            <a:r>
              <a:rPr/>
              <a:t>private</a:t>
            </a:r>
            <a:r>
              <a:rPr/>
              <a:t> </a:t>
            </a:r>
            <a:r>
              <a:rPr/>
              <a:t>plus</a:t>
            </a:r>
            <a:r>
              <a:rPr/>
              <a:t> </a:t>
            </a:r>
            <a:r>
              <a:rPr/>
              <a:t>a</a:t>
            </a:r>
            <a:r>
              <a:rPr/>
              <a:t> </a:t>
            </a:r>
            <a:r>
              <a:rPr/>
              <a:t>sergeant</a:t>
            </a:r>
            <a:r>
              <a:rPr/>
              <a:t> </a:t>
            </a:r>
            <a:r>
              <a:rPr/>
              <a:t>is</a:t>
            </a:r>
            <a:r>
              <a:rPr/>
              <a:t> </a:t>
            </a:r>
            <a:r>
              <a:rPr/>
              <a:t>equal</a:t>
            </a:r>
            <a:r>
              <a:rPr/>
              <a:t> </a:t>
            </a:r>
            <a:r>
              <a:rPr/>
              <a:t>to</a:t>
            </a:r>
            <a:r>
              <a:rPr/>
              <a:t> </a:t>
            </a:r>
            <a:r>
              <a:rPr/>
              <a:t>two</a:t>
            </a:r>
            <a:r>
              <a:rPr/>
              <a:t> </a:t>
            </a:r>
            <a:r>
              <a:rPr/>
              <a:t>corporals,</a:t>
            </a:r>
            <a:r>
              <a:rPr/>
              <a:t> </a:t>
            </a:r>
            <a:r>
              <a:rPr/>
              <a:t>even</a:t>
            </a:r>
            <a:r>
              <a:rPr/>
              <a:t> </a:t>
            </a:r>
            <a:r>
              <a:rPr/>
              <a:t>though</a:t>
            </a:r>
            <a:r>
              <a:rPr/>
              <a:t> </a:t>
            </a:r>
            <a:r>
              <a:rPr/>
              <a:t>you</a:t>
            </a:r>
            <a:r>
              <a:rPr/>
              <a:t> </a:t>
            </a:r>
            <a:r>
              <a:rPr/>
              <a:t>might</a:t>
            </a:r>
            <a:r>
              <a:rPr/>
              <a:t> </a:t>
            </a:r>
            <a:r>
              <a:rPr/>
              <a:t>code</a:t>
            </a:r>
            <a:r>
              <a:rPr/>
              <a:t> </a:t>
            </a:r>
            <a:r>
              <a:rPr/>
              <a:t>private=1,</a:t>
            </a:r>
            <a:r>
              <a:rPr/>
              <a:t> </a:t>
            </a:r>
            <a:r>
              <a:rPr/>
              <a:t>corporal=2,</a:t>
            </a:r>
            <a:r>
              <a:rPr/>
              <a:t> </a:t>
            </a:r>
            <a:r>
              <a:rPr/>
              <a:t>sergeant=3.</a:t>
            </a:r>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table</a:t>
            </a:r>
            <a:r>
              <a:rPr/>
              <a:t> </a:t>
            </a:r>
            <a:r>
              <a:rPr/>
              <a:t>above</a:t>
            </a:r>
            <a:r>
              <a:rPr/>
              <a:t> </a:t>
            </a:r>
            <a:r>
              <a:rPr/>
              <a:t>shows</a:t>
            </a:r>
            <a:r>
              <a:rPr/>
              <a:t> </a:t>
            </a:r>
            <a:r>
              <a:rPr/>
              <a:t>a</a:t>
            </a:r>
            <a:r>
              <a:rPr/>
              <a:t> </a:t>
            </a:r>
            <a:r>
              <a:rPr/>
              <a:t>good</a:t>
            </a:r>
            <a:r>
              <a:rPr/>
              <a:t> </a:t>
            </a:r>
            <a:r>
              <a:rPr/>
              <a:t>format</a:t>
            </a:r>
            <a:r>
              <a:rPr/>
              <a:t> </a:t>
            </a:r>
            <a:r>
              <a:rPr/>
              <a:t>for</a:t>
            </a:r>
            <a:r>
              <a:rPr/>
              <a:t> </a:t>
            </a:r>
            <a:r>
              <a:rPr/>
              <a:t>combining</a:t>
            </a:r>
            <a:r>
              <a:rPr/>
              <a:t> </a:t>
            </a:r>
            <a:r>
              <a:rPr/>
              <a:t>two</a:t>
            </a:r>
            <a:r>
              <a:rPr/>
              <a:t> </a:t>
            </a:r>
            <a:r>
              <a:rPr/>
              <a:t>numbers</a:t>
            </a:r>
            <a:r>
              <a:rPr/>
              <a:t> </a:t>
            </a:r>
            <a:r>
              <a:rPr/>
              <a:t>in</a:t>
            </a:r>
            <a:r>
              <a:rPr/>
              <a:t> </a:t>
            </a:r>
            <a:r>
              <a:rPr/>
              <a:t>a</a:t>
            </a:r>
            <a:r>
              <a:rPr/>
              <a:t> </a:t>
            </a:r>
            <a:r>
              <a:rPr/>
              <a:t>single</a:t>
            </a:r>
            <a:r>
              <a:rPr/>
              <a:t> </a:t>
            </a:r>
            <a:r>
              <a:rPr/>
              <a:t>table.</a:t>
            </a:r>
          </a:p>
        </p:txBody>
      </p:sp>
      <p:sp>
        <p:nvSpPr>
          <p:cNvPr id="4" name="Slide Number Placeholder 3"/>
          <p:cNvSpPr>
            <a:spLocks noGrp="1"/>
          </p:cNvSpPr>
          <p:nvPr>
            <p:ph type="sldNum" sz="quarter" idx="10"/>
          </p:nvPr>
        </p:nvSpPr>
        <p:spPr/>
        <p:txBody>
          <a:bodyPr/>
          <a:lstStyle/>
          <a:p>
            <a:fld id="{18BDFEC3-8487-43E8-A154-7C12CBC1FFF2}" type="slidenum">
              <a:rPr lang="en-US"/>
              <a:t>16</a:t>
            </a:fld>
            <a:endParaRPr lang="en-US"/>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is</a:t>
            </a:r>
            <a:r>
              <a:rPr/>
              <a:t> </a:t>
            </a:r>
            <a:r>
              <a:rPr/>
              <a:t>an</a:t>
            </a:r>
            <a:r>
              <a:rPr/>
              <a:t> </a:t>
            </a:r>
            <a:r>
              <a:rPr/>
              <a:t>alternate</a:t>
            </a:r>
            <a:r>
              <a:rPr/>
              <a:t> </a:t>
            </a:r>
            <a:r>
              <a:rPr/>
              <a:t>way</a:t>
            </a:r>
            <a:r>
              <a:rPr/>
              <a:t> </a:t>
            </a:r>
            <a:r>
              <a:rPr/>
              <a:t>of</a:t>
            </a:r>
            <a:r>
              <a:rPr/>
              <a:t> </a:t>
            </a:r>
            <a:r>
              <a:rPr/>
              <a:t>displaying</a:t>
            </a:r>
            <a:r>
              <a:rPr/>
              <a:t> </a:t>
            </a:r>
            <a:r>
              <a:rPr/>
              <a:t>cell</a:t>
            </a:r>
            <a:r>
              <a:rPr/>
              <a:t> </a:t>
            </a:r>
            <a:r>
              <a:rPr/>
              <a:t>percentages.</a:t>
            </a:r>
          </a:p>
          <a:p>
            <a:pPr lvl="0" marL="0" indent="0">
              <a:buNone/>
            </a:pPr>
          </a:p>
          <a:p>
            <a:pPr lvl="0" marL="0" indent="0">
              <a:buNone/>
            </a:pPr>
            <a:r>
              <a:rPr/>
              <a:t>If</a:t>
            </a:r>
            <a:r>
              <a:rPr/>
              <a:t> </a:t>
            </a:r>
            <a:r>
              <a:rPr/>
              <a:t>we</a:t>
            </a:r>
            <a:r>
              <a:rPr/>
              <a:t> </a:t>
            </a:r>
            <a:r>
              <a:rPr/>
              <a:t>had</a:t>
            </a:r>
            <a:r>
              <a:rPr/>
              <a:t> </a:t>
            </a:r>
            <a:r>
              <a:rPr/>
              <a:t>a</a:t>
            </a:r>
            <a:r>
              <a:rPr/>
              <a:t> </a:t>
            </a:r>
            <a:r>
              <a:rPr/>
              <a:t>six</a:t>
            </a:r>
            <a:r>
              <a:rPr/>
              <a:t> </a:t>
            </a:r>
            <a:r>
              <a:rPr/>
              <a:t>categories</a:t>
            </a:r>
            <a:r>
              <a:rPr/>
              <a:t> </a:t>
            </a:r>
            <a:r>
              <a:rPr/>
              <a:t>for</a:t>
            </a:r>
            <a:r>
              <a:rPr/>
              <a:t> </a:t>
            </a:r>
            <a:r>
              <a:rPr/>
              <a:t>attitude</a:t>
            </a:r>
            <a:r>
              <a:rPr/>
              <a:t> </a:t>
            </a:r>
            <a:r>
              <a:rPr/>
              <a:t>rather</a:t>
            </a:r>
            <a:r>
              <a:rPr/>
              <a:t> </a:t>
            </a:r>
            <a:r>
              <a:rPr/>
              <a:t>than</a:t>
            </a:r>
            <a:r>
              <a:rPr/>
              <a:t> </a:t>
            </a:r>
            <a:r>
              <a:rPr/>
              <a:t>just</a:t>
            </a:r>
            <a:r>
              <a:rPr/>
              <a:t> </a:t>
            </a:r>
            <a:r>
              <a:rPr/>
              <a:t>two,</a:t>
            </a:r>
            <a:r>
              <a:rPr/>
              <a:t> </a:t>
            </a:r>
            <a:r>
              <a:rPr/>
              <a:t>we</a:t>
            </a:r>
            <a:r>
              <a:rPr/>
              <a:t> </a:t>
            </a:r>
            <a:r>
              <a:rPr/>
              <a:t>might</a:t>
            </a:r>
            <a:r>
              <a:rPr/>
              <a:t> </a:t>
            </a:r>
            <a:r>
              <a:rPr/>
              <a:t>arrange</a:t>
            </a:r>
            <a:r>
              <a:rPr/>
              <a:t> </a:t>
            </a:r>
            <a:r>
              <a:rPr/>
              <a:t>the</a:t>
            </a:r>
            <a:r>
              <a:rPr/>
              <a:t> </a:t>
            </a:r>
            <a:r>
              <a:rPr/>
              <a:t>table</a:t>
            </a:r>
            <a:r>
              <a:rPr/>
              <a:t> </a:t>
            </a:r>
            <a:r>
              <a:rPr/>
              <a:t>differently.</a:t>
            </a:r>
          </a:p>
        </p:txBody>
      </p:sp>
      <p:sp>
        <p:nvSpPr>
          <p:cNvPr id="4" name="Slide Number Placeholder 3"/>
          <p:cNvSpPr>
            <a:spLocks noGrp="1"/>
          </p:cNvSpPr>
          <p:nvPr>
            <p:ph type="sldNum" sz="quarter" idx="10"/>
          </p:nvPr>
        </p:nvSpPr>
        <p:spPr/>
        <p:txBody>
          <a:bodyPr/>
          <a:lstStyle/>
          <a:p>
            <a:fld id="{18BDFEC3-8487-43E8-A154-7C12CBC1FFF2}" type="slidenum">
              <a:rPr lang="en-US"/>
              <a:t>17</a:t>
            </a:fld>
            <a:endParaRPr lang="en-US"/>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Notice</a:t>
            </a:r>
            <a:r>
              <a:rPr/>
              <a:t> </a:t>
            </a:r>
            <a:r>
              <a:rPr/>
              <a:t>that</a:t>
            </a:r>
            <a:r>
              <a:rPr/>
              <a:t> </a:t>
            </a:r>
            <a:r>
              <a:rPr/>
              <a:t>this</a:t>
            </a:r>
            <a:r>
              <a:rPr/>
              <a:t> </a:t>
            </a:r>
            <a:r>
              <a:rPr/>
              <a:t>table</a:t>
            </a:r>
            <a:r>
              <a:rPr/>
              <a:t> </a:t>
            </a:r>
            <a:r>
              <a:rPr/>
              <a:t>would</a:t>
            </a:r>
            <a:r>
              <a:rPr/>
              <a:t> </a:t>
            </a:r>
            <a:r>
              <a:rPr/>
              <a:t>not</a:t>
            </a:r>
            <a:r>
              <a:rPr/>
              <a:t> </a:t>
            </a:r>
            <a:r>
              <a:rPr/>
              <a:t>require</a:t>
            </a:r>
            <a:r>
              <a:rPr/>
              <a:t> </a:t>
            </a:r>
            <a:r>
              <a:rPr/>
              <a:t>any</a:t>
            </a:r>
            <a:r>
              <a:rPr/>
              <a:t> </a:t>
            </a:r>
            <a:r>
              <a:rPr/>
              <a:t>sideways</a:t>
            </a:r>
            <a:r>
              <a:rPr/>
              <a:t> </a:t>
            </a:r>
            <a:r>
              <a:rPr/>
              <a:t>scrolling.</a:t>
            </a:r>
          </a:p>
        </p:txBody>
      </p:sp>
      <p:sp>
        <p:nvSpPr>
          <p:cNvPr id="4" name="Slide Number Placeholder 3"/>
          <p:cNvSpPr>
            <a:spLocks noGrp="1"/>
          </p:cNvSpPr>
          <p:nvPr>
            <p:ph type="sldNum" sz="quarter" idx="10"/>
          </p:nvPr>
        </p:nvSpPr>
        <p:spPr/>
        <p:txBody>
          <a:bodyPr/>
          <a:lstStyle/>
          <a:p>
            <a:fld id="{18BDFEC3-8487-43E8-A154-7C12CBC1FFF2}" type="slidenum">
              <a:rPr lang="en-US"/>
              <a:t>18</a:t>
            </a:fld>
            <a:endParaRPr lang="en-US"/>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a:t>
            </a:r>
            <a:r>
              <a:rPr/>
              <a:t> </a:t>
            </a:r>
            <a:r>
              <a:rPr/>
              <a:t>are</a:t>
            </a:r>
            <a:r>
              <a:rPr/>
              <a:t> </a:t>
            </a:r>
            <a:r>
              <a:rPr/>
              <a:t>those</a:t>
            </a:r>
            <a:r>
              <a:rPr/>
              <a:t> </a:t>
            </a:r>
            <a:r>
              <a:rPr/>
              <a:t>rules</a:t>
            </a:r>
            <a:r>
              <a:rPr/>
              <a:t> </a:t>
            </a:r>
            <a:r>
              <a:rPr/>
              <a:t>again.</a:t>
            </a:r>
          </a:p>
          <a:p>
            <a:pPr lvl="0" marL="0" indent="0">
              <a:buNone/>
            </a:pPr>
          </a:p>
          <a:p>
            <a:pPr lvl="0" marL="0" indent="0">
              <a:buNone/>
            </a:pPr>
            <a:r>
              <a:rPr/>
              <a:t>Never</a:t>
            </a:r>
            <a:r>
              <a:rPr/>
              <a:t> </a:t>
            </a:r>
            <a:r>
              <a:rPr/>
              <a:t>display</a:t>
            </a:r>
            <a:r>
              <a:rPr/>
              <a:t> </a:t>
            </a:r>
            <a:r>
              <a:rPr/>
              <a:t>more</a:t>
            </a:r>
            <a:r>
              <a:rPr/>
              <a:t> </a:t>
            </a:r>
            <a:r>
              <a:rPr/>
              <a:t>than</a:t>
            </a:r>
            <a:r>
              <a:rPr/>
              <a:t> </a:t>
            </a:r>
            <a:r>
              <a:rPr/>
              <a:t>one</a:t>
            </a:r>
            <a:r>
              <a:rPr/>
              <a:t> </a:t>
            </a:r>
            <a:r>
              <a:rPr/>
              <a:t>type</a:t>
            </a:r>
            <a:r>
              <a:rPr/>
              <a:t> </a:t>
            </a:r>
            <a:r>
              <a:rPr/>
              <a:t>of</a:t>
            </a:r>
            <a:r>
              <a:rPr/>
              <a:t> </a:t>
            </a:r>
            <a:r>
              <a:rPr/>
              <a:t>number</a:t>
            </a:r>
            <a:r>
              <a:rPr/>
              <a:t> </a:t>
            </a:r>
            <a:r>
              <a:rPr/>
              <a:t>in</a:t>
            </a:r>
            <a:r>
              <a:rPr/>
              <a:t> </a:t>
            </a:r>
            <a:r>
              <a:rPr/>
              <a:t>a</a:t>
            </a:r>
            <a:r>
              <a:rPr/>
              <a:t> </a:t>
            </a:r>
            <a:r>
              <a:rPr/>
              <a:t>table.</a:t>
            </a:r>
          </a:p>
          <a:p>
            <a:pPr lvl="0" marL="0" indent="0">
              <a:buNone/>
            </a:pPr>
          </a:p>
          <a:p>
            <a:pPr lvl="0" marL="0" indent="0">
              <a:buNone/>
            </a:pPr>
            <a:r>
              <a:rPr/>
              <a:t>Place</a:t>
            </a:r>
            <a:r>
              <a:rPr/>
              <a:t> </a:t>
            </a:r>
            <a:r>
              <a:rPr/>
              <a:t>the</a:t>
            </a:r>
            <a:r>
              <a:rPr/>
              <a:t> </a:t>
            </a:r>
            <a:r>
              <a:rPr/>
              <a:t>treatment/exposure</a:t>
            </a:r>
            <a:r>
              <a:rPr/>
              <a:t> </a:t>
            </a:r>
            <a:r>
              <a:rPr/>
              <a:t>variable</a:t>
            </a:r>
            <a:r>
              <a:rPr/>
              <a:t> </a:t>
            </a:r>
            <a:r>
              <a:rPr/>
              <a:t>as</a:t>
            </a:r>
            <a:r>
              <a:rPr/>
              <a:t> </a:t>
            </a:r>
            <a:r>
              <a:rPr/>
              <a:t>rows</a:t>
            </a:r>
            <a:r>
              <a:rPr/>
              <a:t> </a:t>
            </a:r>
            <a:r>
              <a:rPr/>
              <a:t>and</a:t>
            </a:r>
            <a:r>
              <a:rPr/>
              <a:t> </a:t>
            </a:r>
            <a:r>
              <a:rPr/>
              <a:t>outcome</a:t>
            </a:r>
            <a:r>
              <a:rPr/>
              <a:t> </a:t>
            </a:r>
            <a:r>
              <a:rPr/>
              <a:t>variable</a:t>
            </a:r>
            <a:r>
              <a:rPr/>
              <a:t> </a:t>
            </a:r>
            <a:r>
              <a:rPr/>
              <a:t>as</a:t>
            </a:r>
            <a:r>
              <a:rPr/>
              <a:t> </a:t>
            </a:r>
            <a:r>
              <a:rPr/>
              <a:t>columns.</a:t>
            </a:r>
          </a:p>
          <a:p>
            <a:pPr lvl="0" marL="0" indent="0">
              <a:buNone/>
            </a:pPr>
          </a:p>
          <a:p>
            <a:pPr lvl="0" marL="0" indent="0">
              <a:buNone/>
            </a:pPr>
            <a:r>
              <a:rPr/>
              <a:t>Row</a:t>
            </a:r>
            <a:r>
              <a:rPr/>
              <a:t> </a:t>
            </a:r>
            <a:r>
              <a:rPr/>
              <a:t>percentages</a:t>
            </a:r>
            <a:r>
              <a:rPr/>
              <a:t> </a:t>
            </a:r>
            <a:r>
              <a:rPr/>
              <a:t>are</a:t>
            </a:r>
            <a:r>
              <a:rPr/>
              <a:t> </a:t>
            </a:r>
            <a:r>
              <a:rPr/>
              <a:t>usually</a:t>
            </a:r>
            <a:r>
              <a:rPr/>
              <a:t> </a:t>
            </a:r>
            <a:r>
              <a:rPr/>
              <a:t>best.</a:t>
            </a:r>
          </a:p>
          <a:p>
            <a:pPr lvl="0" marL="0" indent="0">
              <a:buNone/>
            </a:pPr>
          </a:p>
          <a:p>
            <a:pPr lvl="0" marL="0" indent="0">
              <a:buNone/>
            </a:pPr>
            <a:r>
              <a:rPr/>
              <a:t>If</a:t>
            </a:r>
            <a:r>
              <a:rPr/>
              <a:t> </a:t>
            </a:r>
            <a:r>
              <a:rPr/>
              <a:t>one</a:t>
            </a:r>
            <a:r>
              <a:rPr/>
              <a:t> </a:t>
            </a:r>
            <a:r>
              <a:rPr/>
              <a:t>variable</a:t>
            </a:r>
            <a:r>
              <a:rPr/>
              <a:t> </a:t>
            </a:r>
            <a:r>
              <a:rPr/>
              <a:t>has</a:t>
            </a:r>
            <a:r>
              <a:rPr/>
              <a:t> </a:t>
            </a:r>
            <a:r>
              <a:rPr/>
              <a:t>a</a:t>
            </a:r>
            <a:r>
              <a:rPr/>
              <a:t> </a:t>
            </a:r>
            <a:r>
              <a:rPr/>
              <a:t>lot</a:t>
            </a:r>
            <a:r>
              <a:rPr/>
              <a:t> </a:t>
            </a:r>
            <a:r>
              <a:rPr/>
              <a:t>more</a:t>
            </a:r>
            <a:r>
              <a:rPr/>
              <a:t> </a:t>
            </a:r>
            <a:r>
              <a:rPr/>
              <a:t>levels</a:t>
            </a:r>
            <a:r>
              <a:rPr/>
              <a:t> </a:t>
            </a:r>
            <a:r>
              <a:rPr/>
              <a:t>than</a:t>
            </a:r>
            <a:r>
              <a:rPr/>
              <a:t> </a:t>
            </a:r>
            <a:r>
              <a:rPr/>
              <a:t>the</a:t>
            </a:r>
            <a:r>
              <a:rPr/>
              <a:t> </a:t>
            </a:r>
            <a:r>
              <a:rPr/>
              <a:t>other</a:t>
            </a:r>
            <a:r>
              <a:rPr/>
              <a:t> </a:t>
            </a:r>
            <a:r>
              <a:rPr/>
              <a:t>variable,</a:t>
            </a:r>
            <a:r>
              <a:rPr/>
              <a:t> </a:t>
            </a:r>
            <a:r>
              <a:rPr/>
              <a:t>place</a:t>
            </a:r>
            <a:r>
              <a:rPr/>
              <a:t> </a:t>
            </a:r>
            <a:r>
              <a:rPr/>
              <a:t>that</a:t>
            </a:r>
            <a:r>
              <a:rPr/>
              <a:t> </a:t>
            </a:r>
            <a:r>
              <a:rPr/>
              <a:t>variable</a:t>
            </a:r>
            <a:r>
              <a:rPr/>
              <a:t> </a:t>
            </a:r>
            <a:r>
              <a:rPr/>
              <a:t>in</a:t>
            </a:r>
            <a:r>
              <a:rPr/>
              <a:t> </a:t>
            </a:r>
            <a:r>
              <a:rPr/>
              <a:t>rows.</a:t>
            </a:r>
          </a:p>
          <a:p>
            <a:pPr lvl="0" marL="0" indent="0">
              <a:buNone/>
            </a:pPr>
          </a:p>
          <a:p>
            <a:pPr lvl="0" marL="0" indent="0">
              <a:buNone/>
            </a:pPr>
            <a:r>
              <a:rPr/>
              <a:t>Whenever</a:t>
            </a:r>
            <a:r>
              <a:rPr/>
              <a:t> </a:t>
            </a:r>
            <a:r>
              <a:rPr/>
              <a:t>you</a:t>
            </a:r>
            <a:r>
              <a:rPr/>
              <a:t> </a:t>
            </a:r>
            <a:r>
              <a:rPr/>
              <a:t>report</a:t>
            </a:r>
            <a:r>
              <a:rPr/>
              <a:t> </a:t>
            </a:r>
            <a:r>
              <a:rPr/>
              <a:t>percentages,</a:t>
            </a:r>
            <a:r>
              <a:rPr/>
              <a:t> </a:t>
            </a:r>
            <a:r>
              <a:rPr/>
              <a:t>always</a:t>
            </a:r>
            <a:r>
              <a:rPr/>
              <a:t> </a:t>
            </a:r>
            <a:r>
              <a:rPr/>
              <a:t>round.</a:t>
            </a:r>
          </a:p>
          <a:p>
            <a:pPr lvl="0" marL="0" indent="0">
              <a:buNone/>
            </a:pPr>
          </a:p>
          <a:p>
            <a:pPr lvl="0" marL="0" indent="0">
              <a:buNone/>
            </a:pPr>
            <a:r>
              <a:rPr/>
              <a:t>Don’t</a:t>
            </a:r>
            <a:r>
              <a:rPr/>
              <a:t> </a:t>
            </a:r>
            <a:r>
              <a:rPr/>
              <a:t>worry</a:t>
            </a:r>
            <a:r>
              <a:rPr/>
              <a:t> </a:t>
            </a:r>
            <a:r>
              <a:rPr/>
              <a:t>about</a:t>
            </a:r>
            <a:r>
              <a:rPr/>
              <a:t> </a:t>
            </a:r>
            <a:r>
              <a:rPr/>
              <a:t>whether</a:t>
            </a:r>
            <a:r>
              <a:rPr/>
              <a:t> </a:t>
            </a:r>
            <a:r>
              <a:rPr/>
              <a:t>your</a:t>
            </a:r>
            <a:r>
              <a:rPr/>
              <a:t> </a:t>
            </a:r>
            <a:r>
              <a:rPr/>
              <a:t>percentages</a:t>
            </a:r>
            <a:r>
              <a:rPr/>
              <a:t> </a:t>
            </a:r>
            <a:r>
              <a:rPr/>
              <a:t>add</a:t>
            </a:r>
            <a:r>
              <a:rPr/>
              <a:t> </a:t>
            </a:r>
            <a:r>
              <a:rPr/>
              <a:t>up</a:t>
            </a:r>
            <a:r>
              <a:rPr/>
              <a:t> </a:t>
            </a:r>
            <a:r>
              <a:rPr/>
              <a:t>to</a:t>
            </a:r>
            <a:r>
              <a:rPr/>
              <a:t> </a:t>
            </a:r>
            <a:r>
              <a:rPr/>
              <a:t>99%</a:t>
            </a:r>
            <a:r>
              <a:rPr/>
              <a:t> </a:t>
            </a:r>
            <a:r>
              <a:rPr/>
              <a:t>or</a:t>
            </a:r>
            <a:r>
              <a:rPr/>
              <a:t> </a:t>
            </a:r>
            <a:r>
              <a:rPr/>
              <a:t>101%.</a:t>
            </a:r>
          </a:p>
          <a:p>
            <a:pPr lvl="0" marL="0" indent="0">
              <a:buNone/>
            </a:pPr>
          </a:p>
          <a:p>
            <a:pPr lvl="0" marL="0" indent="0">
              <a:buNone/>
            </a:pPr>
            <a:r>
              <a:rPr/>
              <a:t>When</a:t>
            </a:r>
            <a:r>
              <a:rPr/>
              <a:t> </a:t>
            </a:r>
            <a:r>
              <a:rPr/>
              <a:t>in</a:t>
            </a:r>
            <a:r>
              <a:rPr/>
              <a:t> </a:t>
            </a:r>
            <a:r>
              <a:rPr/>
              <a:t>doubt,</a:t>
            </a:r>
            <a:r>
              <a:rPr/>
              <a:t> </a:t>
            </a:r>
            <a:r>
              <a:rPr/>
              <a:t>write</a:t>
            </a:r>
            <a:r>
              <a:rPr/>
              <a:t> </a:t>
            </a:r>
            <a:r>
              <a:rPr/>
              <a:t>out</a:t>
            </a:r>
            <a:r>
              <a:rPr/>
              <a:t> </a:t>
            </a:r>
            <a:r>
              <a:rPr/>
              <a:t>your</a:t>
            </a:r>
            <a:r>
              <a:rPr/>
              <a:t> </a:t>
            </a:r>
            <a:r>
              <a:rPr/>
              <a:t>table</a:t>
            </a:r>
            <a:r>
              <a:rPr/>
              <a:t> </a:t>
            </a:r>
            <a:r>
              <a:rPr/>
              <a:t>several</a:t>
            </a:r>
            <a:r>
              <a:rPr/>
              <a:t> </a:t>
            </a:r>
            <a:r>
              <a:rPr/>
              <a:t>different</a:t>
            </a:r>
            <a:r>
              <a:rPr/>
              <a:t> </a:t>
            </a:r>
            <a:r>
              <a:rPr/>
              <a:t>ways.</a:t>
            </a:r>
          </a:p>
        </p:txBody>
      </p:sp>
      <p:sp>
        <p:nvSpPr>
          <p:cNvPr id="4" name="Slide Number Placeholder 3"/>
          <p:cNvSpPr>
            <a:spLocks noGrp="1"/>
          </p:cNvSpPr>
          <p:nvPr>
            <p:ph type="sldNum" sz="quarter" idx="10"/>
          </p:nvPr>
        </p:nvSpPr>
        <p:spPr/>
        <p:txBody>
          <a:bodyPr/>
          <a:lstStyle/>
          <a:p>
            <a:fld id="{18BDFEC3-8487-43E8-A154-7C12CBC1FFF2}" type="slidenum">
              <a:rPr lang="en-US"/>
              <a:t>19</a:t>
            </a:fld>
            <a:endParaRPr lang="en-US"/>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box</a:t>
            </a:r>
            <a:r>
              <a:rPr/>
              <a:t> </a:t>
            </a:r>
            <a:r>
              <a:rPr/>
              <a:t>plot</a:t>
            </a:r>
            <a:r>
              <a:rPr/>
              <a:t> </a:t>
            </a:r>
            <a:r>
              <a:rPr/>
              <a:t>is</a:t>
            </a:r>
            <a:r>
              <a:rPr/>
              <a:t> </a:t>
            </a:r>
            <a:r>
              <a:rPr/>
              <a:t>a</a:t>
            </a:r>
            <a:r>
              <a:rPr/>
              <a:t> </a:t>
            </a:r>
            <a:r>
              <a:rPr/>
              <a:t>graphical</a:t>
            </a:r>
            <a:r>
              <a:rPr/>
              <a:t> </a:t>
            </a:r>
            <a:r>
              <a:rPr/>
              <a:t>display</a:t>
            </a:r>
            <a:r>
              <a:rPr/>
              <a:t> </a:t>
            </a:r>
            <a:r>
              <a:rPr/>
              <a:t>of</a:t>
            </a:r>
            <a:r>
              <a:rPr/>
              <a:t> </a:t>
            </a:r>
            <a:r>
              <a:rPr/>
              <a:t>a</a:t>
            </a:r>
            <a:r>
              <a:rPr/>
              <a:t> </a:t>
            </a:r>
            <a:r>
              <a:rPr/>
              <a:t>five</a:t>
            </a:r>
            <a:r>
              <a:rPr/>
              <a:t> </a:t>
            </a:r>
            <a:r>
              <a:rPr/>
              <a:t>number</a:t>
            </a:r>
            <a:r>
              <a:rPr/>
              <a:t> </a:t>
            </a:r>
            <a:r>
              <a:rPr/>
              <a:t>summary.</a:t>
            </a:r>
            <a:r>
              <a:rPr/>
              <a:t> </a:t>
            </a:r>
            <a:r>
              <a:rPr/>
              <a:t>Sometimes</a:t>
            </a:r>
            <a:r>
              <a:rPr/>
              <a:t> </a:t>
            </a:r>
            <a:r>
              <a:rPr/>
              <a:t>the</a:t>
            </a:r>
            <a:r>
              <a:rPr/>
              <a:t> </a:t>
            </a:r>
            <a:r>
              <a:rPr/>
              <a:t>box</a:t>
            </a:r>
            <a:r>
              <a:rPr/>
              <a:t> </a:t>
            </a:r>
            <a:r>
              <a:rPr/>
              <a:t>plot</a:t>
            </a:r>
            <a:r>
              <a:rPr/>
              <a:t> </a:t>
            </a:r>
            <a:r>
              <a:rPr/>
              <a:t>is</a:t>
            </a:r>
            <a:r>
              <a:rPr/>
              <a:t> </a:t>
            </a:r>
            <a:r>
              <a:rPr/>
              <a:t>also</a:t>
            </a:r>
            <a:r>
              <a:rPr/>
              <a:t> </a:t>
            </a:r>
            <a:r>
              <a:rPr/>
              <a:t>known</a:t>
            </a:r>
            <a:r>
              <a:rPr/>
              <a:t> </a:t>
            </a:r>
            <a:r>
              <a:rPr/>
              <a:t>as</a:t>
            </a:r>
            <a:r>
              <a:rPr/>
              <a:t> </a:t>
            </a:r>
            <a:r>
              <a:rPr/>
              <a:t>a</a:t>
            </a:r>
            <a:r>
              <a:rPr/>
              <a:t> </a:t>
            </a:r>
            <a:r>
              <a:rPr/>
              <a:t>box</a:t>
            </a:r>
            <a:r>
              <a:rPr/>
              <a:t> </a:t>
            </a:r>
            <a:r>
              <a:rPr/>
              <a:t>and</a:t>
            </a:r>
            <a:r>
              <a:rPr/>
              <a:t> </a:t>
            </a:r>
            <a:r>
              <a:rPr/>
              <a:t>whiskers</a:t>
            </a:r>
            <a:r>
              <a:rPr/>
              <a:t> </a:t>
            </a:r>
            <a:r>
              <a:rPr/>
              <a:t>plot.</a:t>
            </a:r>
            <a:r>
              <a:rPr/>
              <a:t> </a:t>
            </a:r>
            <a:r>
              <a:rPr/>
              <a:t>It</a:t>
            </a:r>
            <a:r>
              <a:rPr/>
              <a:t> </a:t>
            </a:r>
            <a:r>
              <a:rPr/>
              <a:t>is</a:t>
            </a:r>
            <a:r>
              <a:rPr/>
              <a:t> </a:t>
            </a:r>
            <a:r>
              <a:rPr/>
              <a:t>very</a:t>
            </a:r>
            <a:r>
              <a:rPr/>
              <a:t> </a:t>
            </a:r>
            <a:r>
              <a:rPr/>
              <a:t>useful</a:t>
            </a:r>
            <a:r>
              <a:rPr/>
              <a:t> </a:t>
            </a:r>
            <a:r>
              <a:rPr/>
              <a:t>for</a:t>
            </a:r>
            <a:r>
              <a:rPr/>
              <a:t> </a:t>
            </a:r>
            <a:r>
              <a:rPr/>
              <a:t>examining</a:t>
            </a:r>
            <a:r>
              <a:rPr/>
              <a:t> </a:t>
            </a:r>
            <a:r>
              <a:rPr/>
              <a:t>relationships</a:t>
            </a:r>
            <a:r>
              <a:rPr/>
              <a:t> </a:t>
            </a:r>
            <a:r>
              <a:rPr/>
              <a:t>between</a:t>
            </a:r>
            <a:r>
              <a:rPr/>
              <a:t> </a:t>
            </a:r>
            <a:r>
              <a:rPr/>
              <a:t>a</a:t>
            </a:r>
            <a:r>
              <a:rPr/>
              <a:t> </a:t>
            </a:r>
            <a:r>
              <a:rPr/>
              <a:t>categorical</a:t>
            </a:r>
            <a:r>
              <a:rPr/>
              <a:t> </a:t>
            </a:r>
            <a:r>
              <a:rPr/>
              <a:t>variable</a:t>
            </a:r>
            <a:r>
              <a:rPr/>
              <a:t> </a:t>
            </a:r>
            <a:r>
              <a:rPr/>
              <a:t>and</a:t>
            </a:r>
            <a:r>
              <a:rPr/>
              <a:t> </a:t>
            </a:r>
            <a:r>
              <a:rPr/>
              <a:t>a</a:t>
            </a:r>
            <a:r>
              <a:rPr/>
              <a:t> </a:t>
            </a:r>
            <a:r>
              <a:rPr/>
              <a:t>continuous</a:t>
            </a:r>
            <a:r>
              <a:rPr/>
              <a:t> </a:t>
            </a:r>
            <a:r>
              <a:rPr/>
              <a:t>variable.</a:t>
            </a:r>
          </a:p>
          <a:p>
            <a:pPr lvl="0" marL="0" indent="0">
              <a:buNone/>
            </a:pPr>
          </a:p>
          <a:p>
            <a:pPr lvl="0" marL="0" indent="0">
              <a:buNone/>
            </a:pPr>
            <a:r>
              <a:rPr/>
              <a:t>Here</a:t>
            </a:r>
            <a:r>
              <a:rPr/>
              <a:t> </a:t>
            </a:r>
            <a:r>
              <a:rPr/>
              <a:t>are</a:t>
            </a:r>
            <a:r>
              <a:rPr/>
              <a:t> </a:t>
            </a:r>
            <a:r>
              <a:rPr/>
              <a:t>the</a:t>
            </a:r>
            <a:r>
              <a:rPr/>
              <a:t> </a:t>
            </a:r>
            <a:r>
              <a:rPr/>
              <a:t>four</a:t>
            </a:r>
            <a:r>
              <a:rPr/>
              <a:t> </a:t>
            </a:r>
            <a:r>
              <a:rPr/>
              <a:t>steps</a:t>
            </a:r>
            <a:r>
              <a:rPr/>
              <a:t> </a:t>
            </a:r>
            <a:r>
              <a:rPr/>
              <a:t>you</a:t>
            </a:r>
            <a:r>
              <a:rPr/>
              <a:t> </a:t>
            </a:r>
            <a:r>
              <a:rPr/>
              <a:t>follow</a:t>
            </a:r>
            <a:r>
              <a:rPr/>
              <a:t> </a:t>
            </a:r>
            <a:r>
              <a:rPr/>
              <a:t>to</a:t>
            </a:r>
            <a:r>
              <a:rPr/>
              <a:t> </a:t>
            </a:r>
            <a:r>
              <a:rPr/>
              <a:t>draw</a:t>
            </a:r>
            <a:r>
              <a:rPr/>
              <a:t> </a:t>
            </a:r>
            <a:r>
              <a:rPr/>
              <a:t>a</a:t>
            </a:r>
            <a:r>
              <a:rPr/>
              <a:t> </a:t>
            </a:r>
            <a:r>
              <a:rPr/>
              <a:t>boxplot.</a:t>
            </a:r>
          </a:p>
          <a:p>
            <a:pPr lvl="0" marL="0" indent="0">
              <a:buNone/>
            </a:pPr>
          </a:p>
          <a:p>
            <a:pPr lvl="0" marL="0" indent="0">
              <a:buNone/>
            </a:pPr>
            <a:r>
              <a:rPr/>
              <a:t>Draw</a:t>
            </a:r>
            <a:r>
              <a:rPr/>
              <a:t> </a:t>
            </a:r>
            <a:r>
              <a:rPr/>
              <a:t>a</a:t>
            </a:r>
            <a:r>
              <a:rPr/>
              <a:t> </a:t>
            </a:r>
            <a:r>
              <a:rPr/>
              <a:t>box</a:t>
            </a:r>
            <a:r>
              <a:rPr/>
              <a:t> </a:t>
            </a:r>
            <a:r>
              <a:rPr/>
              <a:t>from</a:t>
            </a:r>
            <a:r>
              <a:rPr/>
              <a:t> </a:t>
            </a:r>
            <a:r>
              <a:rPr/>
              <a:t>the</a:t>
            </a:r>
            <a:r>
              <a:rPr/>
              <a:t> </a:t>
            </a:r>
            <a:r>
              <a:rPr/>
              <a:t>25th</a:t>
            </a:r>
            <a:r>
              <a:rPr/>
              <a:t> </a:t>
            </a:r>
            <a:r>
              <a:rPr/>
              <a:t>to</a:t>
            </a:r>
            <a:r>
              <a:rPr/>
              <a:t> </a:t>
            </a:r>
            <a:r>
              <a:rPr/>
              <a:t>the</a:t>
            </a:r>
            <a:r>
              <a:rPr/>
              <a:t> </a:t>
            </a:r>
            <a:r>
              <a:rPr/>
              <a:t>75th</a:t>
            </a:r>
            <a:r>
              <a:rPr/>
              <a:t> </a:t>
            </a:r>
            <a:r>
              <a:rPr/>
              <a:t>percentile.</a:t>
            </a:r>
          </a:p>
          <a:p>
            <a:pPr lvl="0" marL="0" indent="0">
              <a:buNone/>
            </a:pPr>
          </a:p>
          <a:p>
            <a:pPr lvl="0" marL="0" indent="0">
              <a:buNone/>
            </a:pPr>
            <a:r>
              <a:rPr/>
              <a:t>Split</a:t>
            </a:r>
            <a:r>
              <a:rPr/>
              <a:t> </a:t>
            </a:r>
            <a:r>
              <a:rPr/>
              <a:t>the</a:t>
            </a:r>
            <a:r>
              <a:rPr/>
              <a:t> </a:t>
            </a:r>
            <a:r>
              <a:rPr/>
              <a:t>box</a:t>
            </a:r>
            <a:r>
              <a:rPr/>
              <a:t> </a:t>
            </a:r>
            <a:r>
              <a:rPr/>
              <a:t>with</a:t>
            </a:r>
            <a:r>
              <a:rPr/>
              <a:t> </a:t>
            </a:r>
            <a:r>
              <a:rPr/>
              <a:t>a</a:t>
            </a:r>
            <a:r>
              <a:rPr/>
              <a:t> </a:t>
            </a:r>
            <a:r>
              <a:rPr/>
              <a:t>line</a:t>
            </a:r>
            <a:r>
              <a:rPr/>
              <a:t> </a:t>
            </a:r>
            <a:r>
              <a:rPr/>
              <a:t>at</a:t>
            </a:r>
            <a:r>
              <a:rPr/>
              <a:t> </a:t>
            </a:r>
            <a:r>
              <a:rPr/>
              <a:t>the</a:t>
            </a:r>
            <a:r>
              <a:rPr/>
              <a:t> </a:t>
            </a:r>
            <a:r>
              <a:rPr/>
              <a:t>median.</a:t>
            </a:r>
          </a:p>
          <a:p>
            <a:pPr lvl="0" marL="0" indent="0">
              <a:buNone/>
            </a:pPr>
          </a:p>
          <a:p>
            <a:pPr lvl="0" marL="0" indent="0">
              <a:buNone/>
            </a:pPr>
            <a:r>
              <a:rPr/>
              <a:t>Draw</a:t>
            </a:r>
            <a:r>
              <a:rPr/>
              <a:t> </a:t>
            </a:r>
            <a:r>
              <a:rPr/>
              <a:t>a</a:t>
            </a:r>
            <a:r>
              <a:rPr/>
              <a:t> </a:t>
            </a:r>
            <a:r>
              <a:rPr/>
              <a:t>thin</a:t>
            </a:r>
            <a:r>
              <a:rPr/>
              <a:t> </a:t>
            </a:r>
            <a:r>
              <a:rPr/>
              <a:t>lines</a:t>
            </a:r>
            <a:r>
              <a:rPr/>
              <a:t> </a:t>
            </a:r>
            <a:r>
              <a:rPr/>
              <a:t>(whisker)</a:t>
            </a:r>
            <a:r>
              <a:rPr/>
              <a:t> </a:t>
            </a:r>
            <a:r>
              <a:rPr/>
              <a:t>from</a:t>
            </a:r>
            <a:r>
              <a:rPr/>
              <a:t> </a:t>
            </a:r>
            <a:r>
              <a:rPr/>
              <a:t>the</a:t>
            </a:r>
            <a:r>
              <a:rPr/>
              <a:t> </a:t>
            </a:r>
            <a:r>
              <a:rPr/>
              <a:t>75th</a:t>
            </a:r>
            <a:r>
              <a:rPr/>
              <a:t> </a:t>
            </a:r>
            <a:r>
              <a:rPr/>
              <a:t>percentile</a:t>
            </a:r>
            <a:r>
              <a:rPr/>
              <a:t> </a:t>
            </a:r>
            <a:r>
              <a:rPr/>
              <a:t>up</a:t>
            </a:r>
            <a:r>
              <a:rPr/>
              <a:t> </a:t>
            </a:r>
            <a:r>
              <a:rPr/>
              <a:t>to</a:t>
            </a:r>
            <a:r>
              <a:rPr/>
              <a:t> </a:t>
            </a:r>
            <a:r>
              <a:rPr/>
              <a:t>the</a:t>
            </a:r>
            <a:r>
              <a:rPr/>
              <a:t> </a:t>
            </a:r>
            <a:r>
              <a:rPr/>
              <a:t>maximum</a:t>
            </a:r>
            <a:r>
              <a:rPr/>
              <a:t> </a:t>
            </a:r>
            <a:r>
              <a:rPr/>
              <a:t>value.</a:t>
            </a:r>
          </a:p>
          <a:p>
            <a:pPr lvl="0" marL="0" indent="0">
              <a:buNone/>
            </a:pPr>
          </a:p>
          <a:p>
            <a:pPr lvl="0" marL="0" indent="0">
              <a:buNone/>
            </a:pPr>
            <a:r>
              <a:rPr/>
              <a:t>Draw</a:t>
            </a:r>
            <a:r>
              <a:rPr/>
              <a:t> </a:t>
            </a:r>
            <a:r>
              <a:rPr/>
              <a:t>another</a:t>
            </a:r>
            <a:r>
              <a:rPr/>
              <a:t> </a:t>
            </a:r>
            <a:r>
              <a:rPr/>
              <a:t>thin</a:t>
            </a:r>
            <a:r>
              <a:rPr/>
              <a:t> </a:t>
            </a:r>
            <a:r>
              <a:rPr/>
              <a:t>line</a:t>
            </a:r>
            <a:r>
              <a:rPr/>
              <a:t> </a:t>
            </a:r>
            <a:r>
              <a:rPr/>
              <a:t>from</a:t>
            </a:r>
            <a:r>
              <a:rPr/>
              <a:t> </a:t>
            </a:r>
            <a:r>
              <a:rPr/>
              <a:t>the</a:t>
            </a:r>
            <a:r>
              <a:rPr/>
              <a:t> </a:t>
            </a:r>
            <a:r>
              <a:rPr/>
              <a:t>25th</a:t>
            </a:r>
            <a:r>
              <a:rPr/>
              <a:t> </a:t>
            </a:r>
            <a:r>
              <a:rPr/>
              <a:t>percentile</a:t>
            </a:r>
            <a:r>
              <a:rPr/>
              <a:t> </a:t>
            </a:r>
            <a:r>
              <a:rPr/>
              <a:t>down</a:t>
            </a:r>
            <a:r>
              <a:rPr/>
              <a:t> </a:t>
            </a:r>
            <a:r>
              <a:rPr/>
              <a:t>to</a:t>
            </a:r>
            <a:r>
              <a:rPr/>
              <a:t> </a:t>
            </a:r>
            <a:r>
              <a:rPr/>
              <a:t>the</a:t>
            </a:r>
            <a:r>
              <a:rPr/>
              <a:t> </a:t>
            </a:r>
            <a:r>
              <a:rPr/>
              <a:t>minimum</a:t>
            </a:r>
            <a:r>
              <a:rPr/>
              <a:t> </a:t>
            </a:r>
            <a:r>
              <a:rPr/>
              <a:t>value.</a:t>
            </a:r>
          </a:p>
          <a:p>
            <a:pPr lvl="0" marL="0" indent="0">
              <a:buNone/>
            </a:pPr>
          </a:p>
          <a:p>
            <a:pPr lvl="0" marL="0" indent="0">
              <a:buNone/>
            </a:pPr>
            <a:r>
              <a:rPr/>
              <a:t>The</a:t>
            </a:r>
            <a:r>
              <a:rPr/>
              <a:t> </a:t>
            </a:r>
            <a:r>
              <a:rPr/>
              <a:t>length</a:t>
            </a:r>
            <a:r>
              <a:rPr/>
              <a:t> </a:t>
            </a:r>
            <a:r>
              <a:rPr/>
              <a:t>of</a:t>
            </a:r>
            <a:r>
              <a:rPr/>
              <a:t> </a:t>
            </a:r>
            <a:r>
              <a:rPr/>
              <a:t>the</a:t>
            </a:r>
            <a:r>
              <a:rPr/>
              <a:t> </a:t>
            </a:r>
            <a:r>
              <a:rPr/>
              <a:t>box</a:t>
            </a:r>
            <a:r>
              <a:rPr/>
              <a:t> </a:t>
            </a:r>
            <a:r>
              <a:rPr/>
              <a:t>in</a:t>
            </a:r>
            <a:r>
              <a:rPr/>
              <a:t> </a:t>
            </a:r>
            <a:r>
              <a:rPr/>
              <a:t>a</a:t>
            </a:r>
            <a:r>
              <a:rPr/>
              <a:t> </a:t>
            </a:r>
            <a:r>
              <a:rPr/>
              <a:t>box</a:t>
            </a:r>
            <a:r>
              <a:rPr/>
              <a:t> </a:t>
            </a:r>
            <a:r>
              <a:rPr/>
              <a:t>plot,</a:t>
            </a:r>
            <a:r>
              <a:rPr/>
              <a:t> </a:t>
            </a:r>
            <a:r>
              <a:rPr/>
              <a:t>i.e.,</a:t>
            </a:r>
            <a:r>
              <a:rPr/>
              <a:t> </a:t>
            </a:r>
            <a:r>
              <a:rPr/>
              <a:t>the</a:t>
            </a:r>
            <a:r>
              <a:rPr/>
              <a:t> </a:t>
            </a:r>
            <a:r>
              <a:rPr/>
              <a:t>distance</a:t>
            </a:r>
            <a:r>
              <a:rPr/>
              <a:t> </a:t>
            </a:r>
            <a:r>
              <a:rPr/>
              <a:t>between</a:t>
            </a:r>
            <a:r>
              <a:rPr/>
              <a:t> </a:t>
            </a:r>
            <a:r>
              <a:rPr/>
              <a:t>the</a:t>
            </a:r>
            <a:r>
              <a:rPr/>
              <a:t> </a:t>
            </a:r>
            <a:r>
              <a:rPr/>
              <a:t>25th</a:t>
            </a:r>
            <a:r>
              <a:rPr/>
              <a:t> </a:t>
            </a:r>
            <a:r>
              <a:rPr/>
              <a:t>and</a:t>
            </a:r>
            <a:r>
              <a:rPr/>
              <a:t> </a:t>
            </a:r>
            <a:r>
              <a:rPr/>
              <a:t>75th</a:t>
            </a:r>
            <a:r>
              <a:rPr/>
              <a:t> </a:t>
            </a:r>
            <a:r>
              <a:rPr/>
              <a:t>percentiles,</a:t>
            </a:r>
            <a:r>
              <a:rPr/>
              <a:t> </a:t>
            </a:r>
            <a:r>
              <a:rPr/>
              <a:t>is</a:t>
            </a:r>
            <a:r>
              <a:rPr/>
              <a:t> </a:t>
            </a:r>
            <a:r>
              <a:rPr/>
              <a:t>known</a:t>
            </a:r>
            <a:r>
              <a:rPr/>
              <a:t> </a:t>
            </a:r>
            <a:r>
              <a:rPr/>
              <a:t>as</a:t>
            </a:r>
            <a:r>
              <a:rPr/>
              <a:t> </a:t>
            </a:r>
            <a:r>
              <a:rPr/>
              <a:t>the</a:t>
            </a:r>
            <a:r>
              <a:rPr/>
              <a:t> </a:t>
            </a:r>
            <a:r>
              <a:rPr/>
              <a:t>interquartile</a:t>
            </a:r>
            <a:r>
              <a:rPr/>
              <a:t> </a:t>
            </a:r>
            <a:r>
              <a:rPr/>
              <a:t>range.</a:t>
            </a:r>
            <a:r>
              <a:rPr/>
              <a:t> </a:t>
            </a:r>
            <a:r>
              <a:rPr/>
              <a:t>You</a:t>
            </a:r>
            <a:r>
              <a:rPr/>
              <a:t> </a:t>
            </a:r>
            <a:r>
              <a:rPr/>
              <a:t>can</a:t>
            </a:r>
            <a:r>
              <a:rPr/>
              <a:t> </a:t>
            </a:r>
            <a:r>
              <a:rPr/>
              <a:t>use</a:t>
            </a:r>
            <a:r>
              <a:rPr/>
              <a:t> </a:t>
            </a:r>
            <a:r>
              <a:rPr/>
              <a:t>this</a:t>
            </a:r>
            <a:r>
              <a:rPr/>
              <a:t> </a:t>
            </a:r>
            <a:r>
              <a:rPr/>
              <a:t>box</a:t>
            </a:r>
            <a:r>
              <a:rPr/>
              <a:t> </a:t>
            </a:r>
            <a:r>
              <a:rPr/>
              <a:t>length</a:t>
            </a:r>
            <a:r>
              <a:rPr/>
              <a:t> </a:t>
            </a:r>
            <a:r>
              <a:rPr/>
              <a:t>to</a:t>
            </a:r>
            <a:r>
              <a:rPr/>
              <a:t> </a:t>
            </a:r>
            <a:r>
              <a:rPr/>
              <a:t>detect</a:t>
            </a:r>
            <a:r>
              <a:rPr/>
              <a:t> </a:t>
            </a:r>
            <a:r>
              <a:rPr/>
              <a:t>outliers.</a:t>
            </a:r>
            <a:r>
              <a:rPr/>
              <a:t> </a:t>
            </a:r>
            <a:r>
              <a:rPr/>
              <a:t>If</a:t>
            </a:r>
            <a:r>
              <a:rPr/>
              <a:t> </a:t>
            </a:r>
            <a:r>
              <a:rPr/>
              <a:t>any</a:t>
            </a:r>
            <a:r>
              <a:rPr/>
              <a:t> </a:t>
            </a:r>
            <a:r>
              <a:rPr/>
              <a:t>whisker</a:t>
            </a:r>
            <a:r>
              <a:rPr/>
              <a:t> </a:t>
            </a:r>
            <a:r>
              <a:rPr/>
              <a:t>is</a:t>
            </a:r>
            <a:r>
              <a:rPr/>
              <a:t> </a:t>
            </a:r>
            <a:r>
              <a:rPr/>
              <a:t>more</a:t>
            </a:r>
            <a:r>
              <a:rPr/>
              <a:t> </a:t>
            </a:r>
            <a:r>
              <a:rPr/>
              <a:t>than</a:t>
            </a:r>
            <a:r>
              <a:rPr/>
              <a:t> </a:t>
            </a:r>
            <a:r>
              <a:rPr/>
              <a:t>1.5</a:t>
            </a:r>
            <a:r>
              <a:rPr/>
              <a:t> </a:t>
            </a:r>
            <a:r>
              <a:rPr/>
              <a:t>times</a:t>
            </a:r>
            <a:r>
              <a:rPr/>
              <a:t> </a:t>
            </a:r>
            <a:r>
              <a:rPr/>
              <a:t>as</a:t>
            </a:r>
            <a:r>
              <a:rPr/>
              <a:t> </a:t>
            </a:r>
            <a:r>
              <a:rPr/>
              <a:t>long</a:t>
            </a:r>
            <a:r>
              <a:rPr/>
              <a:t> </a:t>
            </a:r>
            <a:r>
              <a:rPr/>
              <a:t>as</a:t>
            </a:r>
            <a:r>
              <a:rPr/>
              <a:t> </a:t>
            </a:r>
            <a:r>
              <a:rPr/>
              <a:t>the</a:t>
            </a:r>
            <a:r>
              <a:rPr/>
              <a:t> </a:t>
            </a:r>
            <a:r>
              <a:rPr/>
              <a:t>length</a:t>
            </a:r>
            <a:r>
              <a:rPr/>
              <a:t> </a:t>
            </a:r>
            <a:r>
              <a:rPr/>
              <a:t>of</a:t>
            </a:r>
            <a:r>
              <a:rPr/>
              <a:t> </a:t>
            </a:r>
            <a:r>
              <a:rPr/>
              <a:t>the</a:t>
            </a:r>
            <a:r>
              <a:rPr/>
              <a:t> </a:t>
            </a:r>
            <a:r>
              <a:rPr/>
              <a:t>box,</a:t>
            </a:r>
            <a:r>
              <a:rPr/>
              <a:t> </a:t>
            </a:r>
            <a:r>
              <a:rPr/>
              <a:t>then</a:t>
            </a:r>
            <a:r>
              <a:rPr/>
              <a:t> </a:t>
            </a:r>
            <a:r>
              <a:rPr/>
              <a:t>we</a:t>
            </a:r>
            <a:r>
              <a:rPr/>
              <a:t> </a:t>
            </a:r>
            <a:r>
              <a:rPr/>
              <a:t>have</a:t>
            </a:r>
            <a:r>
              <a:rPr/>
              <a:t> </a:t>
            </a:r>
            <a:r>
              <a:rPr/>
              <a:t>evidence</a:t>
            </a:r>
            <a:r>
              <a:rPr/>
              <a:t> </a:t>
            </a:r>
            <a:r>
              <a:rPr/>
              <a:t>of</a:t>
            </a:r>
            <a:r>
              <a:rPr/>
              <a:t> </a:t>
            </a:r>
            <a:r>
              <a:rPr/>
              <a:t>outliers.</a:t>
            </a:r>
            <a:r>
              <a:rPr/>
              <a:t> </a:t>
            </a:r>
            <a:r>
              <a:rPr/>
              <a:t>A</a:t>
            </a:r>
            <a:r>
              <a:rPr/>
              <a:t> </a:t>
            </a:r>
            <a:r>
              <a:rPr/>
              <a:t>common</a:t>
            </a:r>
            <a:r>
              <a:rPr/>
              <a:t> </a:t>
            </a:r>
            <a:r>
              <a:rPr/>
              <a:t>variation</a:t>
            </a:r>
            <a:r>
              <a:rPr/>
              <a:t> </a:t>
            </a:r>
            <a:r>
              <a:rPr/>
              <a:t>on</a:t>
            </a:r>
            <a:r>
              <a:rPr/>
              <a:t> </a:t>
            </a:r>
            <a:r>
              <a:rPr/>
              <a:t>the</a:t>
            </a:r>
            <a:r>
              <a:rPr/>
              <a:t> </a:t>
            </a:r>
            <a:r>
              <a:rPr/>
              <a:t>box</a:t>
            </a:r>
            <a:r>
              <a:rPr/>
              <a:t> </a:t>
            </a:r>
            <a:r>
              <a:rPr/>
              <a:t>plot</a:t>
            </a:r>
            <a:r>
              <a:rPr/>
              <a:t> </a:t>
            </a:r>
            <a:r>
              <a:rPr/>
              <a:t>is</a:t>
            </a:r>
            <a:r>
              <a:rPr/>
              <a:t> </a:t>
            </a:r>
            <a:r>
              <a:rPr/>
              <a:t>to</a:t>
            </a:r>
            <a:r>
              <a:rPr/>
              <a:t> </a:t>
            </a:r>
            <a:r>
              <a:rPr/>
              <a:t>draw</a:t>
            </a:r>
            <a:r>
              <a:rPr/>
              <a:t> </a:t>
            </a:r>
            <a:r>
              <a:rPr/>
              <a:t>the</a:t>
            </a:r>
            <a:r>
              <a:rPr/>
              <a:t> </a:t>
            </a:r>
            <a:r>
              <a:rPr/>
              <a:t>whisker</a:t>
            </a:r>
            <a:r>
              <a:rPr/>
              <a:t> </a:t>
            </a:r>
            <a:r>
              <a:rPr/>
              <a:t>to</a:t>
            </a:r>
            <a:r>
              <a:rPr/>
              <a:t> </a:t>
            </a:r>
            <a:r>
              <a:rPr/>
              <a:t>the</a:t>
            </a:r>
            <a:r>
              <a:rPr/>
              <a:t> </a:t>
            </a:r>
            <a:r>
              <a:rPr/>
              <a:t>value</a:t>
            </a:r>
            <a:r>
              <a:rPr/>
              <a:t> </a:t>
            </a:r>
            <a:r>
              <a:rPr/>
              <a:t>which</a:t>
            </a:r>
            <a:r>
              <a:rPr/>
              <a:t> </a:t>
            </a:r>
            <a:r>
              <a:rPr/>
              <a:t>is</a:t>
            </a:r>
            <a:r>
              <a:rPr/>
              <a:t> </a:t>
            </a:r>
            <a:r>
              <a:rPr/>
              <a:t>just</a:t>
            </a:r>
            <a:r>
              <a:rPr/>
              <a:t> </a:t>
            </a:r>
            <a:r>
              <a:rPr/>
              <a:t>shy</a:t>
            </a:r>
            <a:r>
              <a:rPr/>
              <a:t> </a:t>
            </a:r>
            <a:r>
              <a:rPr/>
              <a:t>of</a:t>
            </a:r>
            <a:r>
              <a:rPr/>
              <a:t> </a:t>
            </a:r>
            <a:r>
              <a:rPr/>
              <a:t>1.5</a:t>
            </a:r>
            <a:r>
              <a:rPr/>
              <a:t> </a:t>
            </a:r>
            <a:r>
              <a:rPr/>
              <a:t>box</a:t>
            </a:r>
            <a:r>
              <a:rPr/>
              <a:t> </a:t>
            </a:r>
            <a:r>
              <a:rPr/>
              <a:t>lengths</a:t>
            </a:r>
            <a:r>
              <a:rPr/>
              <a:t> </a:t>
            </a:r>
            <a:r>
              <a:rPr/>
              <a:t>away,</a:t>
            </a:r>
            <a:r>
              <a:rPr/>
              <a:t> </a:t>
            </a:r>
            <a:r>
              <a:rPr/>
              <a:t>and</a:t>
            </a:r>
            <a:r>
              <a:rPr/>
              <a:t> </a:t>
            </a:r>
            <a:r>
              <a:rPr/>
              <a:t>highlight</a:t>
            </a:r>
            <a:r>
              <a:rPr/>
              <a:t> </a:t>
            </a:r>
            <a:r>
              <a:rPr/>
              <a:t>each</a:t>
            </a:r>
            <a:r>
              <a:rPr/>
              <a:t> </a:t>
            </a:r>
            <a:r>
              <a:rPr/>
              <a:t>individual</a:t>
            </a:r>
            <a:r>
              <a:rPr/>
              <a:t> </a:t>
            </a:r>
            <a:r>
              <a:rPr/>
              <a:t>data</a:t>
            </a:r>
            <a:r>
              <a:rPr/>
              <a:t> </a:t>
            </a:r>
            <a:r>
              <a:rPr/>
              <a:t>point</a:t>
            </a:r>
            <a:r>
              <a:rPr/>
              <a:t> </a:t>
            </a:r>
            <a:r>
              <a:rPr/>
              <a:t>more</a:t>
            </a:r>
            <a:r>
              <a:rPr/>
              <a:t> </a:t>
            </a:r>
            <a:r>
              <a:rPr/>
              <a:t>than</a:t>
            </a:r>
            <a:r>
              <a:rPr/>
              <a:t> </a:t>
            </a:r>
            <a:r>
              <a:rPr/>
              <a:t>1.5</a:t>
            </a:r>
            <a:r>
              <a:rPr/>
              <a:t> </a:t>
            </a:r>
            <a:r>
              <a:rPr/>
              <a:t>box</a:t>
            </a:r>
            <a:r>
              <a:rPr/>
              <a:t> </a:t>
            </a:r>
            <a:r>
              <a:rPr/>
              <a:t>lengths</a:t>
            </a:r>
            <a:r>
              <a:rPr/>
              <a:t> </a:t>
            </a:r>
            <a:r>
              <a:rPr/>
              <a:t>away.</a:t>
            </a:r>
          </a:p>
          <a:p>
            <a:pPr lvl="0" marL="0" indent="0">
              <a:buNone/>
            </a:pPr>
          </a:p>
          <a:p>
            <a:pPr lvl="0" marL="0" indent="0">
              <a:buNone/>
            </a:pPr>
            <a:r>
              <a:rPr/>
              <a:t>The</a:t>
            </a:r>
            <a:r>
              <a:rPr/>
              <a:t> </a:t>
            </a:r>
            <a:r>
              <a:rPr/>
              <a:t>boxplot</a:t>
            </a:r>
            <a:r>
              <a:rPr/>
              <a:t> </a:t>
            </a:r>
            <a:r>
              <a:rPr/>
              <a:t>is</a:t>
            </a:r>
            <a:r>
              <a:rPr/>
              <a:t> </a:t>
            </a:r>
            <a:r>
              <a:rPr/>
              <a:t>useful</a:t>
            </a:r>
            <a:r>
              <a:rPr/>
              <a:t> </a:t>
            </a:r>
            <a:r>
              <a:rPr/>
              <a:t>for</a:t>
            </a:r>
            <a:r>
              <a:rPr/>
              <a:t> </a:t>
            </a:r>
            <a:r>
              <a:rPr/>
              <a:t>comparing</a:t>
            </a:r>
            <a:r>
              <a:rPr/>
              <a:t> </a:t>
            </a:r>
            <a:r>
              <a:rPr/>
              <a:t>the</a:t>
            </a:r>
            <a:r>
              <a:rPr/>
              <a:t> </a:t>
            </a:r>
            <a:r>
              <a:rPr/>
              <a:t>distributions</a:t>
            </a:r>
            <a:r>
              <a:rPr/>
              <a:t> </a:t>
            </a:r>
            <a:r>
              <a:rPr/>
              <a:t>of</a:t>
            </a:r>
            <a:r>
              <a:rPr/>
              <a:t> </a:t>
            </a:r>
            <a:r>
              <a:rPr/>
              <a:t>two</a:t>
            </a:r>
            <a:r>
              <a:rPr/>
              <a:t> </a:t>
            </a:r>
            <a:r>
              <a:rPr/>
              <a:t>different</a:t>
            </a:r>
            <a:r>
              <a:rPr/>
              <a:t> </a:t>
            </a:r>
            <a:r>
              <a:rPr/>
              <a:t>groups.</a:t>
            </a:r>
            <a:r>
              <a:rPr/>
              <a:t> </a:t>
            </a:r>
            <a:r>
              <a:rPr/>
              <a:t>If</a:t>
            </a:r>
            <a:r>
              <a:rPr/>
              <a:t> </a:t>
            </a:r>
            <a:r>
              <a:rPr/>
              <a:t>the</a:t>
            </a:r>
            <a:r>
              <a:rPr/>
              <a:t> </a:t>
            </a:r>
            <a:r>
              <a:rPr/>
              <a:t>median</a:t>
            </a:r>
            <a:r>
              <a:rPr/>
              <a:t> </a:t>
            </a:r>
            <a:r>
              <a:rPr/>
              <a:t>in</a:t>
            </a:r>
            <a:r>
              <a:rPr/>
              <a:t> </a:t>
            </a:r>
            <a:r>
              <a:rPr/>
              <a:t>one</a:t>
            </a:r>
            <a:r>
              <a:rPr/>
              <a:t> </a:t>
            </a:r>
            <a:r>
              <a:rPr/>
              <a:t>box</a:t>
            </a:r>
            <a:r>
              <a:rPr/>
              <a:t> </a:t>
            </a:r>
            <a:r>
              <a:rPr/>
              <a:t>exceeds</a:t>
            </a:r>
            <a:r>
              <a:rPr/>
              <a:t> </a:t>
            </a:r>
            <a:r>
              <a:rPr/>
              <a:t>the</a:t>
            </a:r>
            <a:r>
              <a:rPr/>
              <a:t> </a:t>
            </a:r>
            <a:r>
              <a:rPr/>
              <a:t>end</a:t>
            </a:r>
            <a:r>
              <a:rPr/>
              <a:t> </a:t>
            </a:r>
            <a:r>
              <a:rPr/>
              <a:t>of</a:t>
            </a:r>
            <a:r>
              <a:rPr/>
              <a:t> </a:t>
            </a:r>
            <a:r>
              <a:rPr/>
              <a:t>the</a:t>
            </a:r>
            <a:r>
              <a:rPr/>
              <a:t> </a:t>
            </a:r>
            <a:r>
              <a:rPr/>
              <a:t>box</a:t>
            </a:r>
            <a:r>
              <a:rPr/>
              <a:t> </a:t>
            </a:r>
            <a:r>
              <a:rPr/>
              <a:t>of</a:t>
            </a:r>
            <a:r>
              <a:rPr/>
              <a:t> </a:t>
            </a:r>
            <a:r>
              <a:rPr/>
              <a:t>the</a:t>
            </a:r>
            <a:r>
              <a:rPr/>
              <a:t> </a:t>
            </a:r>
            <a:r>
              <a:rPr/>
              <a:t>other</a:t>
            </a:r>
            <a:r>
              <a:rPr/>
              <a:t> </a:t>
            </a:r>
            <a:r>
              <a:rPr/>
              <a:t>group,</a:t>
            </a:r>
            <a:r>
              <a:rPr/>
              <a:t> </a:t>
            </a:r>
            <a:r>
              <a:rPr/>
              <a:t>that</a:t>
            </a:r>
            <a:r>
              <a:rPr/>
              <a:t> </a:t>
            </a:r>
            <a:r>
              <a:rPr/>
              <a:t>is</a:t>
            </a:r>
            <a:r>
              <a:rPr/>
              <a:t> </a:t>
            </a:r>
            <a:r>
              <a:rPr/>
              <a:t>evidence</a:t>
            </a:r>
            <a:r>
              <a:rPr/>
              <a:t> </a:t>
            </a:r>
            <a:r>
              <a:rPr/>
              <a:t>of</a:t>
            </a:r>
            <a:r>
              <a:rPr/>
              <a:t> </a:t>
            </a:r>
            <a:r>
              <a:rPr/>
              <a:t>a</a:t>
            </a:r>
            <a:r>
              <a:rPr/>
              <a:t> </a:t>
            </a:r>
            <a:r>
              <a:rPr/>
              <a:t>“</a:t>
            </a:r>
            <a:r>
              <a:rPr/>
              <a:t>large</a:t>
            </a:r>
            <a:r>
              <a:rPr/>
              <a:t>”</a:t>
            </a:r>
            <a:r>
              <a:rPr/>
              <a:t> </a:t>
            </a:r>
            <a:r>
              <a:rPr/>
              <a:t>discrepancy</a:t>
            </a:r>
            <a:r>
              <a:rPr/>
              <a:t> </a:t>
            </a:r>
            <a:r>
              <a:rPr/>
              <a:t>between</a:t>
            </a:r>
            <a:r>
              <a:rPr/>
              <a:t> </a:t>
            </a:r>
            <a:r>
              <a:rPr/>
              <a:t>the</a:t>
            </a:r>
            <a:r>
              <a:rPr/>
              <a:t> </a:t>
            </a:r>
            <a:r>
              <a:rPr/>
              <a:t>two</a:t>
            </a:r>
            <a:r>
              <a:rPr/>
              <a:t> </a:t>
            </a:r>
            <a:r>
              <a:rPr/>
              <a:t>groups.</a:t>
            </a:r>
            <a:r>
              <a:rPr/>
              <a:t> </a:t>
            </a:r>
            <a:r>
              <a:rPr/>
              <a:t>What</a:t>
            </a:r>
            <a:r>
              <a:rPr/>
              <a:t> </a:t>
            </a:r>
            <a:r>
              <a:rPr/>
              <a:t>passes</a:t>
            </a:r>
            <a:r>
              <a:rPr/>
              <a:t> </a:t>
            </a:r>
            <a:r>
              <a:rPr/>
              <a:t>as</a:t>
            </a:r>
            <a:r>
              <a:rPr/>
              <a:t> </a:t>
            </a:r>
            <a:r>
              <a:rPr/>
              <a:t>the</a:t>
            </a:r>
            <a:r>
              <a:rPr/>
              <a:t> </a:t>
            </a:r>
            <a:r>
              <a:rPr/>
              <a:t>median</a:t>
            </a:r>
            <a:r>
              <a:rPr/>
              <a:t> </a:t>
            </a:r>
            <a:r>
              <a:rPr/>
              <a:t>for</a:t>
            </a:r>
            <a:r>
              <a:rPr/>
              <a:t> </a:t>
            </a:r>
            <a:r>
              <a:rPr/>
              <a:t>one</a:t>
            </a:r>
            <a:r>
              <a:rPr/>
              <a:t> </a:t>
            </a:r>
            <a:r>
              <a:rPr/>
              <a:t>group</a:t>
            </a:r>
            <a:r>
              <a:rPr/>
              <a:t> </a:t>
            </a:r>
            <a:r>
              <a:rPr/>
              <a:t>would</a:t>
            </a:r>
            <a:r>
              <a:rPr/>
              <a:t> </a:t>
            </a:r>
            <a:r>
              <a:rPr/>
              <a:t>actually</a:t>
            </a:r>
            <a:r>
              <a:rPr/>
              <a:t> </a:t>
            </a:r>
            <a:r>
              <a:rPr/>
              <a:t>be</a:t>
            </a:r>
            <a:r>
              <a:rPr/>
              <a:t> </a:t>
            </a:r>
            <a:r>
              <a:rPr/>
              <a:t>the</a:t>
            </a:r>
            <a:r>
              <a:rPr/>
              <a:t> </a:t>
            </a:r>
            <a:r>
              <a:rPr/>
              <a:t>25th</a:t>
            </a:r>
            <a:r>
              <a:rPr/>
              <a:t> </a:t>
            </a:r>
            <a:r>
              <a:rPr/>
              <a:t>or</a:t>
            </a:r>
            <a:r>
              <a:rPr/>
              <a:t> </a:t>
            </a:r>
            <a:r>
              <a:rPr/>
              <a:t>75th</a:t>
            </a:r>
            <a:r>
              <a:rPr/>
              <a:t> </a:t>
            </a:r>
            <a:r>
              <a:rPr/>
              <a:t>percentile</a:t>
            </a:r>
            <a:r>
              <a:rPr/>
              <a:t> </a:t>
            </a:r>
            <a:r>
              <a:rPr/>
              <a:t>of</a:t>
            </a:r>
            <a:r>
              <a:rPr/>
              <a:t> </a:t>
            </a:r>
            <a:r>
              <a:rPr/>
              <a:t>the</a:t>
            </a:r>
            <a:r>
              <a:rPr/>
              <a:t> </a:t>
            </a:r>
            <a:r>
              <a:rPr/>
              <a:t>other</a:t>
            </a:r>
            <a:r>
              <a:rPr/>
              <a:t> </a:t>
            </a:r>
            <a:r>
              <a:rPr/>
              <a:t>group.</a:t>
            </a:r>
          </a:p>
          <a:p>
            <a:pPr lvl="0" marL="0" indent="0">
              <a:buNone/>
            </a:pPr>
          </a:p>
          <a:p>
            <a:pPr lvl="0" marL="0" indent="0">
              <a:buNone/>
            </a:pPr>
            <a:r>
              <a:rPr/>
              <a:t>Just</a:t>
            </a:r>
            <a:r>
              <a:rPr/>
              <a:t> </a:t>
            </a:r>
            <a:r>
              <a:rPr/>
              <a:t>about</a:t>
            </a:r>
            <a:r>
              <a:rPr/>
              <a:t> </a:t>
            </a:r>
            <a:r>
              <a:rPr/>
              <a:t>any</a:t>
            </a:r>
            <a:r>
              <a:rPr/>
              <a:t> </a:t>
            </a:r>
            <a:r>
              <a:rPr/>
              <a:t>statistical</a:t>
            </a:r>
            <a:r>
              <a:rPr/>
              <a:t> </a:t>
            </a:r>
            <a:r>
              <a:rPr/>
              <a:t>software</a:t>
            </a:r>
            <a:r>
              <a:rPr/>
              <a:t> </a:t>
            </a:r>
            <a:r>
              <a:rPr/>
              <a:t>program</a:t>
            </a:r>
            <a:r>
              <a:rPr/>
              <a:t> </a:t>
            </a:r>
            <a:r>
              <a:rPr/>
              <a:t>(SAS,</a:t>
            </a:r>
            <a:r>
              <a:rPr/>
              <a:t> </a:t>
            </a:r>
            <a:r>
              <a:rPr/>
              <a:t>SPSS,</a:t>
            </a:r>
            <a:r>
              <a:rPr/>
              <a:t> </a:t>
            </a:r>
            <a:r>
              <a:rPr/>
              <a:t>Stata,</a:t>
            </a:r>
            <a:r>
              <a:rPr/>
              <a:t> </a:t>
            </a:r>
            <a:r>
              <a:rPr/>
              <a:t>R,</a:t>
            </a:r>
            <a:r>
              <a:rPr/>
              <a:t> </a:t>
            </a:r>
            <a:r>
              <a:rPr/>
              <a:t>etc.)</a:t>
            </a:r>
            <a:r>
              <a:rPr/>
              <a:t> </a:t>
            </a:r>
            <a:r>
              <a:rPr/>
              <a:t>can</a:t>
            </a:r>
            <a:r>
              <a:rPr/>
              <a:t> </a:t>
            </a:r>
            <a:r>
              <a:rPr/>
              <a:t>produce</a:t>
            </a:r>
            <a:r>
              <a:rPr/>
              <a:t> </a:t>
            </a:r>
            <a:r>
              <a:rPr/>
              <a:t>boxplots</a:t>
            </a:r>
            <a:r>
              <a:rPr/>
              <a:t> </a:t>
            </a:r>
            <a:r>
              <a:rPr/>
              <a:t>and</a:t>
            </a:r>
            <a:r>
              <a:rPr/>
              <a:t> </a:t>
            </a:r>
            <a:r>
              <a:rPr/>
              <a:t>you</a:t>
            </a:r>
            <a:r>
              <a:rPr/>
              <a:t> </a:t>
            </a:r>
            <a:r>
              <a:rPr/>
              <a:t>can</a:t>
            </a:r>
            <a:r>
              <a:rPr/>
              <a:t> </a:t>
            </a:r>
            <a:r>
              <a:rPr/>
              <a:t>find</a:t>
            </a:r>
            <a:r>
              <a:rPr/>
              <a:t> </a:t>
            </a:r>
            <a:r>
              <a:rPr/>
              <a:t>code</a:t>
            </a:r>
            <a:r>
              <a:rPr/>
              <a:t> </a:t>
            </a:r>
            <a:r>
              <a:rPr/>
              <a:t>to</a:t>
            </a:r>
            <a:r>
              <a:rPr/>
              <a:t> </a:t>
            </a:r>
            <a:r>
              <a:rPr/>
              <a:t>produce</a:t>
            </a:r>
            <a:r>
              <a:rPr/>
              <a:t> </a:t>
            </a:r>
            <a:r>
              <a:rPr/>
              <a:t>boxplots</a:t>
            </a:r>
            <a:r>
              <a:rPr/>
              <a:t> </a:t>
            </a:r>
            <a:r>
              <a:rPr/>
              <a:t>in</a:t>
            </a:r>
            <a:r>
              <a:rPr/>
              <a:t> </a:t>
            </a:r>
            <a:r>
              <a:rPr/>
              <a:t>many</a:t>
            </a:r>
            <a:r>
              <a:rPr/>
              <a:t> </a:t>
            </a:r>
            <a:r>
              <a:rPr/>
              <a:t>programming</a:t>
            </a:r>
            <a:r>
              <a:rPr/>
              <a:t> </a:t>
            </a:r>
            <a:r>
              <a:rPr/>
              <a:t>languages.</a:t>
            </a:r>
          </a:p>
          <a:p>
            <a:pPr lvl="0" marL="0" indent="0">
              <a:buNone/>
            </a:pPr>
          </a:p>
          <a:p>
            <a:pPr lvl="0" marL="0" indent="0">
              <a:buNone/>
            </a:pPr>
            <a:r>
              <a:rPr/>
              <a:t>Notice</a:t>
            </a:r>
            <a:r>
              <a:rPr/>
              <a:t> </a:t>
            </a:r>
            <a:r>
              <a:rPr/>
              <a:t>that</a:t>
            </a:r>
            <a:r>
              <a:rPr/>
              <a:t> </a:t>
            </a:r>
            <a:r>
              <a:rPr/>
              <a:t>these</a:t>
            </a:r>
            <a:r>
              <a:rPr/>
              <a:t> </a:t>
            </a:r>
            <a:r>
              <a:rPr/>
              <a:t>boxplots</a:t>
            </a:r>
            <a:r>
              <a:rPr/>
              <a:t> </a:t>
            </a:r>
            <a:r>
              <a:rPr/>
              <a:t>are</a:t>
            </a:r>
            <a:r>
              <a:rPr/>
              <a:t> </a:t>
            </a:r>
            <a:r>
              <a:rPr/>
              <a:t>horizontal</a:t>
            </a:r>
            <a:r>
              <a:rPr/>
              <a:t> </a:t>
            </a:r>
            <a:r>
              <a:rPr/>
              <a:t>rather</a:t>
            </a:r>
            <a:r>
              <a:rPr/>
              <a:t> </a:t>
            </a:r>
            <a:r>
              <a:rPr/>
              <a:t>than</a:t>
            </a:r>
            <a:r>
              <a:rPr/>
              <a:t> </a:t>
            </a:r>
            <a:r>
              <a:rPr/>
              <a:t>vertical.</a:t>
            </a:r>
            <a:r>
              <a:rPr/>
              <a:t> </a:t>
            </a:r>
            <a:r>
              <a:rPr/>
              <a:t>The</a:t>
            </a:r>
            <a:r>
              <a:rPr/>
              <a:t> </a:t>
            </a:r>
            <a:r>
              <a:rPr/>
              <a:t>main</a:t>
            </a:r>
            <a:r>
              <a:rPr/>
              <a:t> </a:t>
            </a:r>
            <a:r>
              <a:rPr/>
              <a:t>reason</a:t>
            </a:r>
            <a:r>
              <a:rPr/>
              <a:t> </a:t>
            </a:r>
            <a:r>
              <a:rPr/>
              <a:t>to</a:t>
            </a:r>
            <a:r>
              <a:rPr/>
              <a:t> </a:t>
            </a:r>
            <a:r>
              <a:rPr/>
              <a:t>turn</a:t>
            </a:r>
            <a:r>
              <a:rPr/>
              <a:t> </a:t>
            </a:r>
            <a:r>
              <a:rPr/>
              <a:t>these</a:t>
            </a:r>
            <a:r>
              <a:rPr/>
              <a:t> </a:t>
            </a:r>
            <a:r>
              <a:rPr/>
              <a:t>90</a:t>
            </a:r>
            <a:r>
              <a:rPr/>
              <a:t> </a:t>
            </a:r>
            <a:r>
              <a:rPr/>
              <a:t>degrees</a:t>
            </a:r>
            <a:r>
              <a:rPr/>
              <a:t> </a:t>
            </a:r>
            <a:r>
              <a:rPr/>
              <a:t>is</a:t>
            </a:r>
            <a:r>
              <a:rPr/>
              <a:t> </a:t>
            </a:r>
            <a:r>
              <a:rPr/>
              <a:t>if</a:t>
            </a:r>
            <a:r>
              <a:rPr/>
              <a:t> </a:t>
            </a:r>
            <a:r>
              <a:rPr/>
              <a:t>your</a:t>
            </a:r>
            <a:r>
              <a:rPr/>
              <a:t> </a:t>
            </a:r>
            <a:r>
              <a:rPr/>
              <a:t>labels</a:t>
            </a:r>
            <a:r>
              <a:rPr/>
              <a:t> </a:t>
            </a:r>
            <a:r>
              <a:rPr/>
              <a:t>and</a:t>
            </a:r>
            <a:r>
              <a:rPr/>
              <a:t> </a:t>
            </a:r>
            <a:r>
              <a:rPr/>
              <a:t>axes</a:t>
            </a:r>
            <a:r>
              <a:rPr/>
              <a:t> </a:t>
            </a:r>
            <a:r>
              <a:rPr/>
              <a:t>fit</a:t>
            </a:r>
            <a:r>
              <a:rPr/>
              <a:t> </a:t>
            </a:r>
            <a:r>
              <a:rPr/>
              <a:t>better</a:t>
            </a:r>
            <a:r>
              <a:rPr/>
              <a:t> </a:t>
            </a:r>
            <a:r>
              <a:rPr/>
              <a:t>this</a:t>
            </a:r>
            <a:r>
              <a:rPr/>
              <a:t> </a:t>
            </a:r>
            <a:r>
              <a:rPr/>
              <a:t>way.</a:t>
            </a:r>
          </a:p>
        </p:txBody>
      </p:sp>
      <p:sp>
        <p:nvSpPr>
          <p:cNvPr id="4" name="Slide Number Placeholder 3"/>
          <p:cNvSpPr>
            <a:spLocks noGrp="1"/>
          </p:cNvSpPr>
          <p:nvPr>
            <p:ph type="sldNum" sz="quarter" idx="10"/>
          </p:nvPr>
        </p:nvSpPr>
        <p:spPr/>
        <p:txBody>
          <a:bodyPr/>
          <a:lstStyle/>
          <a:p>
            <a:fld id="{18BDFEC3-8487-43E8-A154-7C12CBC1FFF2}" type="slidenum">
              <a:rPr lang="en-US"/>
              <a:t>25</a:t>
            </a:fld>
            <a:endParaRPr lang="en-US"/>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is</a:t>
            </a:r>
            <a:r>
              <a:rPr/>
              <a:t> </a:t>
            </a:r>
            <a:r>
              <a:rPr/>
              <a:t>a</a:t>
            </a:r>
            <a:r>
              <a:rPr/>
              <a:t> </a:t>
            </a:r>
            <a:r>
              <a:rPr/>
              <a:t>scatterplot,</a:t>
            </a:r>
            <a:r>
              <a:rPr/>
              <a:t> </a:t>
            </a:r>
            <a:r>
              <a:rPr/>
              <a:t>a</a:t>
            </a:r>
            <a:r>
              <a:rPr/>
              <a:t> </a:t>
            </a:r>
            <a:r>
              <a:rPr/>
              <a:t>useful</a:t>
            </a:r>
            <a:r>
              <a:rPr/>
              <a:t> </a:t>
            </a:r>
            <a:r>
              <a:rPr/>
              <a:t>way</a:t>
            </a:r>
            <a:r>
              <a:rPr/>
              <a:t> </a:t>
            </a:r>
            <a:r>
              <a:rPr/>
              <a:t>to</a:t>
            </a:r>
            <a:r>
              <a:rPr/>
              <a:t> </a:t>
            </a:r>
            <a:r>
              <a:rPr/>
              <a:t>summarize</a:t>
            </a:r>
            <a:r>
              <a:rPr/>
              <a:t> </a:t>
            </a:r>
            <a:r>
              <a:rPr/>
              <a:t>the</a:t>
            </a:r>
            <a:r>
              <a:rPr/>
              <a:t> </a:t>
            </a:r>
            <a:r>
              <a:rPr/>
              <a:t>association</a:t>
            </a:r>
            <a:r>
              <a:rPr/>
              <a:t> </a:t>
            </a:r>
            <a:r>
              <a:rPr/>
              <a:t>between</a:t>
            </a:r>
            <a:r>
              <a:rPr/>
              <a:t> </a:t>
            </a:r>
            <a:r>
              <a:rPr/>
              <a:t>two</a:t>
            </a:r>
            <a:r>
              <a:rPr/>
              <a:t> </a:t>
            </a:r>
            <a:r>
              <a:rPr/>
              <a:t>continuous</a:t>
            </a:r>
            <a:r>
              <a:rPr/>
              <a:t> </a:t>
            </a:r>
            <a:r>
              <a:rPr/>
              <a:t>variables.</a:t>
            </a:r>
          </a:p>
          <a:p>
            <a:pPr lvl="0" marL="0" indent="0">
              <a:buNone/>
            </a:pPr>
          </a:p>
          <a:p>
            <a:pPr lvl="0" marL="0" indent="0">
              <a:buNone/>
            </a:pPr>
            <a:r>
              <a:rPr/>
              <a:t>Often</a:t>
            </a:r>
            <a:r>
              <a:rPr/>
              <a:t> </a:t>
            </a:r>
            <a:r>
              <a:rPr/>
              <a:t>a</a:t>
            </a:r>
            <a:r>
              <a:rPr/>
              <a:t> </a:t>
            </a:r>
            <a:r>
              <a:rPr/>
              <a:t>trend</a:t>
            </a:r>
            <a:r>
              <a:rPr/>
              <a:t> </a:t>
            </a:r>
            <a:r>
              <a:rPr/>
              <a:t>line</a:t>
            </a:r>
            <a:r>
              <a:rPr/>
              <a:t> </a:t>
            </a:r>
            <a:r>
              <a:rPr/>
              <a:t>or</a:t>
            </a:r>
            <a:r>
              <a:rPr/>
              <a:t> </a:t>
            </a:r>
            <a:r>
              <a:rPr/>
              <a:t>a</a:t>
            </a:r>
            <a:r>
              <a:rPr/>
              <a:t> </a:t>
            </a:r>
            <a:r>
              <a:rPr/>
              <a:t>smoothing</a:t>
            </a:r>
            <a:r>
              <a:rPr/>
              <a:t> </a:t>
            </a:r>
            <a:r>
              <a:rPr/>
              <a:t>curve</a:t>
            </a:r>
            <a:r>
              <a:rPr/>
              <a:t> </a:t>
            </a:r>
            <a:r>
              <a:rPr/>
              <a:t>helps.</a:t>
            </a:r>
            <a:r>
              <a:rPr/>
              <a:t> </a:t>
            </a:r>
            <a:r>
              <a:rPr/>
              <a:t>This</a:t>
            </a:r>
            <a:r>
              <a:rPr/>
              <a:t> </a:t>
            </a:r>
            <a:r>
              <a:rPr/>
              <a:t>seems</a:t>
            </a:r>
            <a:r>
              <a:rPr/>
              <a:t> </a:t>
            </a:r>
            <a:r>
              <a:rPr/>
              <a:t>to</a:t>
            </a:r>
            <a:r>
              <a:rPr/>
              <a:t> </a:t>
            </a:r>
            <a:r>
              <a:rPr/>
              <a:t>be</a:t>
            </a:r>
            <a:r>
              <a:rPr/>
              <a:t> </a:t>
            </a:r>
            <a:r>
              <a:rPr/>
              <a:t>the</a:t>
            </a:r>
            <a:r>
              <a:rPr/>
              <a:t> </a:t>
            </a:r>
            <a:r>
              <a:rPr/>
              <a:t>case</a:t>
            </a:r>
            <a:r>
              <a:rPr/>
              <a:t> </a:t>
            </a:r>
            <a:r>
              <a:rPr/>
              <a:t>when</a:t>
            </a:r>
            <a:r>
              <a:rPr/>
              <a:t> </a:t>
            </a:r>
            <a:r>
              <a:rPr/>
              <a:t>you</a:t>
            </a:r>
            <a:r>
              <a:rPr/>
              <a:t> </a:t>
            </a:r>
            <a:r>
              <a:rPr/>
              <a:t>have</a:t>
            </a:r>
            <a:r>
              <a:rPr/>
              <a:t> </a:t>
            </a:r>
            <a:r>
              <a:rPr/>
              <a:t>a</a:t>
            </a:r>
            <a:r>
              <a:rPr/>
              <a:t> </a:t>
            </a:r>
            <a:r>
              <a:rPr/>
              <a:t>lot</a:t>
            </a:r>
            <a:r>
              <a:rPr/>
              <a:t> </a:t>
            </a:r>
            <a:r>
              <a:rPr/>
              <a:t>of</a:t>
            </a:r>
            <a:r>
              <a:rPr/>
              <a:t> </a:t>
            </a:r>
            <a:r>
              <a:rPr/>
              <a:t>data,</a:t>
            </a:r>
            <a:r>
              <a:rPr/>
              <a:t> </a:t>
            </a:r>
            <a:r>
              <a:rPr/>
              <a:t>meaning</a:t>
            </a:r>
            <a:r>
              <a:rPr/>
              <a:t> </a:t>
            </a:r>
            <a:r>
              <a:rPr/>
              <a:t>a</a:t>
            </a:r>
            <a:r>
              <a:rPr/>
              <a:t> </a:t>
            </a:r>
            <a:r>
              <a:rPr/>
              <a:t>lot</a:t>
            </a:r>
            <a:r>
              <a:rPr/>
              <a:t> </a:t>
            </a:r>
            <a:r>
              <a:rPr/>
              <a:t>of</a:t>
            </a:r>
            <a:r>
              <a:rPr/>
              <a:t> </a:t>
            </a:r>
            <a:r>
              <a:rPr/>
              <a:t>overprinting,</a:t>
            </a:r>
            <a:r>
              <a:rPr/>
              <a:t> </a:t>
            </a:r>
            <a:r>
              <a:rPr/>
              <a:t>and</a:t>
            </a:r>
            <a:r>
              <a:rPr/>
              <a:t> </a:t>
            </a:r>
            <a:r>
              <a:rPr/>
              <a:t>the</a:t>
            </a:r>
            <a:r>
              <a:rPr/>
              <a:t> </a:t>
            </a:r>
            <a:r>
              <a:rPr/>
              <a:t>data</a:t>
            </a:r>
            <a:r>
              <a:rPr/>
              <a:t> </a:t>
            </a:r>
            <a:r>
              <a:rPr/>
              <a:t>is</a:t>
            </a:r>
            <a:r>
              <a:rPr/>
              <a:t> </a:t>
            </a:r>
            <a:r>
              <a:rPr/>
              <a:t>fairly</a:t>
            </a:r>
            <a:r>
              <a:rPr/>
              <a:t> </a:t>
            </a:r>
            <a:r>
              <a:rPr/>
              <a:t>noisy.</a:t>
            </a:r>
          </a:p>
        </p:txBody>
      </p:sp>
      <p:sp>
        <p:nvSpPr>
          <p:cNvPr id="4" name="Slide Number Placeholder 3"/>
          <p:cNvSpPr>
            <a:spLocks noGrp="1"/>
          </p:cNvSpPr>
          <p:nvPr>
            <p:ph type="sldNum" sz="quarter" idx="10"/>
          </p:nvPr>
        </p:nvSpPr>
        <p:spPr/>
        <p:txBody>
          <a:bodyPr/>
          <a:lstStyle/>
          <a:p>
            <a:fld id="{18BDFEC3-8487-43E8-A154-7C12CBC1FFF2}" type="slidenum">
              <a:rPr lang="en-US"/>
              <a:t>26</a:t>
            </a:fld>
            <a:endParaRPr lang="en-US"/>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There</a:t>
            </a:r>
            <a:r>
              <a:rPr/>
              <a:t> </a:t>
            </a:r>
            <a:r>
              <a:rPr/>
              <a:t>are</a:t>
            </a:r>
            <a:r>
              <a:rPr/>
              <a:t> </a:t>
            </a:r>
            <a:r>
              <a:rPr/>
              <a:t>some</a:t>
            </a:r>
            <a:r>
              <a:rPr/>
              <a:t> </a:t>
            </a:r>
            <a:r>
              <a:rPr/>
              <a:t>descriptive</a:t>
            </a:r>
            <a:r>
              <a:rPr/>
              <a:t> </a:t>
            </a:r>
            <a:r>
              <a:rPr/>
              <a:t>statistics</a:t>
            </a:r>
            <a:r>
              <a:rPr/>
              <a:t> </a:t>
            </a:r>
            <a:r>
              <a:rPr/>
              <a:t>that</a:t>
            </a:r>
            <a:r>
              <a:rPr/>
              <a:t> </a:t>
            </a:r>
            <a:r>
              <a:rPr/>
              <a:t>you</a:t>
            </a:r>
            <a:r>
              <a:rPr/>
              <a:t> </a:t>
            </a:r>
            <a:r>
              <a:rPr/>
              <a:t>should</a:t>
            </a:r>
            <a:r>
              <a:rPr/>
              <a:t> </a:t>
            </a:r>
            <a:r>
              <a:rPr/>
              <a:t>run</a:t>
            </a:r>
            <a:r>
              <a:rPr/>
              <a:t> </a:t>
            </a:r>
            <a:r>
              <a:rPr/>
              <a:t>just</a:t>
            </a:r>
            <a:r>
              <a:rPr/>
              <a:t> </a:t>
            </a:r>
            <a:r>
              <a:rPr/>
              <a:t>for</a:t>
            </a:r>
            <a:r>
              <a:rPr/>
              <a:t> </a:t>
            </a:r>
            <a:r>
              <a:rPr/>
              <a:t>your</a:t>
            </a:r>
            <a:r>
              <a:rPr/>
              <a:t> </a:t>
            </a:r>
            <a:r>
              <a:rPr/>
              <a:t>own</a:t>
            </a:r>
            <a:r>
              <a:rPr/>
              <a:t> </a:t>
            </a:r>
            <a:r>
              <a:rPr/>
              <a:t>benefit.</a:t>
            </a:r>
            <a:r>
              <a:rPr/>
              <a:t> </a:t>
            </a:r>
            <a:r>
              <a:rPr/>
              <a:t>Check</a:t>
            </a:r>
            <a:r>
              <a:rPr/>
              <a:t> </a:t>
            </a:r>
            <a:r>
              <a:rPr/>
              <a:t>the</a:t>
            </a:r>
            <a:r>
              <a:rPr/>
              <a:t> </a:t>
            </a:r>
            <a:r>
              <a:rPr/>
              <a:t>minimum</a:t>
            </a:r>
            <a:r>
              <a:rPr/>
              <a:t> </a:t>
            </a:r>
            <a:r>
              <a:rPr/>
              <a:t>and</a:t>
            </a:r>
            <a:r>
              <a:rPr/>
              <a:t> </a:t>
            </a:r>
            <a:r>
              <a:rPr/>
              <a:t>maximum</a:t>
            </a:r>
            <a:r>
              <a:rPr/>
              <a:t> </a:t>
            </a:r>
            <a:r>
              <a:rPr/>
              <a:t>values</a:t>
            </a:r>
            <a:r>
              <a:rPr/>
              <a:t> </a:t>
            </a:r>
            <a:r>
              <a:rPr/>
              <a:t>for</a:t>
            </a:r>
            <a:r>
              <a:rPr/>
              <a:t> </a:t>
            </a:r>
            <a:r>
              <a:rPr/>
              <a:t>every</a:t>
            </a:r>
            <a:r>
              <a:rPr/>
              <a:t> </a:t>
            </a:r>
            <a:r>
              <a:rPr/>
              <a:t>numeric</a:t>
            </a:r>
            <a:r>
              <a:rPr/>
              <a:t> </a:t>
            </a:r>
            <a:r>
              <a:rPr/>
              <a:t>variable</a:t>
            </a:r>
            <a:r>
              <a:rPr/>
              <a:t> </a:t>
            </a:r>
            <a:r>
              <a:rPr/>
              <a:t>in</a:t>
            </a:r>
            <a:r>
              <a:rPr/>
              <a:t> </a:t>
            </a:r>
            <a:r>
              <a:rPr/>
              <a:t>your</a:t>
            </a:r>
            <a:r>
              <a:rPr/>
              <a:t> </a:t>
            </a:r>
            <a:r>
              <a:rPr/>
              <a:t>data</a:t>
            </a:r>
            <a:r>
              <a:rPr/>
              <a:t> </a:t>
            </a:r>
            <a:r>
              <a:rPr/>
              <a:t>set.</a:t>
            </a:r>
            <a:r>
              <a:rPr/>
              <a:t> </a:t>
            </a:r>
            <a:r>
              <a:rPr/>
              <a:t>I</a:t>
            </a:r>
            <a:r>
              <a:rPr/>
              <a:t> </a:t>
            </a:r>
            <a:r>
              <a:rPr/>
              <a:t>received</a:t>
            </a:r>
            <a:r>
              <a:rPr/>
              <a:t> </a:t>
            </a:r>
            <a:r>
              <a:rPr/>
              <a:t>a</a:t>
            </a:r>
            <a:r>
              <a:rPr/>
              <a:t> </a:t>
            </a:r>
            <a:r>
              <a:rPr/>
              <a:t>data</a:t>
            </a:r>
            <a:r>
              <a:rPr/>
              <a:t> </a:t>
            </a:r>
            <a:r>
              <a:rPr/>
              <a:t>set</a:t>
            </a:r>
            <a:r>
              <a:rPr/>
              <a:t> </a:t>
            </a:r>
            <a:r>
              <a:rPr/>
              <a:t>with</a:t>
            </a:r>
            <a:r>
              <a:rPr/>
              <a:t> </a:t>
            </a:r>
            <a:r>
              <a:rPr/>
              <a:t>a</a:t>
            </a:r>
            <a:r>
              <a:rPr/>
              <a:t> </a:t>
            </a:r>
            <a:r>
              <a:rPr/>
              <a:t>bunch</a:t>
            </a:r>
            <a:r>
              <a:rPr/>
              <a:t> </a:t>
            </a:r>
            <a:r>
              <a:rPr/>
              <a:t>of</a:t>
            </a:r>
            <a:r>
              <a:rPr/>
              <a:t> </a:t>
            </a:r>
            <a:r>
              <a:rPr/>
              <a:t>5</a:t>
            </a:r>
            <a:r>
              <a:rPr/>
              <a:t> </a:t>
            </a:r>
            <a:r>
              <a:rPr/>
              <a:t>point</a:t>
            </a:r>
            <a:r>
              <a:rPr/>
              <a:t> </a:t>
            </a:r>
            <a:r>
              <a:rPr/>
              <a:t>Likert</a:t>
            </a:r>
            <a:r>
              <a:rPr/>
              <a:t> </a:t>
            </a:r>
            <a:r>
              <a:rPr/>
              <a:t>scale</a:t>
            </a:r>
            <a:r>
              <a:rPr/>
              <a:t> </a:t>
            </a:r>
            <a:r>
              <a:rPr/>
              <a:t>items</a:t>
            </a:r>
            <a:r>
              <a:rPr/>
              <a:t> </a:t>
            </a:r>
            <a:r>
              <a:rPr/>
              <a:t>and</a:t>
            </a:r>
            <a:r>
              <a:rPr/>
              <a:t> </a:t>
            </a:r>
            <a:r>
              <a:rPr/>
              <a:t>for</a:t>
            </a:r>
            <a:r>
              <a:rPr/>
              <a:t> </a:t>
            </a:r>
            <a:r>
              <a:rPr/>
              <a:t>most</a:t>
            </a:r>
            <a:r>
              <a:rPr/>
              <a:t> </a:t>
            </a:r>
            <a:r>
              <a:rPr/>
              <a:t>of</a:t>
            </a:r>
            <a:r>
              <a:rPr/>
              <a:t> </a:t>
            </a:r>
            <a:r>
              <a:rPr/>
              <a:t>the</a:t>
            </a:r>
            <a:r>
              <a:rPr/>
              <a:t> </a:t>
            </a:r>
            <a:r>
              <a:rPr/>
              <a:t>variables,</a:t>
            </a:r>
            <a:r>
              <a:rPr/>
              <a:t> </a:t>
            </a:r>
            <a:r>
              <a:rPr/>
              <a:t>the</a:t>
            </a:r>
            <a:r>
              <a:rPr/>
              <a:t> </a:t>
            </a:r>
            <a:r>
              <a:rPr/>
              <a:t>minimum</a:t>
            </a:r>
            <a:r>
              <a:rPr/>
              <a:t> </a:t>
            </a:r>
            <a:r>
              <a:rPr/>
              <a:t>was</a:t>
            </a:r>
            <a:r>
              <a:rPr/>
              <a:t> </a:t>
            </a:r>
            <a:r>
              <a:rPr/>
              <a:t>1,</a:t>
            </a:r>
            <a:r>
              <a:rPr/>
              <a:t> </a:t>
            </a:r>
            <a:r>
              <a:rPr/>
              <a:t>but</a:t>
            </a:r>
            <a:r>
              <a:rPr/>
              <a:t> </a:t>
            </a:r>
            <a:r>
              <a:rPr/>
              <a:t>the</a:t>
            </a:r>
            <a:r>
              <a:rPr/>
              <a:t> </a:t>
            </a:r>
            <a:r>
              <a:rPr/>
              <a:t>maximum</a:t>
            </a:r>
            <a:r>
              <a:rPr/>
              <a:t> </a:t>
            </a:r>
            <a:r>
              <a:rPr/>
              <a:t>was</a:t>
            </a:r>
            <a:r>
              <a:rPr/>
              <a:t> </a:t>
            </a:r>
            <a:r>
              <a:rPr/>
              <a:t>33</a:t>
            </a:r>
            <a:r>
              <a:rPr/>
              <a:t> </a:t>
            </a:r>
            <a:r>
              <a:rPr/>
              <a:t>or</a:t>
            </a:r>
            <a:r>
              <a:rPr/>
              <a:t> </a:t>
            </a:r>
            <a:r>
              <a:rPr/>
              <a:t>55.</a:t>
            </a:r>
            <a:r>
              <a:rPr/>
              <a:t> </a:t>
            </a:r>
            <a:r>
              <a:rPr/>
              <a:t>Guess</a:t>
            </a:r>
            <a:r>
              <a:rPr/>
              <a:t> </a:t>
            </a:r>
            <a:r>
              <a:rPr/>
              <a:t>what</a:t>
            </a:r>
            <a:r>
              <a:rPr/>
              <a:t> </a:t>
            </a:r>
            <a:r>
              <a:rPr/>
              <a:t>happened?</a:t>
            </a:r>
          </a:p>
          <a:p>
            <a:pPr lvl="0" marL="0" indent="0">
              <a:buNone/>
            </a:pPr>
          </a:p>
          <a:p>
            <a:pPr lvl="0" marL="0" indent="0">
              <a:buNone/>
            </a:pPr>
            <a:r>
              <a:rPr/>
              <a:t>Get</a:t>
            </a:r>
            <a:r>
              <a:rPr/>
              <a:t> </a:t>
            </a:r>
            <a:r>
              <a:rPr/>
              <a:t>a</a:t>
            </a:r>
            <a:r>
              <a:rPr/>
              <a:t> </a:t>
            </a:r>
            <a:r>
              <a:rPr/>
              <a:t>missing</a:t>
            </a:r>
            <a:r>
              <a:rPr/>
              <a:t> </a:t>
            </a:r>
            <a:r>
              <a:rPr/>
              <a:t>value</a:t>
            </a:r>
            <a:r>
              <a:rPr/>
              <a:t> </a:t>
            </a:r>
            <a:r>
              <a:rPr/>
              <a:t>count</a:t>
            </a:r>
            <a:r>
              <a:rPr/>
              <a:t> </a:t>
            </a:r>
            <a:r>
              <a:rPr/>
              <a:t>and</a:t>
            </a:r>
            <a:r>
              <a:rPr/>
              <a:t> </a:t>
            </a:r>
            <a:r>
              <a:rPr/>
              <a:t>monitor</a:t>
            </a:r>
            <a:r>
              <a:rPr/>
              <a:t> </a:t>
            </a:r>
            <a:r>
              <a:rPr/>
              <a:t>it</a:t>
            </a:r>
            <a:r>
              <a:rPr/>
              <a:t> </a:t>
            </a:r>
            <a:r>
              <a:rPr/>
              <a:t>closely.</a:t>
            </a:r>
            <a:r>
              <a:rPr/>
              <a:t> </a:t>
            </a:r>
            <a:r>
              <a:rPr/>
              <a:t>See</a:t>
            </a:r>
            <a:r>
              <a:rPr/>
              <a:t> </a:t>
            </a:r>
            <a:r>
              <a:rPr/>
              <a:t>if</a:t>
            </a:r>
            <a:r>
              <a:rPr/>
              <a:t> </a:t>
            </a:r>
            <a:r>
              <a:rPr/>
              <a:t>there</a:t>
            </a:r>
            <a:r>
              <a:rPr/>
              <a:t> </a:t>
            </a:r>
            <a:r>
              <a:rPr/>
              <a:t>are</a:t>
            </a:r>
            <a:r>
              <a:rPr/>
              <a:t> </a:t>
            </a:r>
            <a:r>
              <a:rPr/>
              <a:t>odd</a:t>
            </a:r>
            <a:r>
              <a:rPr/>
              <a:t> </a:t>
            </a:r>
            <a:r>
              <a:rPr/>
              <a:t>patterns,</a:t>
            </a:r>
            <a:r>
              <a:rPr/>
              <a:t> </a:t>
            </a:r>
            <a:r>
              <a:rPr/>
              <a:t>such</a:t>
            </a:r>
            <a:r>
              <a:rPr/>
              <a:t> </a:t>
            </a:r>
            <a:r>
              <a:rPr/>
              <a:t>as</a:t>
            </a:r>
            <a:r>
              <a:rPr/>
              <a:t> </a:t>
            </a:r>
            <a:r>
              <a:rPr/>
              <a:t>the</a:t>
            </a:r>
            <a:r>
              <a:rPr/>
              <a:t> </a:t>
            </a:r>
            <a:r>
              <a:rPr/>
              <a:t>missing</a:t>
            </a:r>
            <a:r>
              <a:rPr/>
              <a:t> </a:t>
            </a:r>
            <a:r>
              <a:rPr/>
              <a:t>values</a:t>
            </a:r>
            <a:r>
              <a:rPr/>
              <a:t> </a:t>
            </a:r>
            <a:r>
              <a:rPr/>
              <a:t>declining</a:t>
            </a:r>
            <a:r>
              <a:rPr/>
              <a:t> </a:t>
            </a:r>
            <a:r>
              <a:rPr/>
              <a:t>over</a:t>
            </a:r>
            <a:r>
              <a:rPr/>
              <a:t> </a:t>
            </a:r>
            <a:r>
              <a:rPr/>
              <a:t>time</a:t>
            </a:r>
            <a:r>
              <a:rPr/>
              <a:t> </a:t>
            </a:r>
            <a:r>
              <a:rPr/>
              <a:t>but</a:t>
            </a:r>
            <a:r>
              <a:rPr/>
              <a:t> </a:t>
            </a:r>
            <a:r>
              <a:rPr/>
              <a:t>then</a:t>
            </a:r>
            <a:r>
              <a:rPr/>
              <a:t> </a:t>
            </a:r>
            <a:r>
              <a:rPr/>
              <a:t>jumping</a:t>
            </a:r>
            <a:r>
              <a:rPr/>
              <a:t> </a:t>
            </a:r>
            <a:r>
              <a:rPr/>
              <a:t>back</a:t>
            </a:r>
            <a:r>
              <a:rPr/>
              <a:t> </a:t>
            </a:r>
            <a:r>
              <a:rPr/>
              <a:t>up</a:t>
            </a:r>
            <a:r>
              <a:rPr/>
              <a:t> </a:t>
            </a:r>
            <a:r>
              <a:rPr/>
              <a:t>at</a:t>
            </a:r>
            <a:r>
              <a:rPr/>
              <a:t> </a:t>
            </a:r>
            <a:r>
              <a:rPr/>
              <a:t>the</a:t>
            </a:r>
            <a:r>
              <a:rPr/>
              <a:t> </a:t>
            </a:r>
            <a:r>
              <a:rPr/>
              <a:t>end.</a:t>
            </a:r>
            <a:r>
              <a:rPr/>
              <a:t> </a:t>
            </a:r>
            <a:r>
              <a:rPr/>
              <a:t>It</a:t>
            </a:r>
            <a:r>
              <a:rPr/>
              <a:t> </a:t>
            </a:r>
            <a:r>
              <a:rPr/>
              <a:t>could</a:t>
            </a:r>
            <a:r>
              <a:rPr/>
              <a:t> </a:t>
            </a:r>
            <a:r>
              <a:rPr/>
              <a:t>be</a:t>
            </a:r>
            <a:r>
              <a:rPr/>
              <a:t> </a:t>
            </a:r>
            <a:r>
              <a:rPr/>
              <a:t>normal,</a:t>
            </a:r>
            <a:r>
              <a:rPr/>
              <a:t> </a:t>
            </a:r>
            <a:r>
              <a:rPr/>
              <a:t>but</a:t>
            </a:r>
            <a:r>
              <a:rPr/>
              <a:t> </a:t>
            </a:r>
            <a:r>
              <a:rPr/>
              <a:t>it</a:t>
            </a:r>
            <a:r>
              <a:rPr/>
              <a:t> </a:t>
            </a:r>
            <a:r>
              <a:rPr/>
              <a:t>could</a:t>
            </a:r>
            <a:r>
              <a:rPr/>
              <a:t> </a:t>
            </a:r>
            <a:r>
              <a:rPr/>
              <a:t>be</a:t>
            </a:r>
            <a:r>
              <a:rPr/>
              <a:t> </a:t>
            </a:r>
            <a:r>
              <a:rPr/>
              <a:t>an</a:t>
            </a:r>
            <a:r>
              <a:rPr/>
              <a:t> </a:t>
            </a:r>
            <a:r>
              <a:rPr/>
              <a:t>indication</a:t>
            </a:r>
            <a:r>
              <a:rPr/>
              <a:t> </a:t>
            </a:r>
            <a:r>
              <a:rPr/>
              <a:t>of</a:t>
            </a:r>
            <a:r>
              <a:rPr/>
              <a:t> </a:t>
            </a:r>
            <a:r>
              <a:rPr/>
              <a:t>a</a:t>
            </a:r>
            <a:r>
              <a:rPr/>
              <a:t> </a:t>
            </a:r>
            <a:r>
              <a:rPr/>
              <a:t>problem.</a:t>
            </a:r>
          </a:p>
          <a:p>
            <a:pPr lvl="0" marL="0" indent="0">
              <a:buNone/>
            </a:pPr>
          </a:p>
          <a:p>
            <a:pPr lvl="0" marL="0" indent="0">
              <a:buNone/>
            </a:pPr>
            <a:r>
              <a:rPr/>
              <a:t>When</a:t>
            </a:r>
            <a:r>
              <a:rPr/>
              <a:t> </a:t>
            </a:r>
            <a:r>
              <a:rPr/>
              <a:t>you</a:t>
            </a:r>
            <a:r>
              <a:rPr/>
              <a:t> </a:t>
            </a:r>
            <a:r>
              <a:rPr/>
              <a:t>get</a:t>
            </a:r>
            <a:r>
              <a:rPr/>
              <a:t> </a:t>
            </a:r>
            <a:r>
              <a:rPr/>
              <a:t>correlations,</a:t>
            </a:r>
            <a:r>
              <a:rPr/>
              <a:t> </a:t>
            </a:r>
            <a:r>
              <a:rPr/>
              <a:t>look</a:t>
            </a:r>
            <a:r>
              <a:rPr/>
              <a:t> </a:t>
            </a:r>
            <a:r>
              <a:rPr/>
              <a:t>for</a:t>
            </a:r>
            <a:r>
              <a:rPr/>
              <a:t> </a:t>
            </a:r>
            <a:r>
              <a:rPr/>
              <a:t>unexpected</a:t>
            </a:r>
            <a:r>
              <a:rPr/>
              <a:t> </a:t>
            </a:r>
            <a:r>
              <a:rPr/>
              <a:t>patterns,</a:t>
            </a:r>
            <a:r>
              <a:rPr/>
              <a:t> </a:t>
            </a:r>
            <a:r>
              <a:rPr/>
              <a:t>such</a:t>
            </a:r>
            <a:r>
              <a:rPr/>
              <a:t> </a:t>
            </a:r>
            <a:r>
              <a:rPr/>
              <a:t>as</a:t>
            </a:r>
            <a:r>
              <a:rPr/>
              <a:t> </a:t>
            </a:r>
            <a:r>
              <a:rPr/>
              <a:t>a</a:t>
            </a:r>
            <a:r>
              <a:rPr/>
              <a:t> </a:t>
            </a:r>
            <a:r>
              <a:rPr/>
              <a:t>negative</a:t>
            </a:r>
            <a:r>
              <a:rPr/>
              <a:t> </a:t>
            </a:r>
            <a:r>
              <a:rPr/>
              <a:t>correlation</a:t>
            </a:r>
            <a:r>
              <a:rPr/>
              <a:t> </a:t>
            </a:r>
            <a:r>
              <a:rPr/>
              <a:t>where</a:t>
            </a:r>
            <a:r>
              <a:rPr/>
              <a:t> </a:t>
            </a:r>
            <a:r>
              <a:rPr/>
              <a:t>a</a:t>
            </a:r>
            <a:r>
              <a:rPr/>
              <a:t> </a:t>
            </a:r>
            <a:r>
              <a:rPr/>
              <a:t>positive</a:t>
            </a:r>
            <a:r>
              <a:rPr/>
              <a:t> </a:t>
            </a:r>
            <a:r>
              <a:rPr/>
              <a:t>one</a:t>
            </a:r>
            <a:r>
              <a:rPr/>
              <a:t> </a:t>
            </a:r>
            <a:r>
              <a:rPr/>
              <a:t>was</a:t>
            </a:r>
            <a:r>
              <a:rPr/>
              <a:t> </a:t>
            </a:r>
            <a:r>
              <a:rPr/>
              <a:t>expected.</a:t>
            </a:r>
            <a:r>
              <a:rPr/>
              <a:t> </a:t>
            </a:r>
            <a:r>
              <a:rPr/>
              <a:t>It</a:t>
            </a:r>
            <a:r>
              <a:rPr/>
              <a:t> </a:t>
            </a:r>
            <a:r>
              <a:rPr/>
              <a:t>could</a:t>
            </a:r>
            <a:r>
              <a:rPr/>
              <a:t> </a:t>
            </a:r>
            <a:r>
              <a:rPr/>
              <a:t>be</a:t>
            </a:r>
            <a:r>
              <a:rPr/>
              <a:t> </a:t>
            </a:r>
            <a:r>
              <a:rPr/>
              <a:t>okay,</a:t>
            </a:r>
            <a:r>
              <a:rPr/>
              <a:t> </a:t>
            </a:r>
            <a:r>
              <a:rPr/>
              <a:t>or</a:t>
            </a:r>
            <a:r>
              <a:rPr/>
              <a:t> </a:t>
            </a:r>
            <a:r>
              <a:rPr/>
              <a:t>it</a:t>
            </a:r>
            <a:r>
              <a:rPr/>
              <a:t> </a:t>
            </a:r>
            <a:r>
              <a:rPr/>
              <a:t>could</a:t>
            </a:r>
            <a:r>
              <a:rPr/>
              <a:t> </a:t>
            </a:r>
            <a:r>
              <a:rPr/>
              <a:t>mean</a:t>
            </a:r>
            <a:r>
              <a:rPr/>
              <a:t> </a:t>
            </a:r>
            <a:r>
              <a:rPr/>
              <a:t>that</a:t>
            </a:r>
            <a:r>
              <a:rPr/>
              <a:t> </a:t>
            </a:r>
            <a:r>
              <a:rPr/>
              <a:t>the</a:t>
            </a:r>
            <a:r>
              <a:rPr/>
              <a:t> </a:t>
            </a:r>
            <a:r>
              <a:rPr/>
              <a:t>scales</a:t>
            </a:r>
            <a:r>
              <a:rPr/>
              <a:t> </a:t>
            </a:r>
            <a:r>
              <a:rPr/>
              <a:t>on</a:t>
            </a:r>
            <a:r>
              <a:rPr/>
              <a:t> </a:t>
            </a:r>
            <a:r>
              <a:rPr/>
              <a:t>a</a:t>
            </a:r>
            <a:r>
              <a:rPr/>
              <a:t> </a:t>
            </a:r>
            <a:r>
              <a:rPr/>
              <a:t>Likert</a:t>
            </a:r>
            <a:r>
              <a:rPr/>
              <a:t> </a:t>
            </a:r>
            <a:r>
              <a:rPr/>
              <a:t>scale</a:t>
            </a:r>
            <a:r>
              <a:rPr/>
              <a:t> </a:t>
            </a:r>
            <a:r>
              <a:rPr/>
              <a:t>got</a:t>
            </a:r>
            <a:r>
              <a:rPr/>
              <a:t> </a:t>
            </a:r>
            <a:r>
              <a:rPr/>
              <a:t>switched</a:t>
            </a:r>
            <a:r>
              <a:rPr/>
              <a:t> </a:t>
            </a:r>
            <a:r>
              <a:rPr/>
              <a:t>around</a:t>
            </a:r>
            <a:r>
              <a:rPr/>
              <a:t> </a:t>
            </a:r>
            <a:r>
              <a:rPr/>
              <a:t>halfway</a:t>
            </a:r>
            <a:r>
              <a:rPr/>
              <a:t> </a:t>
            </a:r>
            <a:r>
              <a:rPr/>
              <a:t>through</a:t>
            </a:r>
            <a:r>
              <a:rPr/>
              <a:t> </a:t>
            </a:r>
            <a:r>
              <a:rPr/>
              <a:t>the</a:t>
            </a:r>
            <a:r>
              <a:rPr/>
              <a:t> </a:t>
            </a:r>
            <a:r>
              <a:rPr/>
              <a:t>survey</a:t>
            </a:r>
            <a:r>
              <a:rPr/>
              <a:t> </a:t>
            </a:r>
            <a:r>
              <a:rPr/>
              <a:t>due</a:t>
            </a:r>
            <a:r>
              <a:rPr/>
              <a:t> </a:t>
            </a:r>
            <a:r>
              <a:rPr/>
              <a:t>to</a:t>
            </a:r>
            <a:r>
              <a:rPr/>
              <a:t> </a:t>
            </a:r>
            <a:r>
              <a:rPr/>
              <a:t>a</a:t>
            </a:r>
            <a:r>
              <a:rPr/>
              <a:t> </a:t>
            </a:r>
            <a:r>
              <a:rPr/>
              <a:t>misprint.</a:t>
            </a:r>
          </a:p>
        </p:txBody>
      </p:sp>
      <p:sp>
        <p:nvSpPr>
          <p:cNvPr id="4" name="Slide Number Placeholder 3"/>
          <p:cNvSpPr>
            <a:spLocks noGrp="1"/>
          </p:cNvSpPr>
          <p:nvPr>
            <p:ph type="sldNum" sz="quarter" idx="10"/>
          </p:nvPr>
        </p:nvSpPr>
        <p:spPr/>
        <p:txBody>
          <a:bodyPr/>
          <a:lstStyle/>
          <a:p>
            <a:fld id="{18BDFEC3-8487-43E8-A154-7C12CBC1FFF2}" type="slidenum">
              <a:rPr lang="en-US"/>
              <a:t>27</a:t>
            </a:fld>
            <a:endParaRPr lang="en-US"/>
          </a:p>
        </p:txBody>
      </p:sp>
    </p:spTree>
  </p:cSld>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When</a:t>
            </a:r>
            <a:r>
              <a:rPr/>
              <a:t> </a:t>
            </a:r>
            <a:r>
              <a:rPr/>
              <a:t>I</a:t>
            </a:r>
            <a:r>
              <a:rPr/>
              <a:t> </a:t>
            </a:r>
            <a:r>
              <a:rPr/>
              <a:t>ask</a:t>
            </a:r>
            <a:r>
              <a:rPr/>
              <a:t> </a:t>
            </a:r>
            <a:r>
              <a:rPr/>
              <a:t>most</a:t>
            </a:r>
            <a:r>
              <a:rPr/>
              <a:t> </a:t>
            </a:r>
            <a:r>
              <a:rPr/>
              <a:t>people</a:t>
            </a:r>
            <a:r>
              <a:rPr/>
              <a:t> </a:t>
            </a:r>
            <a:r>
              <a:rPr/>
              <a:t>to</a:t>
            </a:r>
            <a:r>
              <a:rPr/>
              <a:t> </a:t>
            </a:r>
            <a:r>
              <a:rPr/>
              <a:t>remember</a:t>
            </a:r>
            <a:r>
              <a:rPr/>
              <a:t> </a:t>
            </a:r>
            <a:r>
              <a:rPr/>
              <a:t>their</a:t>
            </a:r>
            <a:r>
              <a:rPr/>
              <a:t> </a:t>
            </a:r>
            <a:r>
              <a:rPr/>
              <a:t>high</a:t>
            </a:r>
            <a:r>
              <a:rPr/>
              <a:t> </a:t>
            </a:r>
            <a:r>
              <a:rPr/>
              <a:t>school</a:t>
            </a:r>
            <a:r>
              <a:rPr/>
              <a:t> </a:t>
            </a:r>
            <a:r>
              <a:rPr/>
              <a:t>algebra</a:t>
            </a:r>
            <a:r>
              <a:rPr/>
              <a:t> </a:t>
            </a:r>
            <a:r>
              <a:rPr/>
              <a:t>class,</a:t>
            </a:r>
            <a:r>
              <a:rPr/>
              <a:t> </a:t>
            </a:r>
            <a:r>
              <a:rPr/>
              <a:t>I</a:t>
            </a:r>
            <a:r>
              <a:rPr/>
              <a:t> </a:t>
            </a:r>
            <a:r>
              <a:rPr/>
              <a:t>get</a:t>
            </a:r>
            <a:r>
              <a:rPr/>
              <a:t> </a:t>
            </a:r>
            <a:r>
              <a:rPr/>
              <a:t>a</a:t>
            </a:r>
            <a:r>
              <a:rPr/>
              <a:t> </a:t>
            </a:r>
            <a:r>
              <a:rPr/>
              <a:t>mixture</a:t>
            </a:r>
            <a:r>
              <a:rPr/>
              <a:t> </a:t>
            </a:r>
            <a:r>
              <a:rPr/>
              <a:t>of</a:t>
            </a:r>
            <a:r>
              <a:rPr/>
              <a:t> </a:t>
            </a:r>
            <a:r>
              <a:rPr/>
              <a:t>reactions.</a:t>
            </a:r>
            <a:r>
              <a:rPr/>
              <a:t> </a:t>
            </a:r>
            <a:r>
              <a:rPr/>
              <a:t>Most</a:t>
            </a:r>
            <a:r>
              <a:rPr/>
              <a:t> </a:t>
            </a:r>
            <a:r>
              <a:rPr/>
              <a:t>recoil</a:t>
            </a:r>
            <a:r>
              <a:rPr/>
              <a:t> </a:t>
            </a:r>
            <a:r>
              <a:rPr/>
              <a:t>in</a:t>
            </a:r>
            <a:r>
              <a:rPr/>
              <a:t> </a:t>
            </a:r>
            <a:r>
              <a:rPr/>
              <a:t>horror.</a:t>
            </a:r>
            <a:r>
              <a:rPr/>
              <a:t> </a:t>
            </a:r>
            <a:r>
              <a:rPr/>
              <a:t>About</a:t>
            </a:r>
            <a:r>
              <a:rPr/>
              <a:t> </a:t>
            </a:r>
            <a:r>
              <a:rPr/>
              <a:t>one</a:t>
            </a:r>
            <a:r>
              <a:rPr/>
              <a:t> </a:t>
            </a:r>
            <a:r>
              <a:rPr/>
              <a:t>in</a:t>
            </a:r>
            <a:r>
              <a:rPr/>
              <a:t> </a:t>
            </a:r>
            <a:r>
              <a:rPr/>
              <a:t>every</a:t>
            </a:r>
            <a:r>
              <a:rPr/>
              <a:t> </a:t>
            </a:r>
            <a:r>
              <a:rPr/>
              <a:t>four</a:t>
            </a:r>
            <a:r>
              <a:rPr/>
              <a:t> </a:t>
            </a:r>
            <a:r>
              <a:rPr/>
              <a:t>people</a:t>
            </a:r>
            <a:r>
              <a:rPr/>
              <a:t> </a:t>
            </a:r>
            <a:r>
              <a:rPr/>
              <a:t>say</a:t>
            </a:r>
            <a:r>
              <a:rPr/>
              <a:t> </a:t>
            </a:r>
            <a:r>
              <a:rPr/>
              <a:t>they</a:t>
            </a:r>
            <a:r>
              <a:rPr/>
              <a:t> </a:t>
            </a:r>
            <a:r>
              <a:rPr/>
              <a:t>liked</a:t>
            </a:r>
            <a:r>
              <a:rPr/>
              <a:t> </a:t>
            </a:r>
            <a:r>
              <a:rPr/>
              <a:t>that</a:t>
            </a:r>
            <a:r>
              <a:rPr/>
              <a:t> </a:t>
            </a:r>
            <a:r>
              <a:rPr/>
              <a:t>class.</a:t>
            </a:r>
            <a:r>
              <a:rPr/>
              <a:t> </a:t>
            </a:r>
            <a:r>
              <a:rPr/>
              <a:t>Personally,</a:t>
            </a:r>
            <a:r>
              <a:rPr/>
              <a:t> </a:t>
            </a:r>
            <a:r>
              <a:rPr/>
              <a:t>I</a:t>
            </a:r>
            <a:r>
              <a:rPr/>
              <a:t> </a:t>
            </a:r>
            <a:r>
              <a:rPr/>
              <a:t>thought</a:t>
            </a:r>
            <a:r>
              <a:rPr/>
              <a:t> </a:t>
            </a:r>
            <a:r>
              <a:rPr/>
              <a:t>that</a:t>
            </a:r>
            <a:r>
              <a:rPr/>
              <a:t> </a:t>
            </a:r>
            <a:r>
              <a:rPr/>
              <a:t>algebra,</a:t>
            </a:r>
            <a:r>
              <a:rPr/>
              <a:t> </a:t>
            </a:r>
            <a:r>
              <a:rPr/>
              <a:t>and</a:t>
            </a:r>
            <a:r>
              <a:rPr/>
              <a:t> </a:t>
            </a:r>
            <a:r>
              <a:rPr/>
              <a:t>all</a:t>
            </a:r>
            <a:r>
              <a:rPr/>
              <a:t> </a:t>
            </a:r>
            <a:r>
              <a:rPr/>
              <a:t>the</a:t>
            </a:r>
            <a:r>
              <a:rPr/>
              <a:t> </a:t>
            </a:r>
            <a:r>
              <a:rPr/>
              <a:t>other</a:t>
            </a:r>
            <a:r>
              <a:rPr/>
              <a:t> </a:t>
            </a:r>
            <a:r>
              <a:rPr/>
              <a:t>math</a:t>
            </a:r>
            <a:r>
              <a:rPr/>
              <a:t> </a:t>
            </a:r>
            <a:r>
              <a:rPr/>
              <a:t>classes</a:t>
            </a:r>
            <a:r>
              <a:rPr/>
              <a:t> </a:t>
            </a:r>
            <a:r>
              <a:rPr/>
              <a:t>I</a:t>
            </a:r>
            <a:r>
              <a:rPr/>
              <a:t> </a:t>
            </a:r>
            <a:r>
              <a:rPr/>
              <a:t>took</a:t>
            </a:r>
            <a:r>
              <a:rPr/>
              <a:t> </a:t>
            </a:r>
            <a:r>
              <a:rPr/>
              <a:t>were</a:t>
            </a:r>
            <a:r>
              <a:rPr/>
              <a:t> </a:t>
            </a:r>
            <a:r>
              <a:rPr/>
              <a:t>great</a:t>
            </a:r>
            <a:r>
              <a:rPr/>
              <a:t> </a:t>
            </a:r>
            <a:r>
              <a:rPr/>
              <a:t>because</a:t>
            </a:r>
            <a:r>
              <a:rPr/>
              <a:t> </a:t>
            </a:r>
            <a:r>
              <a:rPr/>
              <a:t>they</a:t>
            </a:r>
            <a:r>
              <a:rPr/>
              <a:t> </a:t>
            </a:r>
            <a:r>
              <a:rPr/>
              <a:t>didn’t</a:t>
            </a:r>
            <a:r>
              <a:rPr/>
              <a:t> </a:t>
            </a:r>
            <a:r>
              <a:rPr/>
              <a:t>require</a:t>
            </a:r>
            <a:r>
              <a:rPr/>
              <a:t> </a:t>
            </a:r>
            <a:r>
              <a:rPr/>
              <a:t>writing</a:t>
            </a:r>
            <a:r>
              <a:rPr/>
              <a:t> </a:t>
            </a:r>
            <a:r>
              <a:rPr/>
              <a:t>a</a:t>
            </a:r>
            <a:r>
              <a:rPr/>
              <a:t> </a:t>
            </a:r>
            <a:r>
              <a:rPr/>
              <a:t>term</a:t>
            </a:r>
            <a:r>
              <a:rPr/>
              <a:t> </a:t>
            </a:r>
            <a:r>
              <a:rPr/>
              <a:t>paper.</a:t>
            </a:r>
          </a:p>
          <a:p>
            <a:pPr lvl="0" marL="0" indent="0">
              <a:buNone/>
            </a:pPr>
          </a:p>
          <a:p>
            <a:pPr lvl="0" marL="0" indent="0">
              <a:buNone/>
            </a:pPr>
            <a:r>
              <a:rPr/>
              <a:t>One</a:t>
            </a:r>
            <a:r>
              <a:rPr/>
              <a:t> </a:t>
            </a:r>
            <a:r>
              <a:rPr/>
              <a:t>formula</a:t>
            </a:r>
            <a:r>
              <a:rPr/>
              <a:t> </a:t>
            </a:r>
            <a:r>
              <a:rPr/>
              <a:t>in</a:t>
            </a:r>
            <a:r>
              <a:rPr/>
              <a:t> </a:t>
            </a:r>
            <a:r>
              <a:rPr/>
              <a:t>algebra</a:t>
            </a:r>
            <a:r>
              <a:rPr/>
              <a:t> </a:t>
            </a:r>
            <a:r>
              <a:rPr/>
              <a:t>that</a:t>
            </a:r>
            <a:r>
              <a:rPr/>
              <a:t> </a:t>
            </a:r>
            <a:r>
              <a:rPr/>
              <a:t>most</a:t>
            </a:r>
            <a:r>
              <a:rPr/>
              <a:t> </a:t>
            </a:r>
            <a:r>
              <a:rPr/>
              <a:t>people</a:t>
            </a:r>
            <a:r>
              <a:rPr/>
              <a:t> </a:t>
            </a:r>
            <a:r>
              <a:rPr/>
              <a:t>can</a:t>
            </a:r>
            <a:r>
              <a:rPr/>
              <a:t> </a:t>
            </a:r>
            <a:r>
              <a:rPr/>
              <a:t>recall</a:t>
            </a:r>
            <a:r>
              <a:rPr/>
              <a:t> </a:t>
            </a:r>
            <a:r>
              <a:rPr/>
              <a:t>is</a:t>
            </a:r>
            <a:r>
              <a:rPr/>
              <a:t> </a:t>
            </a:r>
            <a:r>
              <a:rPr/>
              <a:t>the</a:t>
            </a:r>
            <a:r>
              <a:rPr/>
              <a:t> </a:t>
            </a:r>
            <a:r>
              <a:rPr/>
              <a:t>formula</a:t>
            </a:r>
            <a:r>
              <a:rPr/>
              <a:t> </a:t>
            </a:r>
            <a:r>
              <a:rPr/>
              <a:t>for</a:t>
            </a:r>
            <a:r>
              <a:rPr/>
              <a:t> </a:t>
            </a:r>
            <a:r>
              <a:rPr/>
              <a:t>a</a:t>
            </a:r>
            <a:r>
              <a:rPr/>
              <a:t> </a:t>
            </a:r>
            <a:r>
              <a:rPr/>
              <a:t>straight</a:t>
            </a:r>
            <a:r>
              <a:rPr/>
              <a:t> </a:t>
            </a:r>
            <a:r>
              <a:rPr/>
              <a:t>line.</a:t>
            </a:r>
            <a:r>
              <a:rPr/>
              <a:t> </a:t>
            </a:r>
            <a:r>
              <a:rPr/>
              <a:t>Actually,</a:t>
            </a:r>
            <a:r>
              <a:rPr/>
              <a:t> </a:t>
            </a:r>
            <a:r>
              <a:rPr/>
              <a:t>there</a:t>
            </a:r>
            <a:r>
              <a:rPr/>
              <a:t> </a:t>
            </a:r>
            <a:r>
              <a:rPr/>
              <a:t>are</a:t>
            </a:r>
            <a:r>
              <a:rPr/>
              <a:t> </a:t>
            </a:r>
            <a:r>
              <a:rPr/>
              <a:t>several</a:t>
            </a:r>
            <a:r>
              <a:rPr/>
              <a:t> </a:t>
            </a:r>
            <a:r>
              <a:rPr/>
              <a:t>different</a:t>
            </a:r>
            <a:r>
              <a:rPr/>
              <a:t> </a:t>
            </a:r>
            <a:r>
              <a:rPr/>
              <a:t>formulas,</a:t>
            </a:r>
            <a:r>
              <a:rPr/>
              <a:t> </a:t>
            </a:r>
            <a:r>
              <a:rPr/>
              <a:t>but</a:t>
            </a:r>
            <a:r>
              <a:rPr/>
              <a:t> </a:t>
            </a:r>
            <a:r>
              <a:rPr/>
              <a:t>the</a:t>
            </a:r>
            <a:r>
              <a:rPr/>
              <a:t> </a:t>
            </a:r>
            <a:r>
              <a:rPr/>
              <a:t>one</a:t>
            </a:r>
            <a:r>
              <a:rPr/>
              <a:t> </a:t>
            </a:r>
            <a:r>
              <a:rPr/>
              <a:t>that</a:t>
            </a:r>
            <a:r>
              <a:rPr/>
              <a:t> </a:t>
            </a:r>
            <a:r>
              <a:rPr/>
              <a:t>most</a:t>
            </a:r>
            <a:r>
              <a:rPr/>
              <a:t> </a:t>
            </a:r>
            <a:r>
              <a:rPr/>
              <a:t>people</a:t>
            </a:r>
            <a:r>
              <a:rPr/>
              <a:t> </a:t>
            </a:r>
            <a:r>
              <a:rPr/>
              <a:t>cite</a:t>
            </a:r>
            <a:r>
              <a:rPr/>
              <a:t> </a:t>
            </a:r>
            <a:r>
              <a:rPr/>
              <a:t>is</a:t>
            </a:r>
          </a:p>
          <a:p>
            <a:pPr lvl="0" marL="0" indent="0">
              <a:buNone/>
            </a:pPr>
          </a:p>
          <a:p>
            <a:pPr lvl="0" marL="0" indent="0">
              <a:buNone/>
            </a:pPr>
            <a:r>
              <a:rPr/>
              <a:t>Y</a:t>
            </a:r>
            <a:r>
              <a:rPr/>
              <a:t> </a:t>
            </a:r>
            <a:r>
              <a:rPr/>
              <a:t>=</a:t>
            </a:r>
            <a:r>
              <a:rPr/>
              <a:t> </a:t>
            </a:r>
            <a:r>
              <a:rPr/>
              <a:t>m</a:t>
            </a:r>
            <a:r>
              <a:rPr/>
              <a:t> </a:t>
            </a:r>
            <a:r>
              <a:rPr/>
              <a:t>X</a:t>
            </a:r>
            <a:r>
              <a:rPr/>
              <a:t> </a:t>
            </a:r>
            <a:r>
              <a:rPr/>
              <a:t>+</a:t>
            </a:r>
            <a:r>
              <a:rPr/>
              <a:t> </a:t>
            </a:r>
            <a:r>
              <a:rPr/>
              <a:t>b</a:t>
            </a:r>
          </a:p>
          <a:p>
            <a:pPr lvl="0" marL="0" indent="0">
              <a:buNone/>
            </a:pPr>
          </a:p>
          <a:p>
            <a:pPr lvl="0" marL="0" indent="0">
              <a:buNone/>
            </a:pPr>
            <a:r>
              <a:rPr/>
              <a:t>where</a:t>
            </a:r>
            <a:r>
              <a:rPr/>
              <a:t> </a:t>
            </a:r>
            <a:r>
              <a:rPr/>
              <a:t>m</a:t>
            </a:r>
            <a:r>
              <a:rPr/>
              <a:t> </a:t>
            </a:r>
            <a:r>
              <a:rPr/>
              <a:t>represents</a:t>
            </a:r>
            <a:r>
              <a:rPr/>
              <a:t> </a:t>
            </a:r>
            <a:r>
              <a:rPr/>
              <a:t>the</a:t>
            </a:r>
            <a:r>
              <a:rPr/>
              <a:t> </a:t>
            </a:r>
            <a:r>
              <a:rPr/>
              <a:t>slope,</a:t>
            </a:r>
            <a:r>
              <a:rPr/>
              <a:t> </a:t>
            </a:r>
            <a:r>
              <a:rPr/>
              <a:t>and</a:t>
            </a:r>
            <a:r>
              <a:rPr/>
              <a:t> </a:t>
            </a:r>
            <a:r>
              <a:rPr/>
              <a:t>b</a:t>
            </a:r>
            <a:r>
              <a:rPr/>
              <a:t> </a:t>
            </a:r>
            <a:r>
              <a:rPr/>
              <a:t>represents</a:t>
            </a:r>
            <a:r>
              <a:rPr/>
              <a:t> </a:t>
            </a:r>
            <a:r>
              <a:rPr/>
              <a:t>the</a:t>
            </a:r>
            <a:r>
              <a:rPr/>
              <a:t> </a:t>
            </a:r>
            <a:r>
              <a:rPr/>
              <a:t>y-intercept</a:t>
            </a:r>
            <a:r>
              <a:rPr/>
              <a:t> </a:t>
            </a:r>
            <a:r>
              <a:rPr/>
              <a:t>(we’ll</a:t>
            </a:r>
            <a:r>
              <a:rPr/>
              <a:t> </a:t>
            </a:r>
            <a:r>
              <a:rPr/>
              <a:t>call</a:t>
            </a:r>
            <a:r>
              <a:rPr/>
              <a:t> </a:t>
            </a:r>
            <a:r>
              <a:rPr/>
              <a:t>it</a:t>
            </a:r>
            <a:r>
              <a:rPr/>
              <a:t> </a:t>
            </a:r>
            <a:r>
              <a:rPr/>
              <a:t>just</a:t>
            </a:r>
            <a:r>
              <a:rPr/>
              <a:t> </a:t>
            </a:r>
            <a:r>
              <a:rPr/>
              <a:t>the</a:t>
            </a:r>
            <a:r>
              <a:rPr/>
              <a:t> </a:t>
            </a:r>
            <a:r>
              <a:rPr/>
              <a:t>intercept</a:t>
            </a:r>
            <a:r>
              <a:rPr/>
              <a:t> </a:t>
            </a:r>
            <a:r>
              <a:rPr/>
              <a:t>here).</a:t>
            </a:r>
            <a:r>
              <a:rPr/>
              <a:t> </a:t>
            </a:r>
            <a:r>
              <a:rPr/>
              <a:t>They</a:t>
            </a:r>
            <a:r>
              <a:rPr/>
              <a:t> </a:t>
            </a:r>
            <a:r>
              <a:rPr/>
              <a:t>can</a:t>
            </a:r>
            <a:r>
              <a:rPr/>
              <a:t> </a:t>
            </a:r>
            <a:r>
              <a:rPr/>
              <a:t>also</a:t>
            </a:r>
            <a:r>
              <a:rPr/>
              <a:t> </a:t>
            </a:r>
            <a:r>
              <a:rPr/>
              <a:t>sometimes</a:t>
            </a:r>
            <a:r>
              <a:rPr/>
              <a:t> </a:t>
            </a:r>
            <a:r>
              <a:rPr/>
              <a:t>remember</a:t>
            </a:r>
            <a:r>
              <a:rPr/>
              <a:t> </a:t>
            </a:r>
            <a:r>
              <a:rPr/>
              <a:t>the</a:t>
            </a:r>
            <a:r>
              <a:rPr/>
              <a:t> </a:t>
            </a:r>
            <a:r>
              <a:rPr/>
              <a:t>formula</a:t>
            </a:r>
            <a:r>
              <a:rPr/>
              <a:t> </a:t>
            </a:r>
            <a:r>
              <a:rPr/>
              <a:t>for</a:t>
            </a:r>
            <a:r>
              <a:rPr/>
              <a:t> </a:t>
            </a:r>
            <a:r>
              <a:rPr/>
              <a:t>the</a:t>
            </a:r>
            <a:r>
              <a:rPr/>
              <a:t> </a:t>
            </a:r>
            <a:r>
              <a:rPr/>
              <a:t>slope:</a:t>
            </a:r>
          </a:p>
          <a:p>
            <a:pPr lvl="0" marL="0" indent="0">
              <a:buNone/>
            </a:pPr>
          </a:p>
          <a:p>
            <a:pPr lvl="0" marL="0" indent="0">
              <a:buNone/>
            </a:pPr>
            <a:r>
              <a:rPr/>
              <a:t>m</a:t>
            </a:r>
            <a:r>
              <a:rPr/>
              <a:t> </a:t>
            </a:r>
            <a:r>
              <a:rPr/>
              <a:t>=</a:t>
            </a:r>
            <a:r>
              <a:rPr/>
              <a:t> </a:t>
            </a:r>
            <a:r>
              <a:rPr/>
              <a:t>Δy</a:t>
            </a:r>
            <a:r>
              <a:rPr/>
              <a:t> </a:t>
            </a:r>
            <a:r>
              <a:rPr/>
              <a:t>/</a:t>
            </a:r>
            <a:r>
              <a:rPr/>
              <a:t> </a:t>
            </a:r>
            <a:r>
              <a:rPr/>
              <a:t>Δx</a:t>
            </a:r>
          </a:p>
          <a:p>
            <a:pPr lvl="0" marL="0" indent="0">
              <a:buNone/>
            </a:pPr>
          </a:p>
          <a:p>
            <a:pPr lvl="0" marL="0" indent="0">
              <a:buNone/>
            </a:pPr>
            <a:r>
              <a:rPr/>
              <a:t>In</a:t>
            </a:r>
            <a:r>
              <a:rPr/>
              <a:t> </a:t>
            </a:r>
            <a:r>
              <a:rPr/>
              <a:t>English,</a:t>
            </a:r>
            <a:r>
              <a:rPr/>
              <a:t> </a:t>
            </a:r>
            <a:r>
              <a:rPr/>
              <a:t>we</a:t>
            </a:r>
            <a:r>
              <a:rPr/>
              <a:t> </a:t>
            </a:r>
            <a:r>
              <a:rPr/>
              <a:t>would</a:t>
            </a:r>
            <a:r>
              <a:rPr/>
              <a:t> </a:t>
            </a:r>
            <a:r>
              <a:rPr/>
              <a:t>say</a:t>
            </a:r>
            <a:r>
              <a:rPr/>
              <a:t> </a:t>
            </a:r>
            <a:r>
              <a:rPr/>
              <a:t>that</a:t>
            </a:r>
            <a:r>
              <a:rPr/>
              <a:t> </a:t>
            </a:r>
            <a:r>
              <a:rPr/>
              <a:t>this</a:t>
            </a:r>
            <a:r>
              <a:rPr/>
              <a:t> </a:t>
            </a:r>
            <a:r>
              <a:rPr/>
              <a:t>is</a:t>
            </a:r>
            <a:r>
              <a:rPr/>
              <a:t> </a:t>
            </a:r>
            <a:r>
              <a:rPr/>
              <a:t>the</a:t>
            </a:r>
            <a:r>
              <a:rPr/>
              <a:t> </a:t>
            </a:r>
            <a:r>
              <a:rPr/>
              <a:t>change</a:t>
            </a:r>
            <a:r>
              <a:rPr/>
              <a:t> </a:t>
            </a:r>
            <a:r>
              <a:rPr/>
              <a:t>in</a:t>
            </a:r>
            <a:r>
              <a:rPr/>
              <a:t> </a:t>
            </a:r>
            <a:r>
              <a:rPr/>
              <a:t>y</a:t>
            </a:r>
            <a:r>
              <a:rPr/>
              <a:t> </a:t>
            </a:r>
            <a:r>
              <a:rPr/>
              <a:t>divided</a:t>
            </a:r>
            <a:r>
              <a:rPr/>
              <a:t> </a:t>
            </a:r>
            <a:r>
              <a:rPr/>
              <a:t>by</a:t>
            </a:r>
            <a:r>
              <a:rPr/>
              <a:t> </a:t>
            </a:r>
            <a:r>
              <a:rPr/>
              <a:t>the</a:t>
            </a:r>
            <a:r>
              <a:rPr/>
              <a:t> </a:t>
            </a:r>
            <a:r>
              <a:rPr/>
              <a:t>change</a:t>
            </a:r>
            <a:r>
              <a:rPr/>
              <a:t> </a:t>
            </a:r>
            <a:r>
              <a:rPr/>
              <a:t>in</a:t>
            </a:r>
            <a:r>
              <a:rPr/>
              <a:t> </a:t>
            </a:r>
            <a:r>
              <a:rPr/>
              <a:t>x.</a:t>
            </a:r>
          </a:p>
          <a:p>
            <a:pPr lvl="0" marL="0" indent="0">
              <a:buNone/>
            </a:pPr>
          </a:p>
          <a:p>
            <a:pPr lvl="0" marL="0" indent="0">
              <a:buNone/>
            </a:pPr>
            <a:r>
              <a:rPr/>
              <a:t>In</a:t>
            </a:r>
            <a:r>
              <a:rPr/>
              <a:t> </a:t>
            </a:r>
            <a:r>
              <a:rPr/>
              <a:t>linear</a:t>
            </a:r>
            <a:r>
              <a:rPr/>
              <a:t> </a:t>
            </a:r>
            <a:r>
              <a:rPr/>
              <a:t>regression,</a:t>
            </a:r>
            <a:r>
              <a:rPr/>
              <a:t> </a:t>
            </a:r>
            <a:r>
              <a:rPr/>
              <a:t>we</a:t>
            </a:r>
            <a:r>
              <a:rPr/>
              <a:t> </a:t>
            </a:r>
            <a:r>
              <a:rPr/>
              <a:t>use</a:t>
            </a:r>
            <a:r>
              <a:rPr/>
              <a:t> </a:t>
            </a:r>
            <a:r>
              <a:rPr/>
              <a:t>a</a:t>
            </a:r>
            <a:r>
              <a:rPr/>
              <a:t> </a:t>
            </a:r>
            <a:r>
              <a:rPr/>
              <a:t>straight</a:t>
            </a:r>
            <a:r>
              <a:rPr/>
              <a:t> </a:t>
            </a:r>
            <a:r>
              <a:rPr/>
              <a:t>linear</a:t>
            </a:r>
            <a:r>
              <a:rPr/>
              <a:t> </a:t>
            </a:r>
            <a:r>
              <a:rPr/>
              <a:t>to</a:t>
            </a:r>
            <a:r>
              <a:rPr/>
              <a:t> </a:t>
            </a:r>
            <a:r>
              <a:rPr/>
              <a:t>estimate</a:t>
            </a:r>
            <a:r>
              <a:rPr/>
              <a:t> </a:t>
            </a:r>
            <a:r>
              <a:rPr/>
              <a:t>a</a:t>
            </a:r>
            <a:r>
              <a:rPr/>
              <a:t> </a:t>
            </a:r>
            <a:r>
              <a:rPr/>
              <a:t>trend</a:t>
            </a:r>
            <a:r>
              <a:rPr/>
              <a:t> </a:t>
            </a:r>
            <a:r>
              <a:rPr/>
              <a:t>in</a:t>
            </a:r>
            <a:r>
              <a:rPr/>
              <a:t> </a:t>
            </a:r>
            <a:r>
              <a:rPr/>
              <a:t>data.</a:t>
            </a:r>
            <a:r>
              <a:rPr/>
              <a:t> </a:t>
            </a:r>
            <a:r>
              <a:rPr/>
              <a:t>We</a:t>
            </a:r>
            <a:r>
              <a:rPr/>
              <a:t> </a:t>
            </a:r>
            <a:r>
              <a:rPr/>
              <a:t>can’t</a:t>
            </a:r>
            <a:r>
              <a:rPr/>
              <a:t> </a:t>
            </a:r>
            <a:r>
              <a:rPr/>
              <a:t>always</a:t>
            </a:r>
            <a:r>
              <a:rPr/>
              <a:t> </a:t>
            </a:r>
            <a:r>
              <a:rPr/>
              <a:t>draw</a:t>
            </a:r>
            <a:r>
              <a:rPr/>
              <a:t> </a:t>
            </a:r>
            <a:r>
              <a:rPr/>
              <a:t>a</a:t>
            </a:r>
            <a:r>
              <a:rPr/>
              <a:t> </a:t>
            </a:r>
            <a:r>
              <a:rPr/>
              <a:t>straight</a:t>
            </a:r>
            <a:r>
              <a:rPr/>
              <a:t> </a:t>
            </a:r>
            <a:r>
              <a:rPr/>
              <a:t>line</a:t>
            </a:r>
            <a:r>
              <a:rPr/>
              <a:t> </a:t>
            </a:r>
            <a:r>
              <a:rPr/>
              <a:t>that</a:t>
            </a:r>
            <a:r>
              <a:rPr/>
              <a:t> </a:t>
            </a:r>
            <a:r>
              <a:rPr/>
              <a:t>passes</a:t>
            </a:r>
            <a:r>
              <a:rPr/>
              <a:t> </a:t>
            </a:r>
            <a:r>
              <a:rPr/>
              <a:t>through</a:t>
            </a:r>
            <a:r>
              <a:rPr/>
              <a:t> </a:t>
            </a:r>
            <a:r>
              <a:rPr/>
              <a:t>every</a:t>
            </a:r>
            <a:r>
              <a:rPr/>
              <a:t> </a:t>
            </a:r>
            <a:r>
              <a:rPr/>
              <a:t>data</a:t>
            </a:r>
            <a:r>
              <a:rPr/>
              <a:t> </a:t>
            </a:r>
            <a:r>
              <a:rPr/>
              <a:t>point,</a:t>
            </a:r>
            <a:r>
              <a:rPr/>
              <a:t> </a:t>
            </a:r>
            <a:r>
              <a:rPr/>
              <a:t>but</a:t>
            </a:r>
            <a:r>
              <a:rPr/>
              <a:t> </a:t>
            </a:r>
            <a:r>
              <a:rPr/>
              <a:t>we</a:t>
            </a:r>
            <a:r>
              <a:rPr/>
              <a:t> </a:t>
            </a:r>
            <a:r>
              <a:rPr/>
              <a:t>can</a:t>
            </a:r>
            <a:r>
              <a:rPr/>
              <a:t> </a:t>
            </a:r>
            <a:r>
              <a:rPr/>
              <a:t>find</a:t>
            </a:r>
            <a:r>
              <a:rPr/>
              <a:t> </a:t>
            </a:r>
            <a:r>
              <a:rPr/>
              <a:t>a</a:t>
            </a:r>
            <a:r>
              <a:rPr/>
              <a:t> </a:t>
            </a:r>
            <a:r>
              <a:rPr/>
              <a:t>line</a:t>
            </a:r>
            <a:r>
              <a:rPr/>
              <a:t> </a:t>
            </a:r>
            <a:r>
              <a:rPr/>
              <a:t>that</a:t>
            </a:r>
            <a:r>
              <a:rPr/>
              <a:t> </a:t>
            </a:r>
            <a:r>
              <a:rPr/>
              <a:t>“</a:t>
            </a:r>
            <a:r>
              <a:rPr/>
              <a:t>comes</a:t>
            </a:r>
            <a:r>
              <a:rPr/>
              <a:t> </a:t>
            </a:r>
            <a:r>
              <a:rPr/>
              <a:t>close</a:t>
            </a:r>
            <a:r>
              <a:rPr/>
              <a:t>”</a:t>
            </a:r>
            <a:r>
              <a:rPr/>
              <a:t> </a:t>
            </a:r>
            <a:r>
              <a:rPr/>
              <a:t>to</a:t>
            </a:r>
            <a:r>
              <a:rPr/>
              <a:t> </a:t>
            </a:r>
            <a:r>
              <a:rPr/>
              <a:t>most</a:t>
            </a:r>
            <a:r>
              <a:rPr/>
              <a:t> </a:t>
            </a:r>
            <a:r>
              <a:rPr/>
              <a:t>of</a:t>
            </a:r>
            <a:r>
              <a:rPr/>
              <a:t> </a:t>
            </a:r>
            <a:r>
              <a:rPr/>
              <a:t>the</a:t>
            </a:r>
            <a:r>
              <a:rPr/>
              <a:t> </a:t>
            </a:r>
            <a:r>
              <a:rPr/>
              <a:t>data.</a:t>
            </a:r>
            <a:r>
              <a:rPr/>
              <a:t> </a:t>
            </a:r>
            <a:r>
              <a:rPr/>
              <a:t>This</a:t>
            </a:r>
            <a:r>
              <a:rPr/>
              <a:t> </a:t>
            </a:r>
            <a:r>
              <a:rPr/>
              <a:t>line</a:t>
            </a:r>
            <a:r>
              <a:rPr/>
              <a:t> </a:t>
            </a:r>
            <a:r>
              <a:rPr/>
              <a:t>is</a:t>
            </a:r>
            <a:r>
              <a:rPr/>
              <a:t> </a:t>
            </a:r>
            <a:r>
              <a:rPr/>
              <a:t>an</a:t>
            </a:r>
            <a:r>
              <a:rPr/>
              <a:t> </a:t>
            </a:r>
            <a:r>
              <a:rPr/>
              <a:t>estimate,</a:t>
            </a:r>
            <a:r>
              <a:rPr/>
              <a:t> </a:t>
            </a:r>
            <a:r>
              <a:rPr/>
              <a:t>and</a:t>
            </a:r>
            <a:r>
              <a:rPr/>
              <a:t> </a:t>
            </a:r>
            <a:r>
              <a:rPr/>
              <a:t>we</a:t>
            </a:r>
            <a:r>
              <a:rPr/>
              <a:t> </a:t>
            </a:r>
            <a:r>
              <a:rPr/>
              <a:t>interpret</a:t>
            </a:r>
            <a:r>
              <a:rPr/>
              <a:t> </a:t>
            </a:r>
            <a:r>
              <a:rPr/>
              <a:t>the</a:t>
            </a:r>
            <a:r>
              <a:rPr/>
              <a:t> </a:t>
            </a:r>
            <a:r>
              <a:rPr/>
              <a:t>slope</a:t>
            </a:r>
            <a:r>
              <a:rPr/>
              <a:t> </a:t>
            </a:r>
            <a:r>
              <a:rPr/>
              <a:t>and</a:t>
            </a:r>
            <a:r>
              <a:rPr/>
              <a:t> </a:t>
            </a:r>
            <a:r>
              <a:rPr/>
              <a:t>the</a:t>
            </a:r>
            <a:r>
              <a:rPr/>
              <a:t> </a:t>
            </a:r>
            <a:r>
              <a:rPr/>
              <a:t>intercept</a:t>
            </a:r>
            <a:r>
              <a:rPr/>
              <a:t> </a:t>
            </a:r>
            <a:r>
              <a:rPr/>
              <a:t>of</a:t>
            </a:r>
            <a:r>
              <a:rPr/>
              <a:t> </a:t>
            </a:r>
            <a:r>
              <a:rPr/>
              <a:t>this</a:t>
            </a:r>
            <a:r>
              <a:rPr/>
              <a:t> </a:t>
            </a:r>
            <a:r>
              <a:rPr/>
              <a:t>line</a:t>
            </a:r>
            <a:r>
              <a:rPr/>
              <a:t> </a:t>
            </a:r>
            <a:r>
              <a:rPr/>
              <a:t>as</a:t>
            </a:r>
            <a:r>
              <a:rPr/>
              <a:t> </a:t>
            </a:r>
            <a:r>
              <a:rPr/>
              <a:t>follows:</a:t>
            </a:r>
          </a:p>
          <a:p>
            <a:pPr lvl="0" marL="0" indent="0">
              <a:buNone/>
            </a:pPr>
          </a:p>
          <a:p>
            <a:pPr lvl="0" marL="0" indent="0">
              <a:buNone/>
            </a:pPr>
            <a:r>
              <a:rPr/>
              <a:t>The</a:t>
            </a:r>
            <a:r>
              <a:rPr/>
              <a:t> </a:t>
            </a:r>
            <a:r>
              <a:rPr/>
              <a:t>slope</a:t>
            </a:r>
            <a:r>
              <a:rPr/>
              <a:t> </a:t>
            </a:r>
            <a:r>
              <a:rPr/>
              <a:t>represents</a:t>
            </a:r>
            <a:r>
              <a:rPr/>
              <a:t> </a:t>
            </a:r>
            <a:r>
              <a:rPr/>
              <a:t>the</a:t>
            </a:r>
            <a:r>
              <a:rPr/>
              <a:t> </a:t>
            </a:r>
            <a:r>
              <a:rPr/>
              <a:t>estimated</a:t>
            </a:r>
            <a:r>
              <a:rPr/>
              <a:t> </a:t>
            </a:r>
            <a:r>
              <a:rPr/>
              <a:t>average</a:t>
            </a:r>
            <a:r>
              <a:rPr/>
              <a:t> </a:t>
            </a:r>
            <a:r>
              <a:rPr/>
              <a:t>change</a:t>
            </a:r>
            <a:r>
              <a:rPr/>
              <a:t> </a:t>
            </a:r>
            <a:r>
              <a:rPr/>
              <a:t>in</a:t>
            </a:r>
            <a:r>
              <a:rPr/>
              <a:t> </a:t>
            </a:r>
            <a:r>
              <a:rPr/>
              <a:t>Y</a:t>
            </a:r>
            <a:r>
              <a:rPr/>
              <a:t> </a:t>
            </a:r>
            <a:r>
              <a:rPr/>
              <a:t>when</a:t>
            </a:r>
            <a:r>
              <a:rPr/>
              <a:t> </a:t>
            </a:r>
            <a:r>
              <a:rPr/>
              <a:t>X</a:t>
            </a:r>
            <a:r>
              <a:rPr/>
              <a:t> </a:t>
            </a:r>
            <a:r>
              <a:rPr/>
              <a:t>increases</a:t>
            </a:r>
            <a:r>
              <a:rPr/>
              <a:t> </a:t>
            </a:r>
            <a:r>
              <a:rPr/>
              <a:t>by</a:t>
            </a:r>
            <a:r>
              <a:rPr/>
              <a:t> </a:t>
            </a:r>
            <a:r>
              <a:rPr/>
              <a:t>one</a:t>
            </a:r>
            <a:r>
              <a:rPr/>
              <a:t> </a:t>
            </a:r>
            <a:r>
              <a:rPr/>
              <a:t>unit.</a:t>
            </a:r>
          </a:p>
          <a:p>
            <a:pPr lvl="0" marL="0" indent="0">
              <a:buNone/>
            </a:pPr>
          </a:p>
          <a:p>
            <a:pPr lvl="0" marL="0" indent="0">
              <a:buNone/>
            </a:pPr>
            <a:r>
              <a:rPr/>
              <a:t>The</a:t>
            </a:r>
            <a:r>
              <a:rPr/>
              <a:t> </a:t>
            </a:r>
            <a:r>
              <a:rPr/>
              <a:t>intercept</a:t>
            </a:r>
            <a:r>
              <a:rPr/>
              <a:t> </a:t>
            </a:r>
            <a:r>
              <a:rPr/>
              <a:t>represents</a:t>
            </a:r>
            <a:r>
              <a:rPr/>
              <a:t> </a:t>
            </a:r>
            <a:r>
              <a:rPr/>
              <a:t>the</a:t>
            </a:r>
            <a:r>
              <a:rPr/>
              <a:t> </a:t>
            </a:r>
            <a:r>
              <a:rPr/>
              <a:t>estimated</a:t>
            </a:r>
            <a:r>
              <a:rPr/>
              <a:t> </a:t>
            </a:r>
            <a:r>
              <a:rPr/>
              <a:t>average</a:t>
            </a:r>
            <a:r>
              <a:rPr/>
              <a:t> </a:t>
            </a:r>
            <a:r>
              <a:rPr/>
              <a:t>value</a:t>
            </a:r>
            <a:r>
              <a:rPr/>
              <a:t> </a:t>
            </a:r>
            <a:r>
              <a:rPr/>
              <a:t>of</a:t>
            </a:r>
            <a:r>
              <a:rPr/>
              <a:t> </a:t>
            </a:r>
            <a:r>
              <a:rPr/>
              <a:t>Y</a:t>
            </a:r>
            <a:r>
              <a:rPr/>
              <a:t> </a:t>
            </a:r>
            <a:r>
              <a:rPr/>
              <a:t>when</a:t>
            </a:r>
            <a:r>
              <a:rPr/>
              <a:t> </a:t>
            </a:r>
            <a:r>
              <a:rPr/>
              <a:t>X</a:t>
            </a:r>
            <a:r>
              <a:rPr/>
              <a:t> </a:t>
            </a:r>
            <a:r>
              <a:rPr/>
              <a:t>equals</a:t>
            </a:r>
            <a:r>
              <a:rPr/>
              <a:t> </a:t>
            </a:r>
            <a:r>
              <a:rPr/>
              <a:t>zero.</a:t>
            </a:r>
          </a:p>
          <a:p>
            <a:pPr lvl="0" marL="0" indent="0">
              <a:buNone/>
            </a:pPr>
          </a:p>
          <a:p>
            <a:pPr lvl="0" marL="0" indent="0">
              <a:buNone/>
            </a:pPr>
            <a:r>
              <a:rPr/>
              <a:t>Be</a:t>
            </a:r>
            <a:r>
              <a:rPr/>
              <a:t> </a:t>
            </a:r>
            <a:r>
              <a:rPr/>
              <a:t>cautious</a:t>
            </a:r>
            <a:r>
              <a:rPr/>
              <a:t> </a:t>
            </a:r>
            <a:r>
              <a:rPr/>
              <a:t>with</a:t>
            </a:r>
            <a:r>
              <a:rPr/>
              <a:t> </a:t>
            </a:r>
            <a:r>
              <a:rPr/>
              <a:t>your</a:t>
            </a:r>
            <a:r>
              <a:rPr/>
              <a:t> </a:t>
            </a:r>
            <a:r>
              <a:rPr/>
              <a:t>interpretation</a:t>
            </a:r>
            <a:r>
              <a:rPr/>
              <a:t> </a:t>
            </a:r>
            <a:r>
              <a:rPr/>
              <a:t>of</a:t>
            </a:r>
            <a:r>
              <a:rPr/>
              <a:t> </a:t>
            </a:r>
            <a:r>
              <a:rPr/>
              <a:t>the</a:t>
            </a:r>
            <a:r>
              <a:rPr/>
              <a:t> </a:t>
            </a:r>
            <a:r>
              <a:rPr/>
              <a:t>intercept.</a:t>
            </a:r>
            <a:r>
              <a:rPr/>
              <a:t> </a:t>
            </a:r>
            <a:r>
              <a:rPr/>
              <a:t>Sometimes</a:t>
            </a:r>
            <a:r>
              <a:rPr/>
              <a:t> </a:t>
            </a:r>
            <a:r>
              <a:rPr/>
              <a:t>the</a:t>
            </a:r>
            <a:r>
              <a:rPr/>
              <a:t> </a:t>
            </a:r>
            <a:r>
              <a:rPr/>
              <a:t>value</a:t>
            </a:r>
            <a:r>
              <a:rPr/>
              <a:t> </a:t>
            </a:r>
            <a:r>
              <a:rPr/>
              <a:t>X=0</a:t>
            </a:r>
            <a:r>
              <a:rPr/>
              <a:t> </a:t>
            </a:r>
            <a:r>
              <a:rPr/>
              <a:t>is</a:t>
            </a:r>
            <a:r>
              <a:rPr/>
              <a:t> </a:t>
            </a:r>
            <a:r>
              <a:rPr/>
              <a:t>impossible,</a:t>
            </a:r>
            <a:r>
              <a:rPr/>
              <a:t> </a:t>
            </a:r>
            <a:r>
              <a:rPr/>
              <a:t>implausible,</a:t>
            </a:r>
            <a:r>
              <a:rPr/>
              <a:t> </a:t>
            </a:r>
            <a:r>
              <a:rPr/>
              <a:t>or</a:t>
            </a:r>
            <a:r>
              <a:rPr/>
              <a:t> </a:t>
            </a:r>
            <a:r>
              <a:rPr/>
              <a:t>represents</a:t>
            </a:r>
            <a:r>
              <a:rPr/>
              <a:t> </a:t>
            </a:r>
            <a:r>
              <a:rPr/>
              <a:t>a</a:t>
            </a:r>
            <a:r>
              <a:rPr/>
              <a:t> </a:t>
            </a:r>
            <a:r>
              <a:rPr/>
              <a:t>dangerous</a:t>
            </a:r>
            <a:r>
              <a:rPr/>
              <a:t> </a:t>
            </a:r>
            <a:r>
              <a:rPr/>
              <a:t>extrapolation</a:t>
            </a:r>
            <a:r>
              <a:rPr/>
              <a:t> </a:t>
            </a:r>
            <a:r>
              <a:rPr/>
              <a:t>outside</a:t>
            </a:r>
            <a:r>
              <a:rPr/>
              <a:t> </a:t>
            </a:r>
            <a:r>
              <a:rPr/>
              <a:t>the</a:t>
            </a:r>
            <a:r>
              <a:rPr/>
              <a:t> </a:t>
            </a:r>
            <a:r>
              <a:rPr/>
              <a:t>range</a:t>
            </a:r>
            <a:r>
              <a:rPr/>
              <a:t> </a:t>
            </a:r>
            <a:r>
              <a:rPr/>
              <a:t>of</a:t>
            </a:r>
            <a:r>
              <a:rPr/>
              <a:t> </a:t>
            </a:r>
            <a:r>
              <a:rPr/>
              <a:t>the</a:t>
            </a:r>
            <a:r>
              <a:rPr/>
              <a:t> </a:t>
            </a:r>
            <a:r>
              <a:rPr/>
              <a:t>data.</a:t>
            </a:r>
          </a:p>
        </p:txBody>
      </p:sp>
      <p:sp>
        <p:nvSpPr>
          <p:cNvPr id="4" name="Slide Number Placeholder 3"/>
          <p:cNvSpPr>
            <a:spLocks noGrp="1"/>
          </p:cNvSpPr>
          <p:nvPr>
            <p:ph type="sldNum" sz="quarter" idx="10"/>
          </p:nvPr>
        </p:nvSpPr>
        <p:spPr/>
        <p:txBody>
          <a:bodyPr/>
          <a:lstStyle/>
          <a:p>
            <a:fld id="{18BDFEC3-8487-43E8-A154-7C12CBC1FFF2}" type="slidenum">
              <a:rPr lang="en-US"/>
              <a:t>31</a:t>
            </a:fld>
            <a:endParaRPr lang="en-US"/>
          </a:p>
        </p:txBody>
      </p:sp>
    </p:spTree>
  </p:cSld>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graph</a:t>
            </a:r>
            <a:r>
              <a:rPr/>
              <a:t> </a:t>
            </a:r>
            <a:r>
              <a:rPr/>
              <a:t>shown</a:t>
            </a:r>
            <a:r>
              <a:rPr/>
              <a:t> </a:t>
            </a:r>
            <a:r>
              <a:rPr/>
              <a:t>below</a:t>
            </a:r>
            <a:r>
              <a:rPr/>
              <a:t> </a:t>
            </a:r>
            <a:r>
              <a:rPr/>
              <a:t>represents</a:t>
            </a:r>
            <a:r>
              <a:rPr/>
              <a:t> </a:t>
            </a:r>
            <a:r>
              <a:rPr/>
              <a:t>the</a:t>
            </a:r>
            <a:r>
              <a:rPr/>
              <a:t> </a:t>
            </a:r>
            <a:r>
              <a:rPr/>
              <a:t>relationship</a:t>
            </a:r>
            <a:r>
              <a:rPr/>
              <a:t> </a:t>
            </a:r>
            <a:r>
              <a:rPr/>
              <a:t>between</a:t>
            </a:r>
            <a:r>
              <a:rPr/>
              <a:t> </a:t>
            </a:r>
            <a:r>
              <a:rPr/>
              <a:t>mother’s</a:t>
            </a:r>
            <a:r>
              <a:rPr/>
              <a:t> </a:t>
            </a:r>
            <a:r>
              <a:rPr/>
              <a:t>age</a:t>
            </a:r>
            <a:r>
              <a:rPr/>
              <a:t> </a:t>
            </a:r>
            <a:r>
              <a:rPr/>
              <a:t>and</a:t>
            </a:r>
            <a:r>
              <a:rPr/>
              <a:t> </a:t>
            </a:r>
            <a:r>
              <a:rPr/>
              <a:t>the</a:t>
            </a:r>
            <a:r>
              <a:rPr/>
              <a:t> </a:t>
            </a:r>
            <a:r>
              <a:rPr/>
              <a:t>duration</a:t>
            </a:r>
            <a:r>
              <a:rPr/>
              <a:t> </a:t>
            </a:r>
            <a:r>
              <a:rPr/>
              <a:t>of</a:t>
            </a:r>
            <a:r>
              <a:rPr/>
              <a:t> </a:t>
            </a:r>
            <a:r>
              <a:rPr/>
              <a:t>breast</a:t>
            </a:r>
            <a:r>
              <a:rPr/>
              <a:t> </a:t>
            </a:r>
            <a:r>
              <a:rPr/>
              <a:t>feeding</a:t>
            </a:r>
            <a:r>
              <a:rPr/>
              <a:t> </a:t>
            </a:r>
            <a:r>
              <a:rPr/>
              <a:t>in</a:t>
            </a:r>
            <a:r>
              <a:rPr/>
              <a:t> </a:t>
            </a:r>
            <a:r>
              <a:rPr/>
              <a:t>a</a:t>
            </a:r>
            <a:r>
              <a:rPr/>
              <a:t> </a:t>
            </a:r>
            <a:r>
              <a:rPr/>
              <a:t>research</a:t>
            </a:r>
            <a:r>
              <a:rPr/>
              <a:t> </a:t>
            </a:r>
            <a:r>
              <a:rPr/>
              <a:t>study</a:t>
            </a:r>
            <a:r>
              <a:rPr/>
              <a:t> </a:t>
            </a:r>
            <a:r>
              <a:rPr/>
              <a:t>on</a:t>
            </a:r>
            <a:r>
              <a:rPr/>
              <a:t> </a:t>
            </a:r>
            <a:r>
              <a:rPr/>
              <a:t>breast</a:t>
            </a:r>
            <a:r>
              <a:rPr/>
              <a:t> </a:t>
            </a:r>
            <a:r>
              <a:rPr/>
              <a:t>feeding</a:t>
            </a:r>
            <a:r>
              <a:rPr/>
              <a:t> </a:t>
            </a:r>
            <a:r>
              <a:rPr/>
              <a:t>in</a:t>
            </a:r>
            <a:r>
              <a:rPr/>
              <a:t> </a:t>
            </a:r>
            <a:r>
              <a:rPr/>
              <a:t>pre-term</a:t>
            </a:r>
            <a:r>
              <a:rPr/>
              <a:t> </a:t>
            </a:r>
            <a:r>
              <a:rPr/>
              <a:t>infants.</a:t>
            </a:r>
          </a:p>
          <a:p>
            <a:pPr lvl="0" marL="0" indent="0">
              <a:buNone/>
            </a:pPr>
          </a:p>
          <a:p>
            <a:pPr lvl="0" marL="0" indent="0">
              <a:buNone/>
            </a:pPr>
            <a:r>
              <a:rPr/>
              <a:t>The</a:t>
            </a:r>
            <a:r>
              <a:rPr/>
              <a:t> </a:t>
            </a:r>
            <a:r>
              <a:rPr/>
              <a:t>regression</a:t>
            </a:r>
            <a:r>
              <a:rPr/>
              <a:t> </a:t>
            </a:r>
            <a:r>
              <a:rPr/>
              <a:t>coefficients</a:t>
            </a:r>
            <a:r>
              <a:rPr/>
              <a:t> </a:t>
            </a:r>
            <a:r>
              <a:rPr/>
              <a:t>are</a:t>
            </a:r>
            <a:r>
              <a:rPr/>
              <a:t> </a:t>
            </a:r>
            <a:r>
              <a:rPr/>
              <a:t>shown</a:t>
            </a:r>
            <a:r>
              <a:rPr/>
              <a:t> </a:t>
            </a:r>
            <a:r>
              <a:rPr/>
              <a:t>below.</a:t>
            </a:r>
            <a:r>
              <a:rPr/>
              <a:t> </a:t>
            </a:r>
            <a:r>
              <a:rPr/>
              <a:t>The</a:t>
            </a:r>
            <a:r>
              <a:rPr/>
              <a:t> </a:t>
            </a:r>
            <a:r>
              <a:rPr/>
              <a:t>intercept,</a:t>
            </a:r>
            <a:r>
              <a:rPr/>
              <a:t> </a:t>
            </a:r>
            <a:r>
              <a:rPr/>
              <a:t>6,</a:t>
            </a:r>
            <a:r>
              <a:rPr/>
              <a:t> </a:t>
            </a:r>
            <a:r>
              <a:rPr/>
              <a:t>is</a:t>
            </a:r>
            <a:r>
              <a:rPr/>
              <a:t> </a:t>
            </a:r>
            <a:r>
              <a:rPr/>
              <a:t>represented</a:t>
            </a:r>
            <a:r>
              <a:rPr/>
              <a:t> </a:t>
            </a:r>
            <a:r>
              <a:rPr/>
              <a:t>the</a:t>
            </a:r>
            <a:r>
              <a:rPr/>
              <a:t> </a:t>
            </a:r>
            <a:r>
              <a:rPr/>
              <a:t>estimated</a:t>
            </a:r>
            <a:r>
              <a:rPr/>
              <a:t> </a:t>
            </a:r>
            <a:r>
              <a:rPr/>
              <a:t>average</a:t>
            </a:r>
            <a:r>
              <a:rPr/>
              <a:t> </a:t>
            </a:r>
            <a:r>
              <a:rPr/>
              <a:t>duration</a:t>
            </a:r>
            <a:r>
              <a:rPr/>
              <a:t> </a:t>
            </a:r>
            <a:r>
              <a:rPr/>
              <a:t>of</a:t>
            </a:r>
            <a:r>
              <a:rPr/>
              <a:t> </a:t>
            </a:r>
            <a:r>
              <a:rPr/>
              <a:t>breast</a:t>
            </a:r>
            <a:r>
              <a:rPr/>
              <a:t> </a:t>
            </a:r>
            <a:r>
              <a:rPr/>
              <a:t>feeding</a:t>
            </a:r>
            <a:r>
              <a:rPr/>
              <a:t> </a:t>
            </a:r>
            <a:r>
              <a:rPr/>
              <a:t>for</a:t>
            </a:r>
            <a:r>
              <a:rPr/>
              <a:t> </a:t>
            </a:r>
            <a:r>
              <a:rPr/>
              <a:t>a</a:t>
            </a:r>
            <a:r>
              <a:rPr/>
              <a:t> </a:t>
            </a:r>
            <a:r>
              <a:rPr/>
              <a:t>mother</a:t>
            </a:r>
            <a:r>
              <a:rPr/>
              <a:t> </a:t>
            </a:r>
            <a:r>
              <a:rPr/>
              <a:t>that</a:t>
            </a:r>
            <a:r>
              <a:rPr/>
              <a:t> </a:t>
            </a:r>
            <a:r>
              <a:rPr/>
              <a:t>is</a:t>
            </a:r>
            <a:r>
              <a:rPr/>
              <a:t> </a:t>
            </a:r>
            <a:r>
              <a:rPr/>
              <a:t>zero</a:t>
            </a:r>
            <a:r>
              <a:rPr/>
              <a:t> </a:t>
            </a:r>
            <a:r>
              <a:rPr/>
              <a:t>years</a:t>
            </a:r>
            <a:r>
              <a:rPr/>
              <a:t> </a:t>
            </a:r>
            <a:r>
              <a:rPr/>
              <a:t>old.</a:t>
            </a:r>
            <a:r>
              <a:rPr/>
              <a:t> </a:t>
            </a:r>
            <a:r>
              <a:rPr/>
              <a:t>This</a:t>
            </a:r>
            <a:r>
              <a:rPr/>
              <a:t> </a:t>
            </a:r>
            <a:r>
              <a:rPr/>
              <a:t>is</a:t>
            </a:r>
            <a:r>
              <a:rPr/>
              <a:t> </a:t>
            </a:r>
            <a:r>
              <a:rPr/>
              <a:t>an</a:t>
            </a:r>
            <a:r>
              <a:rPr/>
              <a:t> </a:t>
            </a:r>
            <a:r>
              <a:rPr/>
              <a:t>impossible</a:t>
            </a:r>
            <a:r>
              <a:rPr/>
              <a:t> </a:t>
            </a:r>
            <a:r>
              <a:rPr/>
              <a:t>value,</a:t>
            </a:r>
            <a:r>
              <a:rPr/>
              <a:t> </a:t>
            </a:r>
            <a:r>
              <a:rPr/>
              <a:t>so</a:t>
            </a:r>
            <a:r>
              <a:rPr/>
              <a:t> </a:t>
            </a:r>
            <a:r>
              <a:rPr/>
              <a:t>the</a:t>
            </a:r>
            <a:r>
              <a:rPr/>
              <a:t> </a:t>
            </a:r>
            <a:r>
              <a:rPr/>
              <a:t>interpretation</a:t>
            </a:r>
            <a:r>
              <a:rPr/>
              <a:t> </a:t>
            </a:r>
            <a:r>
              <a:rPr/>
              <a:t>is</a:t>
            </a:r>
            <a:r>
              <a:rPr/>
              <a:t> </a:t>
            </a:r>
            <a:r>
              <a:rPr/>
              <a:t>not</a:t>
            </a:r>
            <a:r>
              <a:rPr/>
              <a:t> </a:t>
            </a:r>
            <a:r>
              <a:rPr/>
              <a:t>useful.</a:t>
            </a:r>
            <a:r>
              <a:rPr/>
              <a:t> </a:t>
            </a:r>
            <a:r>
              <a:rPr/>
              <a:t>What</a:t>
            </a:r>
            <a:r>
              <a:rPr/>
              <a:t> </a:t>
            </a:r>
            <a:r>
              <a:rPr/>
              <a:t>is</a:t>
            </a:r>
            <a:r>
              <a:rPr/>
              <a:t> </a:t>
            </a:r>
            <a:r>
              <a:rPr/>
              <a:t>useful,</a:t>
            </a:r>
            <a:r>
              <a:rPr/>
              <a:t> </a:t>
            </a:r>
            <a:r>
              <a:rPr/>
              <a:t>is</a:t>
            </a:r>
            <a:r>
              <a:rPr/>
              <a:t> </a:t>
            </a:r>
            <a:r>
              <a:rPr/>
              <a:t>the</a:t>
            </a:r>
            <a:r>
              <a:rPr/>
              <a:t> </a:t>
            </a:r>
            <a:r>
              <a:rPr/>
              <a:t>interpretation</a:t>
            </a:r>
            <a:r>
              <a:rPr/>
              <a:t> </a:t>
            </a:r>
            <a:r>
              <a:rPr/>
              <a:t>of</a:t>
            </a:r>
            <a:r>
              <a:rPr/>
              <a:t> </a:t>
            </a:r>
            <a:r>
              <a:rPr/>
              <a:t>the</a:t>
            </a:r>
            <a:r>
              <a:rPr/>
              <a:t> </a:t>
            </a:r>
            <a:r>
              <a:rPr/>
              <a:t>slope.</a:t>
            </a:r>
          </a:p>
          <a:p>
            <a:pPr lvl="0" marL="0" indent="0">
              <a:buNone/>
            </a:pPr>
          </a:p>
          <a:p>
            <a:pPr lvl="0" marL="0" indent="0">
              <a:buNone/>
            </a:pPr>
            <a:r>
              <a:rPr/>
              <a:t>Notice</a:t>
            </a:r>
            <a:r>
              <a:rPr/>
              <a:t> </a:t>
            </a:r>
            <a:r>
              <a:rPr/>
              <a:t>that</a:t>
            </a:r>
            <a:r>
              <a:rPr/>
              <a:t> </a:t>
            </a:r>
            <a:r>
              <a:rPr/>
              <a:t>a</a:t>
            </a:r>
            <a:r>
              <a:rPr/>
              <a:t> </a:t>
            </a:r>
            <a:r>
              <a:rPr/>
              <a:t>20</a:t>
            </a:r>
            <a:r>
              <a:rPr/>
              <a:t> </a:t>
            </a:r>
            <a:r>
              <a:rPr/>
              <a:t>year</a:t>
            </a:r>
            <a:r>
              <a:rPr/>
              <a:t> </a:t>
            </a:r>
            <a:r>
              <a:rPr/>
              <a:t>old</a:t>
            </a:r>
            <a:r>
              <a:rPr/>
              <a:t> </a:t>
            </a:r>
            <a:r>
              <a:rPr/>
              <a:t>mother</a:t>
            </a:r>
            <a:r>
              <a:rPr/>
              <a:t> </a:t>
            </a:r>
            <a:r>
              <a:rPr/>
              <a:t>has</a:t>
            </a:r>
            <a:r>
              <a:rPr/>
              <a:t> </a:t>
            </a:r>
            <a:r>
              <a:rPr/>
              <a:t>a</a:t>
            </a:r>
            <a:r>
              <a:rPr/>
              <a:t> </a:t>
            </a:r>
            <a:r>
              <a:rPr/>
              <a:t>duration</a:t>
            </a:r>
            <a:r>
              <a:rPr/>
              <a:t> </a:t>
            </a:r>
            <a:r>
              <a:rPr/>
              <a:t>of</a:t>
            </a:r>
            <a:r>
              <a:rPr/>
              <a:t> </a:t>
            </a:r>
            <a:r>
              <a:rPr/>
              <a:t>13</a:t>
            </a:r>
            <a:r>
              <a:rPr/>
              <a:t> </a:t>
            </a:r>
            <a:r>
              <a:rPr/>
              <a:t>weeks.</a:t>
            </a:r>
            <a:r>
              <a:rPr/>
              <a:t> </a:t>
            </a:r>
            <a:r>
              <a:rPr/>
              <a:t>A</a:t>
            </a:r>
            <a:r>
              <a:rPr/>
              <a:t> </a:t>
            </a:r>
            <a:r>
              <a:rPr/>
              <a:t>40</a:t>
            </a:r>
            <a:r>
              <a:rPr/>
              <a:t> </a:t>
            </a:r>
            <a:r>
              <a:rPr/>
              <a:t>year</a:t>
            </a:r>
            <a:r>
              <a:rPr/>
              <a:t> </a:t>
            </a:r>
            <a:r>
              <a:rPr/>
              <a:t>old</a:t>
            </a:r>
            <a:r>
              <a:rPr/>
              <a:t> </a:t>
            </a:r>
            <a:r>
              <a:rPr/>
              <a:t>mother</a:t>
            </a:r>
            <a:r>
              <a:rPr/>
              <a:t> </a:t>
            </a:r>
            <a:r>
              <a:rPr/>
              <a:t>has</a:t>
            </a:r>
            <a:r>
              <a:rPr/>
              <a:t> </a:t>
            </a:r>
            <a:r>
              <a:rPr/>
              <a:t>a</a:t>
            </a:r>
            <a:r>
              <a:rPr/>
              <a:t> </a:t>
            </a:r>
            <a:r>
              <a:rPr/>
              <a:t>duration</a:t>
            </a:r>
            <a:r>
              <a:rPr/>
              <a:t> </a:t>
            </a:r>
            <a:r>
              <a:rPr/>
              <a:t>of</a:t>
            </a:r>
            <a:r>
              <a:rPr/>
              <a:t> </a:t>
            </a:r>
            <a:r>
              <a:rPr/>
              <a:t>21</a:t>
            </a:r>
            <a:r>
              <a:rPr/>
              <a:t> </a:t>
            </a:r>
            <a:r>
              <a:rPr/>
              <a:t>weeks.</a:t>
            </a:r>
          </a:p>
          <a:p>
            <a:pPr lvl="0" marL="0" indent="0">
              <a:buNone/>
            </a:pPr>
          </a:p>
          <a:p>
            <a:pPr lvl="0" marL="0" indent="0">
              <a:buNone/>
            </a:pPr>
            <a:r>
              <a:rPr/>
              <a:t>Calculate</a:t>
            </a:r>
            <a:r>
              <a:rPr/>
              <a:t> </a:t>
            </a:r>
            <a:r>
              <a:rPr/>
              <a:t>21-13</a:t>
            </a:r>
            <a:r>
              <a:rPr/>
              <a:t> </a:t>
            </a:r>
            <a:r>
              <a:rPr/>
              <a:t>divided</a:t>
            </a:r>
            <a:r>
              <a:rPr/>
              <a:t> </a:t>
            </a:r>
            <a:r>
              <a:rPr/>
              <a:t>by</a:t>
            </a:r>
            <a:r>
              <a:rPr/>
              <a:t> </a:t>
            </a:r>
            <a:r>
              <a:rPr/>
              <a:t>40-20</a:t>
            </a:r>
            <a:r>
              <a:rPr/>
              <a:t> </a:t>
            </a:r>
            <a:r>
              <a:rPr/>
              <a:t>equals</a:t>
            </a:r>
            <a:r>
              <a:rPr/>
              <a:t> </a:t>
            </a:r>
            <a:r>
              <a:rPr/>
              <a:t>8</a:t>
            </a:r>
            <a:r>
              <a:rPr/>
              <a:t> </a:t>
            </a:r>
            <a:r>
              <a:rPr/>
              <a:t>divided</a:t>
            </a:r>
            <a:r>
              <a:rPr/>
              <a:t> </a:t>
            </a:r>
            <a:r>
              <a:rPr/>
              <a:t>by</a:t>
            </a:r>
            <a:r>
              <a:rPr/>
              <a:t> </a:t>
            </a:r>
            <a:r>
              <a:rPr/>
              <a:t>20</a:t>
            </a:r>
            <a:r>
              <a:rPr/>
              <a:t> </a:t>
            </a:r>
            <a:r>
              <a:rPr/>
              <a:t>equals</a:t>
            </a:r>
            <a:r>
              <a:rPr/>
              <a:t> </a:t>
            </a:r>
            <a:r>
              <a:rPr/>
              <a:t>0.4.</a:t>
            </a:r>
            <a:r>
              <a:rPr/>
              <a:t> </a:t>
            </a:r>
            <a:r>
              <a:rPr/>
              <a:t>The</a:t>
            </a:r>
            <a:r>
              <a:rPr/>
              <a:t> </a:t>
            </a:r>
            <a:r>
              <a:rPr/>
              <a:t>estimated</a:t>
            </a:r>
            <a:r>
              <a:rPr/>
              <a:t> </a:t>
            </a:r>
            <a:r>
              <a:rPr/>
              <a:t>average</a:t>
            </a:r>
            <a:r>
              <a:rPr/>
              <a:t> </a:t>
            </a:r>
            <a:r>
              <a:rPr/>
              <a:t>duration</a:t>
            </a:r>
            <a:r>
              <a:rPr/>
              <a:t> </a:t>
            </a:r>
            <a:r>
              <a:rPr/>
              <a:t>of</a:t>
            </a:r>
            <a:r>
              <a:rPr/>
              <a:t> </a:t>
            </a:r>
            <a:r>
              <a:rPr/>
              <a:t>breast</a:t>
            </a:r>
            <a:r>
              <a:rPr/>
              <a:t> </a:t>
            </a:r>
            <a:r>
              <a:rPr/>
              <a:t>feeding</a:t>
            </a:r>
            <a:r>
              <a:rPr/>
              <a:t> </a:t>
            </a:r>
            <a:r>
              <a:rPr/>
              <a:t>increases</a:t>
            </a:r>
            <a:r>
              <a:rPr/>
              <a:t> </a:t>
            </a:r>
            <a:r>
              <a:rPr/>
              <a:t>by</a:t>
            </a:r>
            <a:r>
              <a:rPr/>
              <a:t> </a:t>
            </a:r>
            <a:r>
              <a:rPr/>
              <a:t>0.4</a:t>
            </a:r>
            <a:r>
              <a:rPr/>
              <a:t> </a:t>
            </a:r>
            <a:r>
              <a:rPr/>
              <a:t>weeks</a:t>
            </a:r>
            <a:r>
              <a:rPr/>
              <a:t> </a:t>
            </a:r>
            <a:r>
              <a:rPr/>
              <a:t>for</a:t>
            </a:r>
            <a:r>
              <a:rPr/>
              <a:t> </a:t>
            </a:r>
            <a:r>
              <a:rPr/>
              <a:t>every</a:t>
            </a:r>
            <a:r>
              <a:rPr/>
              <a:t> </a:t>
            </a:r>
            <a:r>
              <a:rPr/>
              <a:t>extra</a:t>
            </a:r>
            <a:r>
              <a:rPr/>
              <a:t> </a:t>
            </a:r>
            <a:r>
              <a:rPr/>
              <a:t>year</a:t>
            </a:r>
            <a:r>
              <a:rPr/>
              <a:t> </a:t>
            </a:r>
            <a:r>
              <a:rPr/>
              <a:t>in</a:t>
            </a:r>
            <a:r>
              <a:rPr/>
              <a:t> </a:t>
            </a:r>
            <a:r>
              <a:rPr/>
              <a:t>the</a:t>
            </a:r>
            <a:r>
              <a:rPr/>
              <a:t> </a:t>
            </a:r>
            <a:r>
              <a:rPr/>
              <a:t>mother’s</a:t>
            </a:r>
            <a:r>
              <a:rPr/>
              <a:t> </a:t>
            </a:r>
            <a:r>
              <a:rPr/>
              <a:t>age.</a:t>
            </a:r>
          </a:p>
        </p:txBody>
      </p:sp>
      <p:sp>
        <p:nvSpPr>
          <p:cNvPr id="4" name="Slide Number Placeholder 3"/>
          <p:cNvSpPr>
            <a:spLocks noGrp="1"/>
          </p:cNvSpPr>
          <p:nvPr>
            <p:ph type="sldNum" sz="quarter" idx="10"/>
          </p:nvPr>
        </p:nvSpPr>
        <p:spPr/>
        <p:txBody>
          <a:bodyPr/>
          <a:lstStyle/>
          <a:p>
            <a:fld id="{18BDFEC3-8487-43E8-A154-7C12CBC1FFF2}" type="slidenum">
              <a:rPr lang="en-US"/>
              <a:t>32</a:t>
            </a:fld>
            <a:endParaRPr lang="en-US"/>
          </a:p>
        </p:txBody>
      </p:sp>
    </p:spTree>
  </p:cSld>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When</a:t>
            </a:r>
            <a:r>
              <a:rPr/>
              <a:t> </a:t>
            </a:r>
            <a:r>
              <a:rPr/>
              <a:t>X</a:t>
            </a:r>
            <a:r>
              <a:rPr/>
              <a:t> </a:t>
            </a:r>
            <a:r>
              <a:rPr/>
              <a:t>is</a:t>
            </a:r>
            <a:r>
              <a:rPr/>
              <a:t> </a:t>
            </a:r>
            <a:r>
              <a:rPr/>
              <a:t>categorical,</a:t>
            </a:r>
            <a:r>
              <a:rPr/>
              <a:t> </a:t>
            </a:r>
            <a:r>
              <a:rPr/>
              <a:t>the</a:t>
            </a:r>
            <a:r>
              <a:rPr/>
              <a:t> </a:t>
            </a:r>
            <a:r>
              <a:rPr/>
              <a:t>interpretation</a:t>
            </a:r>
            <a:r>
              <a:rPr/>
              <a:t> </a:t>
            </a:r>
            <a:r>
              <a:rPr/>
              <a:t>changes</a:t>
            </a:r>
            <a:r>
              <a:rPr/>
              <a:t> </a:t>
            </a:r>
            <a:r>
              <a:rPr/>
              <a:t>somewhat.</a:t>
            </a:r>
            <a:r>
              <a:rPr/>
              <a:t> </a:t>
            </a:r>
            <a:r>
              <a:rPr/>
              <a:t>Let’s</a:t>
            </a:r>
            <a:r>
              <a:rPr/>
              <a:t> </a:t>
            </a:r>
            <a:r>
              <a:rPr/>
              <a:t>look</a:t>
            </a:r>
            <a:r>
              <a:rPr/>
              <a:t> </a:t>
            </a:r>
            <a:r>
              <a:rPr/>
              <a:t>at</a:t>
            </a:r>
            <a:r>
              <a:rPr/>
              <a:t> </a:t>
            </a:r>
            <a:r>
              <a:rPr/>
              <a:t>the</a:t>
            </a:r>
            <a:r>
              <a:rPr/>
              <a:t> </a:t>
            </a:r>
            <a:r>
              <a:rPr/>
              <a:t>simplest</a:t>
            </a:r>
            <a:r>
              <a:rPr/>
              <a:t> </a:t>
            </a:r>
            <a:r>
              <a:rPr/>
              <a:t>situation,</a:t>
            </a:r>
            <a:r>
              <a:rPr/>
              <a:t> </a:t>
            </a:r>
            <a:r>
              <a:rPr/>
              <a:t>a</a:t>
            </a:r>
            <a:r>
              <a:rPr/>
              <a:t> </a:t>
            </a:r>
            <a:r>
              <a:rPr/>
              <a:t>binary</a:t>
            </a:r>
            <a:r>
              <a:rPr/>
              <a:t> </a:t>
            </a:r>
            <a:r>
              <a:rPr/>
              <a:t>variable.</a:t>
            </a:r>
            <a:r>
              <a:rPr/>
              <a:t> </a:t>
            </a:r>
            <a:r>
              <a:rPr/>
              <a:t>A</a:t>
            </a:r>
            <a:r>
              <a:rPr/>
              <a:t> </a:t>
            </a:r>
            <a:r>
              <a:rPr/>
              <a:t>binary</a:t>
            </a:r>
            <a:r>
              <a:rPr/>
              <a:t> </a:t>
            </a:r>
            <a:r>
              <a:rPr/>
              <a:t>variable</a:t>
            </a:r>
            <a:r>
              <a:rPr/>
              <a:t> </a:t>
            </a:r>
            <a:r>
              <a:rPr/>
              <a:t>can</a:t>
            </a:r>
            <a:r>
              <a:rPr/>
              <a:t> </a:t>
            </a:r>
            <a:r>
              <a:rPr/>
              <a:t>have</a:t>
            </a:r>
            <a:r>
              <a:rPr/>
              <a:t> </a:t>
            </a:r>
            <a:r>
              <a:rPr/>
              <a:t>only</a:t>
            </a:r>
            <a:r>
              <a:rPr/>
              <a:t> </a:t>
            </a:r>
            <a:r>
              <a:rPr/>
              <a:t>two</a:t>
            </a:r>
            <a:r>
              <a:rPr/>
              <a:t> </a:t>
            </a:r>
            <a:r>
              <a:rPr/>
              <a:t>possible</a:t>
            </a:r>
            <a:r>
              <a:rPr/>
              <a:t> </a:t>
            </a:r>
            <a:r>
              <a:rPr/>
              <a:t>categories.</a:t>
            </a:r>
            <a:r>
              <a:rPr/>
              <a:t> </a:t>
            </a:r>
            <a:r>
              <a:rPr/>
              <a:t>Some</a:t>
            </a:r>
            <a:r>
              <a:rPr/>
              <a:t> </a:t>
            </a:r>
            <a:r>
              <a:rPr/>
              <a:t>examples</a:t>
            </a:r>
            <a:r>
              <a:rPr/>
              <a:t> </a:t>
            </a:r>
            <a:r>
              <a:rPr/>
              <a:t>are</a:t>
            </a:r>
            <a:r>
              <a:rPr/>
              <a:t> </a:t>
            </a:r>
            <a:r>
              <a:rPr/>
              <a:t>live/dead,</a:t>
            </a:r>
            <a:r>
              <a:rPr/>
              <a:t> </a:t>
            </a:r>
            <a:r>
              <a:rPr/>
              <a:t>treatment/control,</a:t>
            </a:r>
            <a:r>
              <a:rPr/>
              <a:t> </a:t>
            </a:r>
            <a:r>
              <a:rPr/>
              <a:t>diseased/healthy,</a:t>
            </a:r>
            <a:r>
              <a:rPr/>
              <a:t> </a:t>
            </a:r>
            <a:r>
              <a:rPr/>
              <a:t>male/female.</a:t>
            </a:r>
            <a:r>
              <a:rPr/>
              <a:t> </a:t>
            </a:r>
            <a:r>
              <a:rPr/>
              <a:t>We</a:t>
            </a:r>
            <a:r>
              <a:rPr/>
              <a:t> </a:t>
            </a:r>
            <a:r>
              <a:rPr/>
              <a:t>need</a:t>
            </a:r>
            <a:r>
              <a:rPr/>
              <a:t> </a:t>
            </a:r>
            <a:r>
              <a:rPr/>
              <a:t>to</a:t>
            </a:r>
            <a:r>
              <a:rPr/>
              <a:t> </a:t>
            </a:r>
            <a:r>
              <a:rPr/>
              <a:t>assign</a:t>
            </a:r>
            <a:r>
              <a:rPr/>
              <a:t> </a:t>
            </a:r>
            <a:r>
              <a:rPr/>
              <a:t>number</a:t>
            </a:r>
            <a:r>
              <a:rPr/>
              <a:t> </a:t>
            </a:r>
            <a:r>
              <a:rPr/>
              <a:t>codes</a:t>
            </a:r>
            <a:r>
              <a:rPr/>
              <a:t> </a:t>
            </a:r>
            <a:r>
              <a:rPr/>
              <a:t>to</a:t>
            </a:r>
            <a:r>
              <a:rPr/>
              <a:t> </a:t>
            </a:r>
            <a:r>
              <a:rPr/>
              <a:t>the</a:t>
            </a:r>
            <a:r>
              <a:rPr/>
              <a:t> </a:t>
            </a:r>
            <a:r>
              <a:rPr/>
              <a:t>categories.</a:t>
            </a:r>
            <a:r>
              <a:rPr/>
              <a:t> </a:t>
            </a:r>
            <a:r>
              <a:rPr/>
              <a:t>Most</a:t>
            </a:r>
            <a:r>
              <a:rPr/>
              <a:t> </a:t>
            </a:r>
            <a:r>
              <a:rPr/>
              <a:t>people</a:t>
            </a:r>
            <a:r>
              <a:rPr/>
              <a:t> </a:t>
            </a:r>
            <a:r>
              <a:rPr/>
              <a:t>assign</a:t>
            </a:r>
            <a:r>
              <a:rPr/>
              <a:t> </a:t>
            </a:r>
            <a:r>
              <a:rPr/>
              <a:t>the</a:t>
            </a:r>
            <a:r>
              <a:rPr/>
              <a:t> </a:t>
            </a:r>
            <a:r>
              <a:rPr/>
              <a:t>codes</a:t>
            </a:r>
            <a:r>
              <a:rPr/>
              <a:t> </a:t>
            </a:r>
            <a:r>
              <a:rPr/>
              <a:t>1</a:t>
            </a:r>
            <a:r>
              <a:rPr/>
              <a:t> </a:t>
            </a:r>
            <a:r>
              <a:rPr/>
              <a:t>and</a:t>
            </a:r>
            <a:r>
              <a:rPr/>
              <a:t> </a:t>
            </a:r>
            <a:r>
              <a:rPr/>
              <a:t>2,</a:t>
            </a:r>
            <a:r>
              <a:rPr/>
              <a:t> </a:t>
            </a:r>
            <a:r>
              <a:rPr/>
              <a:t>but</a:t>
            </a:r>
            <a:r>
              <a:rPr/>
              <a:t> </a:t>
            </a:r>
            <a:r>
              <a:rPr/>
              <a:t>it</a:t>
            </a:r>
            <a:r>
              <a:rPr/>
              <a:t> </a:t>
            </a:r>
            <a:r>
              <a:rPr/>
              <a:t>is</a:t>
            </a:r>
            <a:r>
              <a:rPr/>
              <a:t> </a:t>
            </a:r>
            <a:r>
              <a:rPr/>
              <a:t>actually</a:t>
            </a:r>
            <a:r>
              <a:rPr/>
              <a:t> </a:t>
            </a:r>
            <a:r>
              <a:rPr/>
              <a:t>better</a:t>
            </a:r>
            <a:r>
              <a:rPr/>
              <a:t> </a:t>
            </a:r>
            <a:r>
              <a:rPr/>
              <a:t>to</a:t>
            </a:r>
            <a:r>
              <a:rPr/>
              <a:t> </a:t>
            </a:r>
            <a:r>
              <a:rPr/>
              <a:t>assign</a:t>
            </a:r>
            <a:r>
              <a:rPr/>
              <a:t> </a:t>
            </a:r>
            <a:r>
              <a:rPr/>
              <a:t>the</a:t>
            </a:r>
            <a:r>
              <a:rPr/>
              <a:t> </a:t>
            </a:r>
            <a:r>
              <a:rPr/>
              <a:t>codes</a:t>
            </a:r>
            <a:r>
              <a:rPr/>
              <a:t> </a:t>
            </a:r>
            <a:r>
              <a:rPr/>
              <a:t>0</a:t>
            </a:r>
            <a:r>
              <a:rPr/>
              <a:t> </a:t>
            </a:r>
            <a:r>
              <a:rPr/>
              <a:t>and</a:t>
            </a:r>
            <a:r>
              <a:rPr/>
              <a:t> </a:t>
            </a:r>
            <a:r>
              <a:rPr/>
              <a:t>1.</a:t>
            </a:r>
          </a:p>
          <a:p>
            <a:pPr lvl="0" marL="0" indent="0">
              <a:buNone/>
            </a:pPr>
          </a:p>
          <a:p>
            <a:pPr lvl="0" marL="0" indent="0">
              <a:buNone/>
            </a:pPr>
            <a:r>
              <a:rPr/>
              <a:t>In</a:t>
            </a:r>
            <a:r>
              <a:rPr/>
              <a:t> </a:t>
            </a:r>
            <a:r>
              <a:rPr/>
              <a:t>a</a:t>
            </a:r>
            <a:r>
              <a:rPr/>
              <a:t> </a:t>
            </a:r>
            <a:r>
              <a:rPr/>
              <a:t>study</a:t>
            </a:r>
            <a:r>
              <a:rPr/>
              <a:t> </a:t>
            </a:r>
            <a:r>
              <a:rPr/>
              <a:t>of</a:t>
            </a:r>
            <a:r>
              <a:rPr/>
              <a:t> </a:t>
            </a:r>
            <a:r>
              <a:rPr/>
              <a:t>breast</a:t>
            </a:r>
            <a:r>
              <a:rPr/>
              <a:t> </a:t>
            </a:r>
            <a:r>
              <a:rPr/>
              <a:t>feeding,</a:t>
            </a:r>
            <a:r>
              <a:rPr/>
              <a:t> </a:t>
            </a:r>
            <a:r>
              <a:rPr/>
              <a:t>we</a:t>
            </a:r>
            <a:r>
              <a:rPr/>
              <a:t> </a:t>
            </a:r>
            <a:r>
              <a:rPr/>
              <a:t>have</a:t>
            </a:r>
            <a:r>
              <a:rPr/>
              <a:t> </a:t>
            </a:r>
            <a:r>
              <a:rPr/>
              <a:t>a</a:t>
            </a:r>
            <a:r>
              <a:rPr/>
              <a:t> </a:t>
            </a:r>
            <a:r>
              <a:rPr/>
              <a:t>treatment</a:t>
            </a:r>
            <a:r>
              <a:rPr/>
              <a:t> </a:t>
            </a:r>
            <a:r>
              <a:rPr/>
              <a:t>group</a:t>
            </a:r>
            <a:r>
              <a:rPr/>
              <a:t> </a:t>
            </a:r>
            <a:r>
              <a:rPr/>
              <a:t>and</a:t>
            </a:r>
            <a:r>
              <a:rPr/>
              <a:t> </a:t>
            </a:r>
            <a:r>
              <a:rPr/>
              <a:t>a</a:t>
            </a:r>
            <a:r>
              <a:rPr/>
              <a:t> </a:t>
            </a:r>
            <a:r>
              <a:rPr/>
              <a:t>control</a:t>
            </a:r>
            <a:r>
              <a:rPr/>
              <a:t> </a:t>
            </a:r>
            <a:r>
              <a:rPr/>
              <a:t>group.</a:t>
            </a:r>
            <a:r>
              <a:rPr/>
              <a:t> </a:t>
            </a:r>
            <a:r>
              <a:rPr/>
              <a:t>Let</a:t>
            </a:r>
            <a:r>
              <a:rPr/>
              <a:t> </a:t>
            </a:r>
            <a:r>
              <a:rPr/>
              <a:t>us</a:t>
            </a:r>
            <a:r>
              <a:rPr/>
              <a:t> </a:t>
            </a:r>
            <a:r>
              <a:rPr/>
              <a:t>label</a:t>
            </a:r>
            <a:r>
              <a:rPr/>
              <a:t> </a:t>
            </a:r>
            <a:r>
              <a:rPr/>
              <a:t>the</a:t>
            </a:r>
            <a:r>
              <a:rPr/>
              <a:t> </a:t>
            </a:r>
            <a:r>
              <a:rPr/>
              <a:t>treatment</a:t>
            </a:r>
            <a:r>
              <a:rPr/>
              <a:t> </a:t>
            </a:r>
            <a:r>
              <a:rPr/>
              <a:t>group</a:t>
            </a:r>
            <a:r>
              <a:rPr/>
              <a:t> </a:t>
            </a:r>
            <a:r>
              <a:rPr/>
              <a:t>as</a:t>
            </a:r>
            <a:r>
              <a:rPr/>
              <a:t> </a:t>
            </a:r>
            <a:r>
              <a:rPr/>
              <a:t>1</a:t>
            </a:r>
            <a:r>
              <a:rPr/>
              <a:t> </a:t>
            </a:r>
            <a:r>
              <a:rPr/>
              <a:t>and</a:t>
            </a:r>
            <a:r>
              <a:rPr/>
              <a:t> </a:t>
            </a:r>
            <a:r>
              <a:rPr/>
              <a:t>the</a:t>
            </a:r>
            <a:r>
              <a:rPr/>
              <a:t> </a:t>
            </a:r>
            <a:r>
              <a:rPr/>
              <a:t>control</a:t>
            </a:r>
            <a:r>
              <a:rPr/>
              <a:t> </a:t>
            </a:r>
            <a:r>
              <a:rPr/>
              <a:t>group</a:t>
            </a:r>
            <a:r>
              <a:rPr/>
              <a:t> </a:t>
            </a:r>
            <a:r>
              <a:rPr/>
              <a:t>as</a:t>
            </a:r>
            <a:r>
              <a:rPr/>
              <a:t> </a:t>
            </a:r>
            <a:r>
              <a:rPr/>
              <a:t>0.</a:t>
            </a:r>
            <a:r>
              <a:rPr/>
              <a:t> </a:t>
            </a:r>
            <a:r>
              <a:rPr/>
              <a:t>The</a:t>
            </a:r>
            <a:r>
              <a:rPr/>
              <a:t> </a:t>
            </a:r>
            <a:r>
              <a:rPr/>
              <a:t>outcome</a:t>
            </a:r>
            <a:r>
              <a:rPr/>
              <a:t> </a:t>
            </a:r>
            <a:r>
              <a:rPr/>
              <a:t>variable</a:t>
            </a:r>
            <a:r>
              <a:rPr/>
              <a:t> </a:t>
            </a:r>
            <a:r>
              <a:rPr/>
              <a:t>is</a:t>
            </a:r>
            <a:r>
              <a:rPr/>
              <a:t> </a:t>
            </a:r>
            <a:r>
              <a:rPr/>
              <a:t>the</a:t>
            </a:r>
            <a:r>
              <a:rPr/>
              <a:t> </a:t>
            </a:r>
            <a:r>
              <a:rPr/>
              <a:t>age</a:t>
            </a:r>
            <a:r>
              <a:rPr/>
              <a:t> </a:t>
            </a:r>
            <a:r>
              <a:rPr/>
              <a:t>when</a:t>
            </a:r>
            <a:r>
              <a:rPr/>
              <a:t> </a:t>
            </a:r>
            <a:r>
              <a:rPr/>
              <a:t>breast</a:t>
            </a:r>
            <a:r>
              <a:rPr/>
              <a:t> </a:t>
            </a:r>
            <a:r>
              <a:rPr/>
              <a:t>feeding</a:t>
            </a:r>
            <a:r>
              <a:rPr/>
              <a:t> </a:t>
            </a:r>
            <a:r>
              <a:rPr/>
              <a:t>stopped.</a:t>
            </a:r>
          </a:p>
          <a:p>
            <a:pPr lvl="0" marL="0" indent="0">
              <a:buNone/>
            </a:pPr>
          </a:p>
          <a:p>
            <a:pPr lvl="0" marL="0" indent="0">
              <a:buNone/>
            </a:pPr>
            <a:r>
              <a:rPr/>
              <a:t>In</a:t>
            </a:r>
            <a:r>
              <a:rPr/>
              <a:t> </a:t>
            </a:r>
            <a:r>
              <a:rPr/>
              <a:t>this</a:t>
            </a:r>
            <a:r>
              <a:rPr/>
              <a:t> </a:t>
            </a:r>
            <a:r>
              <a:rPr/>
              <a:t>situation,</a:t>
            </a:r>
            <a:r>
              <a:rPr/>
              <a:t> </a:t>
            </a:r>
            <a:r>
              <a:rPr/>
              <a:t>the</a:t>
            </a:r>
            <a:r>
              <a:rPr/>
              <a:t> </a:t>
            </a:r>
            <a:r>
              <a:rPr/>
              <a:t>intercept,</a:t>
            </a:r>
            <a:r>
              <a:rPr/>
              <a:t> </a:t>
            </a:r>
            <a:r>
              <a:rPr/>
              <a:t>13,</a:t>
            </a:r>
            <a:r>
              <a:rPr/>
              <a:t> </a:t>
            </a:r>
            <a:r>
              <a:rPr/>
              <a:t>represents</a:t>
            </a:r>
            <a:r>
              <a:rPr/>
              <a:t> </a:t>
            </a:r>
            <a:r>
              <a:rPr/>
              <a:t>the</a:t>
            </a:r>
            <a:r>
              <a:rPr/>
              <a:t> </a:t>
            </a:r>
            <a:r>
              <a:rPr/>
              <a:t>average</a:t>
            </a:r>
            <a:r>
              <a:rPr/>
              <a:t> </a:t>
            </a:r>
            <a:r>
              <a:rPr/>
              <a:t>duration</a:t>
            </a:r>
            <a:r>
              <a:rPr/>
              <a:t> </a:t>
            </a:r>
            <a:r>
              <a:rPr/>
              <a:t>for</a:t>
            </a:r>
            <a:r>
              <a:rPr/>
              <a:t> </a:t>
            </a:r>
            <a:r>
              <a:rPr/>
              <a:t>the</a:t>
            </a:r>
            <a:r>
              <a:rPr/>
              <a:t> </a:t>
            </a:r>
            <a:r>
              <a:rPr/>
              <a:t>control</a:t>
            </a:r>
            <a:r>
              <a:rPr/>
              <a:t> </a:t>
            </a:r>
            <a:r>
              <a:rPr/>
              <a:t>group.</a:t>
            </a:r>
          </a:p>
          <a:p>
            <a:pPr lvl="0" marL="0" indent="0">
              <a:buNone/>
            </a:pPr>
          </a:p>
          <a:p>
            <a:pPr lvl="0" marL="0" indent="0">
              <a:buNone/>
            </a:pPr>
            <a:r>
              <a:rPr/>
              <a:t>Calculate</a:t>
            </a:r>
            <a:r>
              <a:rPr/>
              <a:t> </a:t>
            </a:r>
            <a:r>
              <a:rPr/>
              <a:t>20-13</a:t>
            </a:r>
            <a:r>
              <a:rPr/>
              <a:t> </a:t>
            </a:r>
            <a:r>
              <a:rPr/>
              <a:t>divided</a:t>
            </a:r>
            <a:r>
              <a:rPr/>
              <a:t> </a:t>
            </a:r>
            <a:r>
              <a:rPr/>
              <a:t>by</a:t>
            </a:r>
            <a:r>
              <a:rPr/>
              <a:t> </a:t>
            </a:r>
            <a:r>
              <a:rPr/>
              <a:t>1-0.</a:t>
            </a:r>
          </a:p>
          <a:p>
            <a:pPr lvl="0" marL="0" indent="0">
              <a:buNone/>
            </a:pPr>
          </a:p>
          <a:p>
            <a:pPr lvl="0" marL="0" indent="0">
              <a:buNone/>
            </a:pPr>
            <a:r>
              <a:rPr/>
              <a:t>The</a:t>
            </a:r>
            <a:r>
              <a:rPr/>
              <a:t> </a:t>
            </a:r>
            <a:r>
              <a:rPr/>
              <a:t>slope</a:t>
            </a:r>
            <a:r>
              <a:rPr/>
              <a:t> </a:t>
            </a:r>
            <a:r>
              <a:rPr/>
              <a:t>is</a:t>
            </a:r>
            <a:r>
              <a:rPr/>
              <a:t> </a:t>
            </a:r>
            <a:r>
              <a:rPr/>
              <a:t>7,</a:t>
            </a:r>
            <a:r>
              <a:rPr/>
              <a:t> </a:t>
            </a:r>
            <a:r>
              <a:rPr/>
              <a:t>which</a:t>
            </a:r>
            <a:r>
              <a:rPr/>
              <a:t> </a:t>
            </a:r>
            <a:r>
              <a:rPr/>
              <a:t>is</a:t>
            </a:r>
            <a:r>
              <a:rPr/>
              <a:t> </a:t>
            </a:r>
            <a:r>
              <a:rPr/>
              <a:t>the</a:t>
            </a:r>
            <a:r>
              <a:rPr/>
              <a:t> </a:t>
            </a:r>
            <a:r>
              <a:rPr/>
              <a:t>change</a:t>
            </a:r>
            <a:r>
              <a:rPr/>
              <a:t> </a:t>
            </a:r>
            <a:r>
              <a:rPr/>
              <a:t>in</a:t>
            </a:r>
            <a:r>
              <a:rPr/>
              <a:t> </a:t>
            </a:r>
            <a:r>
              <a:rPr/>
              <a:t>the</a:t>
            </a:r>
            <a:r>
              <a:rPr/>
              <a:t> </a:t>
            </a:r>
            <a:r>
              <a:rPr/>
              <a:t>average</a:t>
            </a:r>
            <a:r>
              <a:rPr/>
              <a:t> </a:t>
            </a:r>
            <a:r>
              <a:rPr/>
              <a:t>duration</a:t>
            </a:r>
            <a:r>
              <a:rPr/>
              <a:t> </a:t>
            </a:r>
            <a:r>
              <a:rPr/>
              <a:t>when</a:t>
            </a:r>
            <a:r>
              <a:rPr/>
              <a:t> </a:t>
            </a:r>
            <a:r>
              <a:rPr/>
              <a:t>we</a:t>
            </a:r>
            <a:r>
              <a:rPr/>
              <a:t> </a:t>
            </a:r>
            <a:r>
              <a:rPr/>
              <a:t>move</a:t>
            </a:r>
            <a:r>
              <a:rPr/>
              <a:t> </a:t>
            </a:r>
            <a:r>
              <a:rPr/>
              <a:t>from</a:t>
            </a:r>
            <a:r>
              <a:rPr/>
              <a:t> </a:t>
            </a:r>
            <a:r>
              <a:rPr/>
              <a:t>the</a:t>
            </a:r>
            <a:r>
              <a:rPr/>
              <a:t> </a:t>
            </a:r>
            <a:r>
              <a:rPr/>
              <a:t>control</a:t>
            </a:r>
            <a:r>
              <a:rPr/>
              <a:t> </a:t>
            </a:r>
            <a:r>
              <a:rPr/>
              <a:t>group</a:t>
            </a:r>
            <a:r>
              <a:rPr/>
              <a:t> </a:t>
            </a:r>
            <a:r>
              <a:rPr/>
              <a:t>to</a:t>
            </a:r>
            <a:r>
              <a:rPr/>
              <a:t> </a:t>
            </a:r>
            <a:r>
              <a:rPr/>
              <a:t>the</a:t>
            </a:r>
            <a:r>
              <a:rPr/>
              <a:t> </a:t>
            </a:r>
            <a:r>
              <a:rPr/>
              <a:t>treatment</a:t>
            </a:r>
            <a:r>
              <a:rPr/>
              <a:t> </a:t>
            </a:r>
            <a:r>
              <a:rPr/>
              <a:t>group.</a:t>
            </a:r>
          </a:p>
          <a:p>
            <a:pPr lvl="0" marL="0" indent="0">
              <a:buNone/>
            </a:pPr>
          </a:p>
          <a:p>
            <a:pPr lvl="0" marL="0" indent="0">
              <a:buNone/>
            </a:pPr>
            <a:r>
              <a:rPr/>
              <a:t>When</a:t>
            </a:r>
            <a:r>
              <a:rPr/>
              <a:t> </a:t>
            </a:r>
            <a:r>
              <a:rPr/>
              <a:t>we</a:t>
            </a:r>
            <a:r>
              <a:rPr/>
              <a:t> </a:t>
            </a:r>
            <a:r>
              <a:rPr/>
              <a:t>represent</a:t>
            </a:r>
            <a:r>
              <a:rPr/>
              <a:t> </a:t>
            </a:r>
            <a:r>
              <a:rPr/>
              <a:t>a</a:t>
            </a:r>
            <a:r>
              <a:rPr/>
              <a:t> </a:t>
            </a:r>
            <a:r>
              <a:rPr/>
              <a:t>binary</a:t>
            </a:r>
            <a:r>
              <a:rPr/>
              <a:t> </a:t>
            </a:r>
            <a:r>
              <a:rPr/>
              <a:t>variable</a:t>
            </a:r>
            <a:r>
              <a:rPr/>
              <a:t> </a:t>
            </a:r>
            <a:r>
              <a:rPr/>
              <a:t>using</a:t>
            </a:r>
            <a:r>
              <a:rPr/>
              <a:t> </a:t>
            </a:r>
            <a:r>
              <a:rPr/>
              <a:t>0-1</a:t>
            </a:r>
            <a:r>
              <a:rPr/>
              <a:t> </a:t>
            </a:r>
            <a:r>
              <a:rPr/>
              <a:t>coding,</a:t>
            </a:r>
            <a:r>
              <a:rPr/>
              <a:t> </a:t>
            </a:r>
            <a:r>
              <a:rPr/>
              <a:t>the</a:t>
            </a:r>
            <a:r>
              <a:rPr/>
              <a:t> </a:t>
            </a:r>
            <a:r>
              <a:rPr/>
              <a:t>slope</a:t>
            </a:r>
            <a:r>
              <a:rPr/>
              <a:t> </a:t>
            </a:r>
            <a:r>
              <a:rPr/>
              <a:t>represents</a:t>
            </a:r>
            <a:r>
              <a:rPr/>
              <a:t> </a:t>
            </a:r>
            <a:r>
              <a:rPr/>
              <a:t>the</a:t>
            </a:r>
            <a:r>
              <a:rPr/>
              <a:t> </a:t>
            </a:r>
            <a:r>
              <a:rPr/>
              <a:t>estimated</a:t>
            </a:r>
            <a:r>
              <a:rPr/>
              <a:t> </a:t>
            </a:r>
            <a:r>
              <a:rPr/>
              <a:t>average</a:t>
            </a:r>
            <a:r>
              <a:rPr/>
              <a:t> </a:t>
            </a:r>
            <a:r>
              <a:rPr/>
              <a:t>change</a:t>
            </a:r>
            <a:r>
              <a:rPr/>
              <a:t> </a:t>
            </a:r>
            <a:r>
              <a:rPr/>
              <a:t>in</a:t>
            </a:r>
            <a:r>
              <a:rPr/>
              <a:t> </a:t>
            </a:r>
            <a:r>
              <a:rPr/>
              <a:t>Y</a:t>
            </a:r>
            <a:r>
              <a:rPr/>
              <a:t> </a:t>
            </a:r>
            <a:r>
              <a:rPr/>
              <a:t>when</a:t>
            </a:r>
            <a:r>
              <a:rPr/>
              <a:t> </a:t>
            </a:r>
            <a:r>
              <a:rPr/>
              <a:t>you</a:t>
            </a:r>
            <a:r>
              <a:rPr/>
              <a:t> </a:t>
            </a:r>
            <a:r>
              <a:rPr/>
              <a:t>switch</a:t>
            </a:r>
            <a:r>
              <a:rPr/>
              <a:t> </a:t>
            </a:r>
            <a:r>
              <a:rPr/>
              <a:t>from</a:t>
            </a:r>
            <a:r>
              <a:rPr/>
              <a:t> </a:t>
            </a:r>
            <a:r>
              <a:rPr/>
              <a:t>one</a:t>
            </a:r>
            <a:r>
              <a:rPr/>
              <a:t> </a:t>
            </a:r>
            <a:r>
              <a:rPr/>
              <a:t>group</a:t>
            </a:r>
            <a:r>
              <a:rPr/>
              <a:t> </a:t>
            </a:r>
            <a:r>
              <a:rPr/>
              <a:t>to</a:t>
            </a:r>
            <a:r>
              <a:rPr/>
              <a:t> </a:t>
            </a:r>
            <a:r>
              <a:rPr/>
              <a:t>the</a:t>
            </a:r>
            <a:r>
              <a:rPr/>
              <a:t> </a:t>
            </a:r>
            <a:r>
              <a:rPr/>
              <a:t>other.</a:t>
            </a:r>
          </a:p>
          <a:p>
            <a:pPr lvl="0" marL="0" indent="0">
              <a:buNone/>
            </a:pPr>
          </a:p>
          <a:p>
            <a:pPr lvl="0" marL="0" indent="0">
              <a:buNone/>
            </a:pPr>
            <a:r>
              <a:rPr/>
              <a:t>The</a:t>
            </a:r>
            <a:r>
              <a:rPr/>
              <a:t> </a:t>
            </a:r>
            <a:r>
              <a:rPr/>
              <a:t>intercept</a:t>
            </a:r>
            <a:r>
              <a:rPr/>
              <a:t> </a:t>
            </a:r>
            <a:r>
              <a:rPr/>
              <a:t>represents</a:t>
            </a:r>
            <a:r>
              <a:rPr/>
              <a:t> </a:t>
            </a:r>
            <a:r>
              <a:rPr/>
              <a:t>the</a:t>
            </a:r>
            <a:r>
              <a:rPr/>
              <a:t> </a:t>
            </a:r>
            <a:r>
              <a:rPr/>
              <a:t>estimated</a:t>
            </a:r>
            <a:r>
              <a:rPr/>
              <a:t> </a:t>
            </a:r>
            <a:r>
              <a:rPr/>
              <a:t>average</a:t>
            </a:r>
            <a:r>
              <a:rPr/>
              <a:t> </a:t>
            </a:r>
            <a:r>
              <a:rPr/>
              <a:t>value</a:t>
            </a:r>
            <a:r>
              <a:rPr/>
              <a:t> </a:t>
            </a:r>
            <a:r>
              <a:rPr/>
              <a:t>of</a:t>
            </a:r>
            <a:r>
              <a:rPr/>
              <a:t> </a:t>
            </a:r>
            <a:r>
              <a:rPr/>
              <a:t>Y</a:t>
            </a:r>
            <a:r>
              <a:rPr/>
              <a:t> </a:t>
            </a:r>
            <a:r>
              <a:rPr/>
              <a:t>for</a:t>
            </a:r>
            <a:r>
              <a:rPr/>
              <a:t> </a:t>
            </a:r>
            <a:r>
              <a:rPr/>
              <a:t>the</a:t>
            </a:r>
            <a:r>
              <a:rPr/>
              <a:t> </a:t>
            </a:r>
            <a:r>
              <a:rPr/>
              <a:t>group</a:t>
            </a:r>
            <a:r>
              <a:rPr/>
              <a:t> </a:t>
            </a:r>
            <a:r>
              <a:rPr/>
              <a:t>coded</a:t>
            </a:r>
            <a:r>
              <a:rPr/>
              <a:t> </a:t>
            </a:r>
            <a:r>
              <a:rPr/>
              <a:t>as</a:t>
            </a:r>
            <a:r>
              <a:rPr/>
              <a:t> </a:t>
            </a:r>
            <a:r>
              <a:rPr/>
              <a:t>zero.</a:t>
            </a:r>
          </a:p>
        </p:txBody>
      </p:sp>
      <p:sp>
        <p:nvSpPr>
          <p:cNvPr id="4" name="Slide Number Placeholder 3"/>
          <p:cNvSpPr>
            <a:spLocks noGrp="1"/>
          </p:cNvSpPr>
          <p:nvPr>
            <p:ph type="sldNum" sz="quarter" idx="10"/>
          </p:nvPr>
        </p:nvSpPr>
        <p:spPr/>
        <p:txBody>
          <a:bodyPr/>
          <a:lstStyle/>
          <a:p>
            <a:fld id="{18BDFEC3-8487-43E8-A154-7C12CBC1FFF2}" type="slidenum">
              <a:rPr lang="en-US"/>
              <a:t>34</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For</a:t>
            </a:r>
            <a:r>
              <a:rPr/>
              <a:t> </a:t>
            </a:r>
            <a:r>
              <a:rPr/>
              <a:t>nominal</a:t>
            </a:r>
            <a:r>
              <a:rPr/>
              <a:t> </a:t>
            </a:r>
            <a:r>
              <a:rPr/>
              <a:t>data,</a:t>
            </a:r>
            <a:r>
              <a:rPr/>
              <a:t> </a:t>
            </a:r>
            <a:r>
              <a:rPr/>
              <a:t>there</a:t>
            </a:r>
            <a:r>
              <a:rPr/>
              <a:t> </a:t>
            </a:r>
            <a:r>
              <a:rPr/>
              <a:t>are</a:t>
            </a:r>
            <a:r>
              <a:rPr/>
              <a:t> </a:t>
            </a:r>
            <a:r>
              <a:rPr/>
              <a:t>very</a:t>
            </a:r>
            <a:r>
              <a:rPr/>
              <a:t> </a:t>
            </a:r>
            <a:r>
              <a:rPr/>
              <a:t>few</a:t>
            </a:r>
            <a:r>
              <a:rPr/>
              <a:t> </a:t>
            </a:r>
            <a:r>
              <a:rPr/>
              <a:t>numeric</a:t>
            </a:r>
            <a:r>
              <a:rPr/>
              <a:t> </a:t>
            </a:r>
            <a:r>
              <a:rPr/>
              <a:t>summaries</a:t>
            </a:r>
            <a:r>
              <a:rPr/>
              <a:t> </a:t>
            </a:r>
            <a:r>
              <a:rPr/>
              <a:t>that</a:t>
            </a:r>
            <a:r>
              <a:rPr/>
              <a:t> </a:t>
            </a:r>
            <a:r>
              <a:rPr/>
              <a:t>are</a:t>
            </a:r>
            <a:r>
              <a:rPr/>
              <a:t> </a:t>
            </a:r>
            <a:r>
              <a:rPr/>
              <a:t>meaningful.</a:t>
            </a:r>
            <a:r>
              <a:rPr/>
              <a:t> </a:t>
            </a:r>
            <a:r>
              <a:rPr/>
              <a:t>You</a:t>
            </a:r>
            <a:r>
              <a:rPr/>
              <a:t> </a:t>
            </a:r>
            <a:r>
              <a:rPr/>
              <a:t>can’t</a:t>
            </a:r>
            <a:r>
              <a:rPr/>
              <a:t> </a:t>
            </a:r>
            <a:r>
              <a:rPr/>
              <a:t>compute</a:t>
            </a:r>
            <a:r>
              <a:rPr/>
              <a:t> </a:t>
            </a:r>
            <a:r>
              <a:rPr/>
              <a:t>a</a:t>
            </a:r>
            <a:r>
              <a:rPr/>
              <a:t> </a:t>
            </a:r>
            <a:r>
              <a:rPr/>
              <a:t>standard</a:t>
            </a:r>
            <a:r>
              <a:rPr/>
              <a:t> </a:t>
            </a:r>
            <a:r>
              <a:rPr/>
              <a:t>deviation</a:t>
            </a:r>
            <a:r>
              <a:rPr/>
              <a:t> </a:t>
            </a:r>
            <a:r>
              <a:rPr/>
              <a:t>for</a:t>
            </a:r>
            <a:r>
              <a:rPr/>
              <a:t> </a:t>
            </a:r>
            <a:r>
              <a:rPr/>
              <a:t>gender</a:t>
            </a:r>
            <a:r>
              <a:rPr/>
              <a:t> </a:t>
            </a:r>
            <a:r>
              <a:rPr/>
              <a:t>or</a:t>
            </a:r>
            <a:r>
              <a:rPr/>
              <a:t> </a:t>
            </a:r>
            <a:r>
              <a:rPr/>
              <a:t>an</a:t>
            </a:r>
            <a:r>
              <a:rPr/>
              <a:t> </a:t>
            </a:r>
            <a:r>
              <a:rPr/>
              <a:t>average</a:t>
            </a:r>
            <a:r>
              <a:rPr/>
              <a:t> </a:t>
            </a:r>
            <a:r>
              <a:rPr/>
              <a:t>race.</a:t>
            </a:r>
            <a:r>
              <a:rPr/>
              <a:t> </a:t>
            </a:r>
            <a:r>
              <a:rPr/>
              <a:t>About</a:t>
            </a:r>
            <a:r>
              <a:rPr/>
              <a:t> </a:t>
            </a:r>
            <a:r>
              <a:rPr/>
              <a:t>the</a:t>
            </a:r>
            <a:r>
              <a:rPr/>
              <a:t> </a:t>
            </a:r>
            <a:r>
              <a:rPr/>
              <a:t>only</a:t>
            </a:r>
            <a:r>
              <a:rPr/>
              <a:t> </a:t>
            </a:r>
            <a:r>
              <a:rPr/>
              <a:t>meaningful</a:t>
            </a:r>
            <a:r>
              <a:rPr/>
              <a:t> </a:t>
            </a:r>
            <a:r>
              <a:rPr/>
              <a:t>numeric</a:t>
            </a:r>
            <a:r>
              <a:rPr/>
              <a:t> </a:t>
            </a:r>
            <a:r>
              <a:rPr/>
              <a:t>summary</a:t>
            </a:r>
            <a:r>
              <a:rPr/>
              <a:t> </a:t>
            </a:r>
            <a:r>
              <a:rPr/>
              <a:t>for</a:t>
            </a:r>
            <a:r>
              <a:rPr/>
              <a:t> </a:t>
            </a:r>
            <a:r>
              <a:rPr/>
              <a:t>nominal</a:t>
            </a:r>
            <a:r>
              <a:rPr/>
              <a:t> </a:t>
            </a:r>
            <a:r>
              <a:rPr/>
              <a:t>data</a:t>
            </a:r>
            <a:r>
              <a:rPr/>
              <a:t> </a:t>
            </a:r>
            <a:r>
              <a:rPr/>
              <a:t>is</a:t>
            </a:r>
            <a:r>
              <a:rPr/>
              <a:t> </a:t>
            </a:r>
            <a:r>
              <a:rPr/>
              <a:t>percentages.</a:t>
            </a:r>
            <a:r>
              <a:rPr/>
              <a:t> </a:t>
            </a:r>
            <a:r>
              <a:rPr/>
              <a:t>You</a:t>
            </a:r>
            <a:r>
              <a:rPr/>
              <a:t> </a:t>
            </a:r>
            <a:r>
              <a:rPr/>
              <a:t>could</a:t>
            </a:r>
            <a:r>
              <a:rPr/>
              <a:t> </a:t>
            </a:r>
            <a:r>
              <a:rPr/>
              <a:t>compute</a:t>
            </a:r>
            <a:r>
              <a:rPr/>
              <a:t> </a:t>
            </a:r>
            <a:r>
              <a:rPr/>
              <a:t>a</a:t>
            </a:r>
            <a:r>
              <a:rPr/>
              <a:t> </a:t>
            </a:r>
            <a:r>
              <a:rPr/>
              <a:t>mode,</a:t>
            </a:r>
            <a:r>
              <a:rPr/>
              <a:t> </a:t>
            </a:r>
            <a:r>
              <a:rPr/>
              <a:t>the</a:t>
            </a:r>
            <a:r>
              <a:rPr/>
              <a:t> </a:t>
            </a:r>
            <a:r>
              <a:rPr/>
              <a:t>most</a:t>
            </a:r>
            <a:r>
              <a:rPr/>
              <a:t> </a:t>
            </a:r>
            <a:r>
              <a:rPr/>
              <a:t>frequently</a:t>
            </a:r>
            <a:r>
              <a:rPr/>
              <a:t> </a:t>
            </a:r>
            <a:r>
              <a:rPr/>
              <a:t>occurring</a:t>
            </a:r>
            <a:r>
              <a:rPr/>
              <a:t> </a:t>
            </a:r>
            <a:r>
              <a:rPr/>
              <a:t>value,</a:t>
            </a:r>
            <a:r>
              <a:rPr/>
              <a:t> </a:t>
            </a:r>
            <a:r>
              <a:rPr/>
              <a:t>but</a:t>
            </a:r>
            <a:r>
              <a:rPr/>
              <a:t> </a:t>
            </a:r>
            <a:r>
              <a:rPr/>
              <a:t>this</a:t>
            </a:r>
            <a:r>
              <a:rPr/>
              <a:t> </a:t>
            </a:r>
            <a:r>
              <a:rPr/>
              <a:t>is</a:t>
            </a:r>
            <a:r>
              <a:rPr/>
              <a:t> </a:t>
            </a:r>
            <a:r>
              <a:rPr/>
              <a:t>not</a:t>
            </a:r>
            <a:r>
              <a:rPr/>
              <a:t> </a:t>
            </a:r>
            <a:r>
              <a:rPr/>
              <a:t>used</a:t>
            </a:r>
            <a:r>
              <a:rPr/>
              <a:t> </a:t>
            </a:r>
            <a:r>
              <a:rPr/>
              <a:t>all</a:t>
            </a:r>
            <a:r>
              <a:rPr/>
              <a:t> </a:t>
            </a:r>
            <a:r>
              <a:rPr/>
              <a:t>that</a:t>
            </a:r>
            <a:r>
              <a:rPr/>
              <a:t> </a:t>
            </a:r>
            <a:r>
              <a:rPr/>
              <a:t>often.</a:t>
            </a:r>
          </a:p>
          <a:p>
            <a:pPr lvl="0" marL="0" indent="0">
              <a:buNone/>
            </a:pPr>
          </a:p>
          <a:p>
            <a:pPr lvl="0" marL="0" indent="0">
              <a:buNone/>
            </a:pPr>
            <a:r>
              <a:rPr/>
              <a:t>For</a:t>
            </a:r>
            <a:r>
              <a:rPr/>
              <a:t> </a:t>
            </a:r>
            <a:r>
              <a:rPr/>
              <a:t>ordinal</a:t>
            </a:r>
            <a:r>
              <a:rPr/>
              <a:t> </a:t>
            </a:r>
            <a:r>
              <a:rPr/>
              <a:t>data,</a:t>
            </a:r>
            <a:r>
              <a:rPr/>
              <a:t> </a:t>
            </a:r>
            <a:r>
              <a:rPr/>
              <a:t>you</a:t>
            </a:r>
            <a:r>
              <a:rPr/>
              <a:t> </a:t>
            </a:r>
            <a:r>
              <a:rPr/>
              <a:t>can</a:t>
            </a:r>
            <a:r>
              <a:rPr/>
              <a:t> </a:t>
            </a:r>
            <a:r>
              <a:rPr/>
              <a:t>compute</a:t>
            </a:r>
            <a:r>
              <a:rPr/>
              <a:t> </a:t>
            </a:r>
            <a:r>
              <a:rPr/>
              <a:t>the</a:t>
            </a:r>
            <a:r>
              <a:rPr/>
              <a:t> </a:t>
            </a:r>
            <a:r>
              <a:rPr/>
              <a:t>median</a:t>
            </a:r>
            <a:r>
              <a:rPr/>
              <a:t> </a:t>
            </a:r>
            <a:r>
              <a:rPr/>
              <a:t>in</a:t>
            </a:r>
            <a:r>
              <a:rPr/>
              <a:t> </a:t>
            </a:r>
            <a:r>
              <a:rPr/>
              <a:t>addtion</a:t>
            </a:r>
            <a:r>
              <a:rPr/>
              <a:t> </a:t>
            </a:r>
            <a:r>
              <a:rPr/>
              <a:t>to</a:t>
            </a:r>
            <a:r>
              <a:rPr/>
              <a:t> </a:t>
            </a:r>
            <a:r>
              <a:rPr/>
              <a:t>percentages.</a:t>
            </a:r>
            <a:r>
              <a:rPr/>
              <a:t> </a:t>
            </a:r>
            <a:r>
              <a:rPr/>
              <a:t>You</a:t>
            </a:r>
            <a:r>
              <a:rPr/>
              <a:t> </a:t>
            </a:r>
            <a:r>
              <a:rPr/>
              <a:t>might</a:t>
            </a:r>
            <a:r>
              <a:rPr/>
              <a:t> </a:t>
            </a:r>
            <a:r>
              <a:rPr/>
              <a:t>also</a:t>
            </a:r>
            <a:r>
              <a:rPr/>
              <a:t> </a:t>
            </a:r>
            <a:r>
              <a:rPr/>
              <a:t>compute</a:t>
            </a:r>
            <a:r>
              <a:rPr/>
              <a:t> </a:t>
            </a:r>
            <a:r>
              <a:rPr/>
              <a:t>other</a:t>
            </a:r>
            <a:r>
              <a:rPr/>
              <a:t> </a:t>
            </a:r>
            <a:r>
              <a:rPr/>
              <a:t>percentiles</a:t>
            </a:r>
            <a:r>
              <a:rPr/>
              <a:t> </a:t>
            </a:r>
            <a:r>
              <a:rPr/>
              <a:t>like</a:t>
            </a:r>
            <a:r>
              <a:rPr/>
              <a:t> </a:t>
            </a:r>
            <a:r>
              <a:rPr/>
              <a:t>the</a:t>
            </a:r>
            <a:r>
              <a:rPr/>
              <a:t> </a:t>
            </a:r>
            <a:r>
              <a:rPr/>
              <a:t>quartiles.</a:t>
            </a:r>
            <a:r>
              <a:rPr/>
              <a:t> </a:t>
            </a:r>
            <a:r>
              <a:rPr/>
              <a:t>But</a:t>
            </a:r>
            <a:r>
              <a:rPr/>
              <a:t> </a:t>
            </a:r>
            <a:r>
              <a:rPr/>
              <a:t>an</a:t>
            </a:r>
            <a:r>
              <a:rPr/>
              <a:t> </a:t>
            </a:r>
            <a:r>
              <a:rPr/>
              <a:t>average</a:t>
            </a:r>
            <a:r>
              <a:rPr/>
              <a:t> </a:t>
            </a:r>
            <a:r>
              <a:rPr/>
              <a:t>is</a:t>
            </a:r>
            <a:r>
              <a:rPr/>
              <a:t> </a:t>
            </a:r>
            <a:r>
              <a:rPr/>
              <a:t>not</a:t>
            </a:r>
            <a:r>
              <a:rPr/>
              <a:t> </a:t>
            </a:r>
            <a:r>
              <a:rPr/>
              <a:t>a</a:t>
            </a:r>
            <a:r>
              <a:rPr/>
              <a:t> </a:t>
            </a:r>
            <a:r>
              <a:rPr/>
              <a:t>good</a:t>
            </a:r>
            <a:r>
              <a:rPr/>
              <a:t> </a:t>
            </a:r>
            <a:r>
              <a:rPr/>
              <a:t>option</a:t>
            </a:r>
            <a:r>
              <a:rPr/>
              <a:t> </a:t>
            </a:r>
            <a:r>
              <a:rPr/>
              <a:t>here.</a:t>
            </a:r>
          </a:p>
          <a:p>
            <a:pPr lvl="0" marL="0" indent="0">
              <a:buNone/>
            </a:pPr>
          </a:p>
          <a:p>
            <a:pPr lvl="0" marL="0" indent="0">
              <a:buNone/>
            </a:pPr>
            <a:r>
              <a:rPr/>
              <a:t>You</a:t>
            </a:r>
            <a:r>
              <a:rPr/>
              <a:t> </a:t>
            </a:r>
            <a:r>
              <a:rPr/>
              <a:t>can,</a:t>
            </a:r>
            <a:r>
              <a:rPr/>
              <a:t> </a:t>
            </a:r>
            <a:r>
              <a:rPr/>
              <a:t>however,</a:t>
            </a:r>
            <a:r>
              <a:rPr/>
              <a:t> </a:t>
            </a:r>
            <a:r>
              <a:rPr/>
              <a:t>compute</a:t>
            </a:r>
            <a:r>
              <a:rPr/>
              <a:t> </a:t>
            </a:r>
            <a:r>
              <a:rPr/>
              <a:t>an</a:t>
            </a:r>
            <a:r>
              <a:rPr/>
              <a:t> </a:t>
            </a:r>
            <a:r>
              <a:rPr/>
              <a:t>average</a:t>
            </a:r>
            <a:r>
              <a:rPr/>
              <a:t> </a:t>
            </a:r>
            <a:r>
              <a:rPr/>
              <a:t>for</a:t>
            </a:r>
            <a:r>
              <a:rPr/>
              <a:t> </a:t>
            </a:r>
            <a:r>
              <a:rPr/>
              <a:t>interval</a:t>
            </a:r>
            <a:r>
              <a:rPr/>
              <a:t> </a:t>
            </a:r>
            <a:r>
              <a:rPr/>
              <a:t>data,</a:t>
            </a:r>
            <a:r>
              <a:rPr/>
              <a:t> </a:t>
            </a:r>
            <a:r>
              <a:rPr/>
              <a:t>as</a:t>
            </a:r>
            <a:r>
              <a:rPr/>
              <a:t> </a:t>
            </a:r>
            <a:r>
              <a:rPr/>
              <a:t>well</a:t>
            </a:r>
            <a:r>
              <a:rPr/>
              <a:t> </a:t>
            </a:r>
            <a:r>
              <a:rPr/>
              <a:t>as</a:t>
            </a:r>
            <a:r>
              <a:rPr/>
              <a:t> </a:t>
            </a:r>
            <a:r>
              <a:rPr/>
              <a:t>a</a:t>
            </a:r>
            <a:r>
              <a:rPr/>
              <a:t> </a:t>
            </a:r>
            <a:r>
              <a:rPr/>
              <a:t>standard</a:t>
            </a:r>
            <a:r>
              <a:rPr/>
              <a:t> </a:t>
            </a:r>
            <a:r>
              <a:rPr/>
              <a:t>deviation.</a:t>
            </a:r>
          </a:p>
          <a:p>
            <a:pPr lvl="0" marL="0" indent="0">
              <a:buNone/>
            </a:pPr>
          </a:p>
          <a:p>
            <a:pPr lvl="0" marL="0" indent="0">
              <a:buNone/>
            </a:pPr>
            <a:r>
              <a:rPr/>
              <a:t>The</a:t>
            </a:r>
            <a:r>
              <a:rPr/>
              <a:t> </a:t>
            </a:r>
            <a:r>
              <a:rPr/>
              <a:t>ratio</a:t>
            </a:r>
            <a:r>
              <a:rPr/>
              <a:t> </a:t>
            </a:r>
            <a:r>
              <a:rPr/>
              <a:t>scale</a:t>
            </a:r>
            <a:r>
              <a:rPr/>
              <a:t> </a:t>
            </a:r>
            <a:r>
              <a:rPr/>
              <a:t>allows</a:t>
            </a:r>
            <a:r>
              <a:rPr/>
              <a:t> </a:t>
            </a:r>
            <a:r>
              <a:rPr/>
              <a:t>you</a:t>
            </a:r>
            <a:r>
              <a:rPr/>
              <a:t> </a:t>
            </a:r>
            <a:r>
              <a:rPr/>
              <a:t>to</a:t>
            </a:r>
            <a:r>
              <a:rPr/>
              <a:t> </a:t>
            </a:r>
            <a:r>
              <a:rPr/>
              <a:t>calculate</a:t>
            </a:r>
            <a:r>
              <a:rPr/>
              <a:t> </a:t>
            </a:r>
            <a:r>
              <a:rPr/>
              <a:t>one</a:t>
            </a:r>
            <a:r>
              <a:rPr/>
              <a:t> </a:t>
            </a:r>
            <a:r>
              <a:rPr/>
              <a:t>additional</a:t>
            </a:r>
            <a:r>
              <a:rPr/>
              <a:t> </a:t>
            </a:r>
            <a:r>
              <a:rPr/>
              <a:t>statistic,</a:t>
            </a:r>
            <a:r>
              <a:rPr/>
              <a:t> </a:t>
            </a:r>
            <a:r>
              <a:rPr/>
              <a:t>the</a:t>
            </a:r>
            <a:r>
              <a:rPr/>
              <a:t> </a:t>
            </a:r>
            <a:r>
              <a:rPr/>
              <a:t>coefficient</a:t>
            </a:r>
            <a:r>
              <a:rPr/>
              <a:t> </a:t>
            </a:r>
            <a:r>
              <a:rPr/>
              <a:t>of</a:t>
            </a:r>
            <a:r>
              <a:rPr/>
              <a:t> </a:t>
            </a:r>
            <a:r>
              <a:rPr/>
              <a:t>variance,</a:t>
            </a:r>
            <a:r>
              <a:rPr/>
              <a:t> </a:t>
            </a:r>
            <a:r>
              <a:rPr/>
              <a:t>but</a:t>
            </a:r>
            <a:r>
              <a:rPr/>
              <a:t> </a:t>
            </a:r>
            <a:r>
              <a:rPr/>
              <a:t>this</a:t>
            </a:r>
            <a:r>
              <a:rPr/>
              <a:t> </a:t>
            </a:r>
            <a:r>
              <a:rPr/>
              <a:t>is</a:t>
            </a:r>
            <a:r>
              <a:rPr/>
              <a:t> </a:t>
            </a:r>
            <a:r>
              <a:rPr/>
              <a:t>hardly</a:t>
            </a:r>
            <a:r>
              <a:rPr/>
              <a:t> </a:t>
            </a:r>
            <a:r>
              <a:rPr/>
              <a:t>worth</a:t>
            </a:r>
            <a:r>
              <a:rPr/>
              <a:t> </a:t>
            </a:r>
            <a:r>
              <a:rPr/>
              <a:t>mentioning.</a:t>
            </a:r>
            <a:r>
              <a:rPr/>
              <a:t> </a:t>
            </a:r>
            <a:r>
              <a:rPr/>
              <a:t>The</a:t>
            </a:r>
            <a:r>
              <a:rPr/>
              <a:t> </a:t>
            </a:r>
            <a:r>
              <a:rPr/>
              <a:t>coefficient</a:t>
            </a:r>
            <a:r>
              <a:rPr/>
              <a:t> </a:t>
            </a:r>
            <a:r>
              <a:rPr/>
              <a:t>of</a:t>
            </a:r>
            <a:r>
              <a:rPr/>
              <a:t> </a:t>
            </a:r>
            <a:r>
              <a:rPr/>
              <a:t>variance,</a:t>
            </a:r>
            <a:r>
              <a:rPr/>
              <a:t> </a:t>
            </a:r>
            <a:r>
              <a:rPr/>
              <a:t>if</a:t>
            </a:r>
            <a:r>
              <a:rPr/>
              <a:t> </a:t>
            </a:r>
            <a:r>
              <a:rPr/>
              <a:t>you</a:t>
            </a:r>
            <a:r>
              <a:rPr/>
              <a:t> </a:t>
            </a:r>
            <a:r>
              <a:rPr/>
              <a:t>are</a:t>
            </a:r>
            <a:r>
              <a:rPr/>
              <a:t> </a:t>
            </a:r>
            <a:r>
              <a:rPr/>
              <a:t>curious,</a:t>
            </a:r>
            <a:r>
              <a:rPr/>
              <a:t> </a:t>
            </a:r>
            <a:r>
              <a:rPr/>
              <a:t>is</a:t>
            </a:r>
            <a:r>
              <a:rPr/>
              <a:t> </a:t>
            </a:r>
            <a:r>
              <a:rPr/>
              <a:t>computed</a:t>
            </a:r>
            <a:r>
              <a:rPr/>
              <a:t> </a:t>
            </a:r>
            <a:r>
              <a:rPr/>
              <a:t>as</a:t>
            </a:r>
            <a:r>
              <a:rPr/>
              <a:t> </a:t>
            </a:r>
            <a:r>
              <a:rPr/>
              <a:t>the</a:t>
            </a:r>
            <a:r>
              <a:rPr/>
              <a:t> </a:t>
            </a:r>
            <a:r>
              <a:rPr/>
              <a:t>standard</a:t>
            </a:r>
            <a:r>
              <a:rPr/>
              <a:t> </a:t>
            </a:r>
            <a:r>
              <a:rPr/>
              <a:t>deviation</a:t>
            </a:r>
            <a:r>
              <a:rPr/>
              <a:t> </a:t>
            </a:r>
            <a:r>
              <a:rPr/>
              <a:t>divided</a:t>
            </a:r>
            <a:r>
              <a:rPr/>
              <a:t> </a:t>
            </a:r>
            <a:r>
              <a:rPr/>
              <a:t>by</a:t>
            </a:r>
            <a:r>
              <a:rPr/>
              <a:t> </a:t>
            </a:r>
            <a:r>
              <a:rPr/>
              <a:t>the</a:t>
            </a:r>
            <a:r>
              <a:rPr/>
              <a:t> </a:t>
            </a:r>
            <a:r>
              <a:rPr/>
              <a:t>mean.</a:t>
            </a:r>
            <a:r>
              <a:rPr/>
              <a:t> </a:t>
            </a:r>
            <a:r>
              <a:rPr/>
              <a:t>It</a:t>
            </a:r>
            <a:r>
              <a:rPr/>
              <a:t> </a:t>
            </a:r>
            <a:r>
              <a:rPr/>
              <a:t>is</a:t>
            </a:r>
            <a:r>
              <a:rPr/>
              <a:t> </a:t>
            </a:r>
            <a:r>
              <a:rPr/>
              <a:t>a</a:t>
            </a:r>
            <a:r>
              <a:rPr/>
              <a:t> </a:t>
            </a:r>
            <a:r>
              <a:rPr/>
              <a:t>unitless</a:t>
            </a:r>
            <a:r>
              <a:rPr/>
              <a:t> </a:t>
            </a:r>
            <a:r>
              <a:rPr/>
              <a:t>measure</a:t>
            </a:r>
            <a:r>
              <a:rPr/>
              <a:t> </a:t>
            </a:r>
            <a:r>
              <a:rPr/>
              <a:t>of</a:t>
            </a:r>
            <a:r>
              <a:rPr/>
              <a:t> </a:t>
            </a:r>
            <a:r>
              <a:rPr/>
              <a:t>spread,</a:t>
            </a:r>
            <a:r>
              <a:rPr/>
              <a:t> </a:t>
            </a:r>
            <a:r>
              <a:rPr/>
              <a:t>which</a:t>
            </a:r>
            <a:r>
              <a:rPr/>
              <a:t> </a:t>
            </a:r>
            <a:r>
              <a:rPr/>
              <a:t>is</a:t>
            </a:r>
            <a:r>
              <a:rPr/>
              <a:t> </a:t>
            </a:r>
            <a:r>
              <a:rPr/>
              <a:t>helpful</a:t>
            </a:r>
            <a:r>
              <a:rPr/>
              <a:t> </a:t>
            </a:r>
            <a:r>
              <a:rPr/>
              <a:t>at</a:t>
            </a:r>
            <a:r>
              <a:rPr/>
              <a:t> </a:t>
            </a:r>
            <a:r>
              <a:rPr/>
              <a:t>times.</a:t>
            </a:r>
            <a:r>
              <a:rPr/>
              <a:t> </a:t>
            </a:r>
            <a:r>
              <a:rPr/>
              <a:t>But</a:t>
            </a:r>
            <a:r>
              <a:rPr/>
              <a:t> </a:t>
            </a:r>
            <a:r>
              <a:rPr/>
              <a:t>quite</a:t>
            </a:r>
            <a:r>
              <a:rPr/>
              <a:t> </a:t>
            </a:r>
            <a:r>
              <a:rPr/>
              <a:t>honestly,</a:t>
            </a:r>
            <a:r>
              <a:rPr/>
              <a:t> </a:t>
            </a:r>
            <a:r>
              <a:rPr/>
              <a:t>there</a:t>
            </a:r>
            <a:r>
              <a:rPr/>
              <a:t> </a:t>
            </a:r>
            <a:r>
              <a:rPr/>
              <a:t>is</a:t>
            </a:r>
            <a:r>
              <a:rPr/>
              <a:t> </a:t>
            </a:r>
            <a:r>
              <a:rPr/>
              <a:t>almost</a:t>
            </a:r>
            <a:r>
              <a:rPr/>
              <a:t> </a:t>
            </a:r>
            <a:r>
              <a:rPr/>
              <a:t>no</a:t>
            </a:r>
            <a:r>
              <a:rPr/>
              <a:t> </a:t>
            </a:r>
            <a:r>
              <a:rPr/>
              <a:t>practical</a:t>
            </a:r>
            <a:r>
              <a:rPr/>
              <a:t> </a:t>
            </a:r>
            <a:r>
              <a:rPr/>
              <a:t>difference</a:t>
            </a:r>
            <a:r>
              <a:rPr/>
              <a:t> </a:t>
            </a:r>
            <a:r>
              <a:rPr/>
              <a:t>between</a:t>
            </a:r>
            <a:r>
              <a:rPr/>
              <a:t> </a:t>
            </a:r>
            <a:r>
              <a:rPr/>
              <a:t>interval</a:t>
            </a:r>
            <a:r>
              <a:rPr/>
              <a:t> </a:t>
            </a:r>
            <a:r>
              <a:rPr/>
              <a:t>data</a:t>
            </a:r>
            <a:r>
              <a:rPr/>
              <a:t> </a:t>
            </a:r>
            <a:r>
              <a:rPr/>
              <a:t>and</a:t>
            </a:r>
            <a:r>
              <a:rPr/>
              <a:t> </a:t>
            </a:r>
            <a:r>
              <a:rPr/>
              <a:t>ratio</a:t>
            </a:r>
            <a:r>
              <a:rPr/>
              <a:t> </a:t>
            </a:r>
            <a:r>
              <a:rPr/>
              <a:t>data.</a:t>
            </a:r>
          </a:p>
          <a:p>
            <a:pPr lvl="0" marL="0" indent="0">
              <a:buNone/>
            </a:pPr>
          </a:p>
          <a:p>
            <a:pPr lvl="0" marL="0" indent="0">
              <a:buNone/>
            </a:pPr>
            <a:r>
              <a:rPr/>
              <a:t>There</a:t>
            </a:r>
            <a:r>
              <a:rPr/>
              <a:t> </a:t>
            </a:r>
            <a:r>
              <a:rPr/>
              <a:t>is</a:t>
            </a:r>
            <a:r>
              <a:rPr/>
              <a:t> </a:t>
            </a:r>
            <a:r>
              <a:rPr/>
              <a:t>a</a:t>
            </a:r>
            <a:r>
              <a:rPr/>
              <a:t> </a:t>
            </a:r>
            <a:r>
              <a:rPr/>
              <a:t>natural</a:t>
            </a:r>
            <a:r>
              <a:rPr/>
              <a:t> </a:t>
            </a:r>
            <a:r>
              <a:rPr/>
              <a:t>hierarchy</a:t>
            </a:r>
            <a:r>
              <a:rPr/>
              <a:t> </a:t>
            </a:r>
            <a:r>
              <a:rPr/>
              <a:t>to</a:t>
            </a:r>
            <a:r>
              <a:rPr/>
              <a:t> </a:t>
            </a:r>
            <a:r>
              <a:rPr/>
              <a:t>these</a:t>
            </a:r>
            <a:r>
              <a:rPr/>
              <a:t> </a:t>
            </a:r>
            <a:r>
              <a:rPr/>
              <a:t>measurements</a:t>
            </a:r>
            <a:r>
              <a:rPr/>
              <a:t> </a:t>
            </a:r>
            <a:r>
              <a:rPr/>
              <a:t>in</a:t>
            </a:r>
            <a:r>
              <a:rPr/>
              <a:t> </a:t>
            </a:r>
            <a:r>
              <a:rPr/>
              <a:t>that</a:t>
            </a:r>
            <a:r>
              <a:rPr/>
              <a:t> </a:t>
            </a:r>
            <a:r>
              <a:rPr/>
              <a:t>any</a:t>
            </a:r>
            <a:r>
              <a:rPr/>
              <a:t> </a:t>
            </a:r>
            <a:r>
              <a:rPr/>
              <a:t>statistic</a:t>
            </a:r>
            <a:r>
              <a:rPr/>
              <a:t> </a:t>
            </a:r>
            <a:r>
              <a:rPr/>
              <a:t>that</a:t>
            </a:r>
            <a:r>
              <a:rPr/>
              <a:t> </a:t>
            </a:r>
            <a:r>
              <a:rPr/>
              <a:t>can</a:t>
            </a:r>
            <a:r>
              <a:rPr/>
              <a:t> </a:t>
            </a:r>
            <a:r>
              <a:rPr/>
              <a:t>be</a:t>
            </a:r>
            <a:r>
              <a:rPr/>
              <a:t> </a:t>
            </a:r>
            <a:r>
              <a:rPr/>
              <a:t>used</a:t>
            </a:r>
            <a:r>
              <a:rPr/>
              <a:t> </a:t>
            </a:r>
            <a:r>
              <a:rPr/>
              <a:t>to</a:t>
            </a:r>
            <a:r>
              <a:rPr/>
              <a:t> </a:t>
            </a:r>
            <a:r>
              <a:rPr/>
              <a:t>summarize</a:t>
            </a:r>
            <a:r>
              <a:rPr/>
              <a:t> </a:t>
            </a:r>
            <a:r>
              <a:rPr/>
              <a:t>nominal</a:t>
            </a:r>
            <a:r>
              <a:rPr/>
              <a:t> </a:t>
            </a:r>
            <a:r>
              <a:rPr/>
              <a:t>data</a:t>
            </a:r>
            <a:r>
              <a:rPr/>
              <a:t> </a:t>
            </a:r>
            <a:r>
              <a:rPr/>
              <a:t>can</a:t>
            </a:r>
            <a:r>
              <a:rPr/>
              <a:t> </a:t>
            </a:r>
            <a:r>
              <a:rPr/>
              <a:t>also</a:t>
            </a:r>
            <a:r>
              <a:rPr/>
              <a:t> </a:t>
            </a:r>
            <a:r>
              <a:rPr/>
              <a:t>be</a:t>
            </a:r>
            <a:r>
              <a:rPr/>
              <a:t> </a:t>
            </a:r>
            <a:r>
              <a:rPr/>
              <a:t>used</a:t>
            </a:r>
            <a:r>
              <a:rPr/>
              <a:t> </a:t>
            </a:r>
            <a:r>
              <a:rPr/>
              <a:t>to</a:t>
            </a:r>
            <a:r>
              <a:rPr/>
              <a:t> </a:t>
            </a:r>
            <a:r>
              <a:rPr/>
              <a:t>summarize</a:t>
            </a:r>
            <a:r>
              <a:rPr/>
              <a:t> </a:t>
            </a:r>
            <a:r>
              <a:rPr/>
              <a:t>ordinal,</a:t>
            </a:r>
            <a:r>
              <a:rPr/>
              <a:t> </a:t>
            </a:r>
            <a:r>
              <a:rPr/>
              <a:t>interval,</a:t>
            </a:r>
            <a:r>
              <a:rPr/>
              <a:t> </a:t>
            </a:r>
            <a:r>
              <a:rPr/>
              <a:t>or</a:t>
            </a:r>
            <a:r>
              <a:rPr/>
              <a:t> </a:t>
            </a:r>
            <a:r>
              <a:rPr/>
              <a:t>ratio</a:t>
            </a:r>
            <a:r>
              <a:rPr/>
              <a:t> </a:t>
            </a:r>
            <a:r>
              <a:rPr/>
              <a:t>data.</a:t>
            </a:r>
            <a:r>
              <a:rPr/>
              <a:t> </a:t>
            </a:r>
            <a:r>
              <a:rPr/>
              <a:t>Any</a:t>
            </a:r>
            <a:r>
              <a:rPr/>
              <a:t> </a:t>
            </a:r>
            <a:r>
              <a:rPr/>
              <a:t>statistic</a:t>
            </a:r>
            <a:r>
              <a:rPr/>
              <a:t> </a:t>
            </a:r>
            <a:r>
              <a:rPr/>
              <a:t>that</a:t>
            </a:r>
            <a:r>
              <a:rPr/>
              <a:t> </a:t>
            </a:r>
            <a:r>
              <a:rPr/>
              <a:t>can</a:t>
            </a:r>
            <a:r>
              <a:rPr/>
              <a:t> </a:t>
            </a:r>
            <a:r>
              <a:rPr/>
              <a:t>be</a:t>
            </a:r>
            <a:r>
              <a:rPr/>
              <a:t> </a:t>
            </a:r>
            <a:r>
              <a:rPr/>
              <a:t>used</a:t>
            </a:r>
            <a:r>
              <a:rPr/>
              <a:t> </a:t>
            </a:r>
            <a:r>
              <a:rPr/>
              <a:t>to</a:t>
            </a:r>
            <a:r>
              <a:rPr/>
              <a:t> </a:t>
            </a:r>
            <a:r>
              <a:rPr/>
              <a:t>summarize</a:t>
            </a:r>
            <a:r>
              <a:rPr/>
              <a:t> </a:t>
            </a:r>
            <a:r>
              <a:rPr/>
              <a:t>ordinal</a:t>
            </a:r>
            <a:r>
              <a:rPr/>
              <a:t> </a:t>
            </a:r>
            <a:r>
              <a:rPr/>
              <a:t>data</a:t>
            </a:r>
            <a:r>
              <a:rPr/>
              <a:t> </a:t>
            </a:r>
            <a:r>
              <a:rPr/>
              <a:t>can</a:t>
            </a:r>
            <a:r>
              <a:rPr/>
              <a:t> </a:t>
            </a:r>
            <a:r>
              <a:rPr/>
              <a:t>also</a:t>
            </a:r>
            <a:r>
              <a:rPr/>
              <a:t> </a:t>
            </a:r>
            <a:r>
              <a:rPr/>
              <a:t>be</a:t>
            </a:r>
            <a:r>
              <a:rPr/>
              <a:t> </a:t>
            </a:r>
            <a:r>
              <a:rPr/>
              <a:t>used</a:t>
            </a:r>
            <a:r>
              <a:rPr/>
              <a:t> </a:t>
            </a:r>
            <a:r>
              <a:rPr/>
              <a:t>to</a:t>
            </a:r>
            <a:r>
              <a:rPr/>
              <a:t> </a:t>
            </a:r>
            <a:r>
              <a:rPr/>
              <a:t>summarize</a:t>
            </a:r>
            <a:r>
              <a:rPr/>
              <a:t> </a:t>
            </a:r>
            <a:r>
              <a:rPr/>
              <a:t>interval</a:t>
            </a:r>
            <a:r>
              <a:rPr/>
              <a:t> </a:t>
            </a:r>
            <a:r>
              <a:rPr/>
              <a:t>or</a:t>
            </a:r>
            <a:r>
              <a:rPr/>
              <a:t> </a:t>
            </a:r>
            <a:r>
              <a:rPr/>
              <a:t>ratio</a:t>
            </a:r>
            <a:r>
              <a:rPr/>
              <a:t> </a:t>
            </a:r>
            <a:r>
              <a:rPr/>
              <a:t>data.</a:t>
            </a:r>
            <a:r>
              <a:rPr/>
              <a:t> </a:t>
            </a:r>
            <a:r>
              <a:rPr/>
              <a:t>Finally,</a:t>
            </a:r>
            <a:r>
              <a:rPr/>
              <a:t> </a:t>
            </a:r>
            <a:r>
              <a:rPr/>
              <a:t>any</a:t>
            </a:r>
            <a:r>
              <a:rPr/>
              <a:t> </a:t>
            </a:r>
            <a:r>
              <a:rPr/>
              <a:t>statistic</a:t>
            </a:r>
            <a:r>
              <a:rPr/>
              <a:t> </a:t>
            </a:r>
            <a:r>
              <a:rPr/>
              <a:t>that</a:t>
            </a:r>
            <a:r>
              <a:rPr/>
              <a:t> </a:t>
            </a:r>
            <a:r>
              <a:rPr/>
              <a:t>can</a:t>
            </a:r>
            <a:r>
              <a:rPr/>
              <a:t> </a:t>
            </a:r>
            <a:r>
              <a:rPr/>
              <a:t>be</a:t>
            </a:r>
            <a:r>
              <a:rPr/>
              <a:t> </a:t>
            </a:r>
            <a:r>
              <a:rPr/>
              <a:t>used</a:t>
            </a:r>
            <a:r>
              <a:rPr/>
              <a:t> </a:t>
            </a:r>
            <a:r>
              <a:rPr/>
              <a:t>to</a:t>
            </a:r>
            <a:r>
              <a:rPr/>
              <a:t> </a:t>
            </a:r>
            <a:r>
              <a:rPr/>
              <a:t>summarize</a:t>
            </a:r>
            <a:r>
              <a:rPr/>
              <a:t> </a:t>
            </a:r>
            <a:r>
              <a:rPr/>
              <a:t>interval</a:t>
            </a:r>
            <a:r>
              <a:rPr/>
              <a:t> </a:t>
            </a:r>
            <a:r>
              <a:rPr/>
              <a:t>data</a:t>
            </a:r>
            <a:r>
              <a:rPr/>
              <a:t> </a:t>
            </a:r>
            <a:r>
              <a:rPr/>
              <a:t>can</a:t>
            </a:r>
            <a:r>
              <a:rPr/>
              <a:t> </a:t>
            </a:r>
            <a:r>
              <a:rPr/>
              <a:t>also</a:t>
            </a:r>
            <a:r>
              <a:rPr/>
              <a:t> </a:t>
            </a:r>
            <a:r>
              <a:rPr/>
              <a:t>be</a:t>
            </a:r>
            <a:r>
              <a:rPr/>
              <a:t> </a:t>
            </a:r>
            <a:r>
              <a:rPr/>
              <a:t>used</a:t>
            </a:r>
            <a:r>
              <a:rPr/>
              <a:t> </a:t>
            </a:r>
            <a:r>
              <a:rPr/>
              <a:t>to</a:t>
            </a:r>
            <a:r>
              <a:rPr/>
              <a:t> </a:t>
            </a:r>
            <a:r>
              <a:rPr/>
              <a:t>summarize</a:t>
            </a:r>
            <a:r>
              <a:rPr/>
              <a:t> </a:t>
            </a:r>
            <a:r>
              <a:rPr/>
              <a:t>ratio</a:t>
            </a:r>
            <a:r>
              <a:rPr/>
              <a:t> </a:t>
            </a:r>
            <a:r>
              <a:rPr/>
              <a:t>data.</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There</a:t>
            </a:r>
            <a:r>
              <a:rPr/>
              <a:t> </a:t>
            </a:r>
            <a:r>
              <a:rPr/>
              <a:t>are</a:t>
            </a:r>
            <a:r>
              <a:rPr/>
              <a:t> </a:t>
            </a:r>
            <a:r>
              <a:rPr/>
              <a:t>two</a:t>
            </a:r>
            <a:r>
              <a:rPr/>
              <a:t> </a:t>
            </a:r>
            <a:r>
              <a:rPr/>
              <a:t>types</a:t>
            </a:r>
            <a:r>
              <a:rPr/>
              <a:t> </a:t>
            </a:r>
            <a:r>
              <a:rPr/>
              <a:t>of</a:t>
            </a:r>
            <a:r>
              <a:rPr/>
              <a:t> </a:t>
            </a:r>
            <a:r>
              <a:rPr/>
              <a:t>models,</a:t>
            </a:r>
            <a:r>
              <a:rPr/>
              <a:t> </a:t>
            </a:r>
            <a:r>
              <a:rPr/>
              <a:t>crude</a:t>
            </a:r>
            <a:r>
              <a:rPr/>
              <a:t> </a:t>
            </a:r>
            <a:r>
              <a:rPr/>
              <a:t>models</a:t>
            </a:r>
            <a:r>
              <a:rPr/>
              <a:t> </a:t>
            </a:r>
            <a:r>
              <a:rPr/>
              <a:t>and</a:t>
            </a:r>
            <a:r>
              <a:rPr/>
              <a:t> </a:t>
            </a:r>
            <a:r>
              <a:rPr/>
              <a:t>adjusted</a:t>
            </a:r>
            <a:r>
              <a:rPr/>
              <a:t> </a:t>
            </a:r>
            <a:r>
              <a:rPr/>
              <a:t>models.</a:t>
            </a:r>
            <a:r>
              <a:rPr/>
              <a:t> </a:t>
            </a:r>
            <a:r>
              <a:rPr/>
              <a:t>A</a:t>
            </a:r>
            <a:r>
              <a:rPr/>
              <a:t> </a:t>
            </a:r>
            <a:r>
              <a:rPr/>
              <a:t>crude</a:t>
            </a:r>
            <a:r>
              <a:rPr/>
              <a:t> </a:t>
            </a:r>
            <a:r>
              <a:rPr/>
              <a:t>model</a:t>
            </a:r>
            <a:r>
              <a:rPr/>
              <a:t> </a:t>
            </a:r>
            <a:r>
              <a:rPr/>
              <a:t>looks</a:t>
            </a:r>
            <a:r>
              <a:rPr/>
              <a:t> </a:t>
            </a:r>
            <a:r>
              <a:rPr/>
              <a:t>at</a:t>
            </a:r>
            <a:r>
              <a:rPr/>
              <a:t> </a:t>
            </a:r>
            <a:r>
              <a:rPr/>
              <a:t>how</a:t>
            </a:r>
            <a:r>
              <a:rPr/>
              <a:t> </a:t>
            </a:r>
            <a:r>
              <a:rPr/>
              <a:t>a</a:t>
            </a:r>
            <a:r>
              <a:rPr/>
              <a:t> </a:t>
            </a:r>
            <a:r>
              <a:rPr/>
              <a:t>single</a:t>
            </a:r>
            <a:r>
              <a:rPr/>
              <a:t> </a:t>
            </a:r>
            <a:r>
              <a:rPr/>
              <a:t>factor</a:t>
            </a:r>
            <a:r>
              <a:rPr/>
              <a:t> </a:t>
            </a:r>
            <a:r>
              <a:rPr/>
              <a:t>affects</a:t>
            </a:r>
            <a:r>
              <a:rPr/>
              <a:t> </a:t>
            </a:r>
            <a:r>
              <a:rPr/>
              <a:t>your</a:t>
            </a:r>
            <a:r>
              <a:rPr/>
              <a:t> </a:t>
            </a:r>
            <a:r>
              <a:rPr/>
              <a:t>outcome</a:t>
            </a:r>
            <a:r>
              <a:rPr/>
              <a:t> </a:t>
            </a:r>
            <a:r>
              <a:rPr/>
              <a:t>measure</a:t>
            </a:r>
            <a:r>
              <a:rPr/>
              <a:t> </a:t>
            </a:r>
            <a:r>
              <a:rPr/>
              <a:t>and</a:t>
            </a:r>
            <a:r>
              <a:rPr/>
              <a:t> </a:t>
            </a:r>
            <a:r>
              <a:rPr/>
              <a:t>ignores</a:t>
            </a:r>
            <a:r>
              <a:rPr/>
              <a:t> </a:t>
            </a:r>
            <a:r>
              <a:rPr/>
              <a:t>potential</a:t>
            </a:r>
            <a:r>
              <a:rPr/>
              <a:t> </a:t>
            </a:r>
            <a:r>
              <a:rPr/>
              <a:t>covariates.</a:t>
            </a:r>
            <a:r>
              <a:rPr/>
              <a:t> </a:t>
            </a:r>
            <a:r>
              <a:rPr/>
              <a:t>An</a:t>
            </a:r>
            <a:r>
              <a:rPr/>
              <a:t> </a:t>
            </a:r>
            <a:r>
              <a:rPr/>
              <a:t>adjusted</a:t>
            </a:r>
            <a:r>
              <a:rPr/>
              <a:t> </a:t>
            </a:r>
            <a:r>
              <a:rPr/>
              <a:t>model</a:t>
            </a:r>
            <a:r>
              <a:rPr/>
              <a:t> </a:t>
            </a:r>
            <a:r>
              <a:rPr/>
              <a:t>incorporates</a:t>
            </a:r>
            <a:r>
              <a:rPr/>
              <a:t> </a:t>
            </a:r>
            <a:r>
              <a:rPr/>
              <a:t>these</a:t>
            </a:r>
            <a:r>
              <a:rPr/>
              <a:t> </a:t>
            </a:r>
            <a:r>
              <a:rPr/>
              <a:t>potential</a:t>
            </a:r>
            <a:r>
              <a:rPr/>
              <a:t> </a:t>
            </a:r>
            <a:r>
              <a:rPr/>
              <a:t>covariaties.</a:t>
            </a:r>
            <a:r>
              <a:rPr/>
              <a:t> </a:t>
            </a:r>
            <a:r>
              <a:rPr/>
              <a:t>Start</a:t>
            </a:r>
            <a:r>
              <a:rPr/>
              <a:t> </a:t>
            </a:r>
            <a:r>
              <a:rPr/>
              <a:t>with</a:t>
            </a:r>
            <a:r>
              <a:rPr/>
              <a:t> </a:t>
            </a:r>
            <a:r>
              <a:rPr/>
              <a:t>a</a:t>
            </a:r>
            <a:r>
              <a:rPr/>
              <a:t> </a:t>
            </a:r>
            <a:r>
              <a:rPr/>
              <a:t>crude</a:t>
            </a:r>
            <a:r>
              <a:rPr/>
              <a:t> </a:t>
            </a:r>
            <a:r>
              <a:rPr/>
              <a:t>model.</a:t>
            </a:r>
            <a:r>
              <a:rPr/>
              <a:t> </a:t>
            </a:r>
            <a:r>
              <a:rPr/>
              <a:t>It’s</a:t>
            </a:r>
            <a:r>
              <a:rPr/>
              <a:t> </a:t>
            </a:r>
            <a:r>
              <a:rPr/>
              <a:t>simpler</a:t>
            </a:r>
            <a:r>
              <a:rPr/>
              <a:t> </a:t>
            </a:r>
            <a:r>
              <a:rPr/>
              <a:t>and</a:t>
            </a:r>
            <a:r>
              <a:rPr/>
              <a:t> </a:t>
            </a:r>
            <a:r>
              <a:rPr/>
              <a:t>it</a:t>
            </a:r>
            <a:r>
              <a:rPr/>
              <a:t> </a:t>
            </a:r>
            <a:r>
              <a:rPr/>
              <a:t>helps</a:t>
            </a:r>
            <a:r>
              <a:rPr/>
              <a:t> </a:t>
            </a:r>
            <a:r>
              <a:rPr/>
              <a:t>you</a:t>
            </a:r>
            <a:r>
              <a:rPr/>
              <a:t> </a:t>
            </a:r>
            <a:r>
              <a:rPr/>
              <a:t>to</a:t>
            </a:r>
            <a:r>
              <a:rPr/>
              <a:t> </a:t>
            </a:r>
            <a:r>
              <a:rPr/>
              <a:t>get</a:t>
            </a:r>
            <a:r>
              <a:rPr/>
              <a:t> </a:t>
            </a:r>
            <a:r>
              <a:rPr/>
              <a:t>a</a:t>
            </a:r>
            <a:r>
              <a:rPr/>
              <a:t> </a:t>
            </a:r>
            <a:r>
              <a:rPr/>
              <a:t>quick</a:t>
            </a:r>
            <a:r>
              <a:rPr/>
              <a:t> </a:t>
            </a:r>
            <a:r>
              <a:rPr/>
              <a:t>overview</a:t>
            </a:r>
            <a:r>
              <a:rPr/>
              <a:t> </a:t>
            </a:r>
            <a:r>
              <a:rPr/>
              <a:t>of</a:t>
            </a:r>
            <a:r>
              <a:rPr/>
              <a:t> </a:t>
            </a:r>
            <a:r>
              <a:rPr/>
              <a:t>how</a:t>
            </a:r>
            <a:r>
              <a:rPr/>
              <a:t> </a:t>
            </a:r>
            <a:r>
              <a:rPr/>
              <a:t>things</a:t>
            </a:r>
            <a:r>
              <a:rPr/>
              <a:t> </a:t>
            </a:r>
            <a:r>
              <a:rPr/>
              <a:t>are</a:t>
            </a:r>
            <a:r>
              <a:rPr/>
              <a:t> </a:t>
            </a:r>
            <a:r>
              <a:rPr/>
              <a:t>panning</a:t>
            </a:r>
            <a:r>
              <a:rPr/>
              <a:t> </a:t>
            </a:r>
            <a:r>
              <a:rPr/>
              <a:t>out.</a:t>
            </a:r>
            <a:r>
              <a:rPr/>
              <a:t> </a:t>
            </a:r>
            <a:r>
              <a:rPr/>
              <a:t>Then</a:t>
            </a:r>
            <a:r>
              <a:rPr/>
              <a:t> </a:t>
            </a:r>
            <a:r>
              <a:rPr/>
              <a:t>continue</a:t>
            </a:r>
            <a:r>
              <a:rPr/>
              <a:t> </a:t>
            </a:r>
            <a:r>
              <a:rPr/>
              <a:t>by</a:t>
            </a:r>
            <a:r>
              <a:rPr/>
              <a:t> </a:t>
            </a:r>
            <a:r>
              <a:rPr/>
              <a:t>making</a:t>
            </a:r>
            <a:r>
              <a:rPr/>
              <a:t> </a:t>
            </a:r>
            <a:r>
              <a:rPr/>
              <a:t>adjustments</a:t>
            </a:r>
            <a:r>
              <a:rPr/>
              <a:t> </a:t>
            </a:r>
            <a:r>
              <a:rPr/>
              <a:t>for</a:t>
            </a:r>
            <a:r>
              <a:rPr/>
              <a:t> </a:t>
            </a:r>
            <a:r>
              <a:rPr/>
              <a:t>important</a:t>
            </a:r>
            <a:r>
              <a:rPr/>
              <a:t> </a:t>
            </a:r>
            <a:r>
              <a:rPr/>
              <a:t>confounders.</a:t>
            </a:r>
          </a:p>
          <a:p>
            <a:pPr lvl="0" marL="0" indent="0">
              <a:buNone/>
            </a:pPr>
          </a:p>
          <a:p>
            <a:pPr lvl="0" marL="0" indent="0">
              <a:buNone/>
            </a:pPr>
            <a:r>
              <a:rPr/>
              <a:t>A</a:t>
            </a:r>
            <a:r>
              <a:rPr/>
              <a:t> </a:t>
            </a:r>
            <a:r>
              <a:rPr/>
              <a:t>crude</a:t>
            </a:r>
            <a:r>
              <a:rPr/>
              <a:t> </a:t>
            </a:r>
            <a:r>
              <a:rPr/>
              <a:t>model</a:t>
            </a:r>
            <a:r>
              <a:rPr/>
              <a:t> </a:t>
            </a:r>
            <a:r>
              <a:rPr/>
              <a:t>for</a:t>
            </a:r>
            <a:r>
              <a:rPr/>
              <a:t> </a:t>
            </a:r>
            <a:r>
              <a:rPr/>
              <a:t>comparing</a:t>
            </a:r>
            <a:r>
              <a:rPr/>
              <a:t> </a:t>
            </a:r>
            <a:r>
              <a:rPr/>
              <a:t>duration</a:t>
            </a:r>
            <a:r>
              <a:rPr/>
              <a:t> </a:t>
            </a:r>
            <a:r>
              <a:rPr/>
              <a:t>of</a:t>
            </a:r>
            <a:r>
              <a:rPr/>
              <a:t> </a:t>
            </a:r>
            <a:r>
              <a:rPr/>
              <a:t>breast</a:t>
            </a:r>
            <a:r>
              <a:rPr/>
              <a:t> </a:t>
            </a:r>
            <a:r>
              <a:rPr/>
              <a:t>feeding</a:t>
            </a:r>
            <a:r>
              <a:rPr/>
              <a:t> </a:t>
            </a:r>
            <a:r>
              <a:rPr/>
              <a:t>to</a:t>
            </a:r>
            <a:r>
              <a:rPr/>
              <a:t> </a:t>
            </a:r>
            <a:r>
              <a:rPr/>
              <a:t>feeding</a:t>
            </a:r>
            <a:r>
              <a:rPr/>
              <a:t> </a:t>
            </a:r>
            <a:r>
              <a:rPr/>
              <a:t>group</a:t>
            </a:r>
            <a:r>
              <a:rPr/>
              <a:t> </a:t>
            </a:r>
            <a:r>
              <a:rPr/>
              <a:t>would</a:t>
            </a:r>
            <a:r>
              <a:rPr/>
              <a:t> </a:t>
            </a:r>
            <a:r>
              <a:rPr/>
              <a:t>be</a:t>
            </a:r>
            <a:r>
              <a:rPr/>
              <a:t> </a:t>
            </a:r>
            <a:r>
              <a:rPr/>
              <a:t>a</a:t>
            </a:r>
            <a:r>
              <a:rPr/>
              <a:t> </a:t>
            </a:r>
            <a:r>
              <a:rPr/>
              <a:t>t-test.</a:t>
            </a:r>
            <a:r>
              <a:rPr/>
              <a:t> </a:t>
            </a:r>
            <a:r>
              <a:rPr/>
              <a:t>I</a:t>
            </a:r>
            <a:r>
              <a:rPr/>
              <a:t> </a:t>
            </a:r>
            <a:r>
              <a:rPr/>
              <a:t>prefer,</a:t>
            </a:r>
            <a:r>
              <a:rPr/>
              <a:t> </a:t>
            </a:r>
            <a:r>
              <a:rPr/>
              <a:t>however,</a:t>
            </a:r>
            <a:r>
              <a:rPr/>
              <a:t> </a:t>
            </a:r>
            <a:r>
              <a:rPr/>
              <a:t>to</a:t>
            </a:r>
            <a:r>
              <a:rPr/>
              <a:t> </a:t>
            </a:r>
            <a:r>
              <a:rPr/>
              <a:t>present</a:t>
            </a:r>
            <a:r>
              <a:rPr/>
              <a:t> </a:t>
            </a:r>
            <a:r>
              <a:rPr/>
              <a:t>a</a:t>
            </a:r>
            <a:r>
              <a:rPr/>
              <a:t> </a:t>
            </a:r>
            <a:r>
              <a:rPr/>
              <a:t>general</a:t>
            </a:r>
            <a:r>
              <a:rPr/>
              <a:t> </a:t>
            </a:r>
            <a:r>
              <a:rPr/>
              <a:t>linear</a:t>
            </a:r>
            <a:r>
              <a:rPr/>
              <a:t> </a:t>
            </a:r>
            <a:r>
              <a:rPr/>
              <a:t>model</a:t>
            </a:r>
            <a:r>
              <a:rPr/>
              <a:t> </a:t>
            </a:r>
            <a:r>
              <a:rPr/>
              <a:t>because</a:t>
            </a:r>
            <a:r>
              <a:rPr/>
              <a:t> </a:t>
            </a:r>
            <a:r>
              <a:rPr/>
              <a:t>it</a:t>
            </a:r>
            <a:r>
              <a:rPr/>
              <a:t> </a:t>
            </a:r>
            <a:r>
              <a:rPr/>
              <a:t>provides</a:t>
            </a:r>
            <a:r>
              <a:rPr/>
              <a:t> </a:t>
            </a:r>
            <a:r>
              <a:rPr/>
              <a:t>a</a:t>
            </a:r>
            <a:r>
              <a:rPr/>
              <a:t> </a:t>
            </a:r>
            <a:r>
              <a:rPr/>
              <a:t>unifying</a:t>
            </a:r>
            <a:r>
              <a:rPr/>
              <a:t> </a:t>
            </a:r>
            <a:r>
              <a:rPr/>
              <a:t>framework</a:t>
            </a:r>
            <a:r>
              <a:rPr/>
              <a:t> </a:t>
            </a:r>
            <a:r>
              <a:rPr/>
              <a:t>for</a:t>
            </a:r>
            <a:r>
              <a:rPr/>
              <a:t> </a:t>
            </a:r>
            <a:r>
              <a:rPr/>
              <a:t>diverse</a:t>
            </a:r>
            <a:r>
              <a:rPr/>
              <a:t> </a:t>
            </a:r>
            <a:r>
              <a:rPr/>
              <a:t>statistical</a:t>
            </a:r>
            <a:r>
              <a:rPr/>
              <a:t> </a:t>
            </a:r>
            <a:r>
              <a:rPr/>
              <a:t>methods</a:t>
            </a:r>
            <a:r>
              <a:rPr/>
              <a:t> </a:t>
            </a:r>
            <a:r>
              <a:rPr/>
              <a:t>like</a:t>
            </a:r>
            <a:r>
              <a:rPr/>
              <a:t> </a:t>
            </a:r>
            <a:r>
              <a:rPr/>
              <a:t>analysis</a:t>
            </a:r>
            <a:r>
              <a:rPr/>
              <a:t> </a:t>
            </a:r>
            <a:r>
              <a:rPr/>
              <a:t>of</a:t>
            </a:r>
            <a:r>
              <a:rPr/>
              <a:t> </a:t>
            </a:r>
            <a:r>
              <a:rPr/>
              <a:t>variance,</a:t>
            </a:r>
            <a:r>
              <a:rPr/>
              <a:t> </a:t>
            </a:r>
            <a:r>
              <a:rPr/>
              <a:t>analysis</a:t>
            </a:r>
            <a:r>
              <a:rPr/>
              <a:t> </a:t>
            </a:r>
            <a:r>
              <a:rPr/>
              <a:t>of</a:t>
            </a:r>
            <a:r>
              <a:rPr/>
              <a:t> </a:t>
            </a:r>
            <a:r>
              <a:rPr/>
              <a:t>covariance,</a:t>
            </a:r>
            <a:r>
              <a:rPr/>
              <a:t> </a:t>
            </a:r>
            <a:r>
              <a:rPr/>
              <a:t>multiple</a:t>
            </a:r>
            <a:r>
              <a:rPr/>
              <a:t> </a:t>
            </a:r>
            <a:r>
              <a:rPr/>
              <a:t>linear</a:t>
            </a:r>
            <a:r>
              <a:rPr/>
              <a:t> </a:t>
            </a:r>
            <a:r>
              <a:rPr/>
              <a:t>regression,</a:t>
            </a:r>
            <a:r>
              <a:rPr/>
              <a:t> </a:t>
            </a:r>
            <a:r>
              <a:rPr/>
              <a:t>repeated</a:t>
            </a:r>
            <a:r>
              <a:rPr/>
              <a:t> </a:t>
            </a:r>
            <a:r>
              <a:rPr/>
              <a:t>measures</a:t>
            </a:r>
            <a:r>
              <a:rPr/>
              <a:t> </a:t>
            </a:r>
            <a:r>
              <a:rPr/>
              <a:t>designs,</a:t>
            </a:r>
            <a:r>
              <a:rPr/>
              <a:t> </a:t>
            </a:r>
            <a:r>
              <a:rPr/>
              <a:t>and</a:t>
            </a:r>
            <a:r>
              <a:rPr/>
              <a:t> </a:t>
            </a:r>
            <a:r>
              <a:rPr/>
              <a:t>t-tests.</a:t>
            </a:r>
          </a:p>
          <a:p>
            <a:pPr lvl="0" marL="0" indent="0">
              <a:buNone/>
            </a:pPr>
          </a:p>
          <a:p>
            <a:pPr lvl="0" marL="0" indent="0">
              <a:buNone/>
            </a:pPr>
            <a:r>
              <a:rPr/>
              <a:t>Shown</a:t>
            </a:r>
            <a:r>
              <a:rPr/>
              <a:t> </a:t>
            </a:r>
            <a:r>
              <a:rPr/>
              <a:t>below</a:t>
            </a:r>
            <a:r>
              <a:rPr/>
              <a:t> </a:t>
            </a:r>
            <a:r>
              <a:rPr/>
              <a:t>is</a:t>
            </a:r>
            <a:r>
              <a:rPr/>
              <a:t> </a:t>
            </a:r>
            <a:r>
              <a:rPr/>
              <a:t>the</a:t>
            </a:r>
            <a:r>
              <a:rPr/>
              <a:t> </a:t>
            </a:r>
            <a:r>
              <a:rPr/>
              <a:t>table</a:t>
            </a:r>
            <a:r>
              <a:rPr/>
              <a:t> </a:t>
            </a:r>
            <a:r>
              <a:rPr/>
              <a:t>of</a:t>
            </a:r>
            <a:r>
              <a:rPr/>
              <a:t> </a:t>
            </a:r>
            <a:r>
              <a:rPr/>
              <a:t>tests</a:t>
            </a:r>
            <a:r>
              <a:rPr/>
              <a:t> </a:t>
            </a:r>
            <a:r>
              <a:rPr/>
              <a:t>from</a:t>
            </a:r>
            <a:r>
              <a:rPr/>
              <a:t> </a:t>
            </a:r>
            <a:r>
              <a:rPr/>
              <a:t>the</a:t>
            </a:r>
            <a:r>
              <a:rPr/>
              <a:t> </a:t>
            </a:r>
            <a:r>
              <a:rPr/>
              <a:t>general</a:t>
            </a:r>
            <a:r>
              <a:rPr/>
              <a:t> </a:t>
            </a:r>
            <a:r>
              <a:rPr/>
              <a:t>linear</a:t>
            </a:r>
            <a:r>
              <a:rPr/>
              <a:t> </a:t>
            </a:r>
            <a:r>
              <a:rPr/>
              <a:t>model</a:t>
            </a:r>
            <a:r>
              <a:rPr/>
              <a:t> </a:t>
            </a:r>
            <a:r>
              <a:rPr/>
              <a:t>procedure.</a:t>
            </a:r>
          </a:p>
          <a:p>
            <a:pPr lvl="0" marL="0" indent="0">
              <a:buNone/>
            </a:pPr>
          </a:p>
          <a:p>
            <a:pPr lvl="0" marL="0" indent="0">
              <a:buNone/>
            </a:pPr>
            <a:r>
              <a:rPr/>
              <a:t>The</a:t>
            </a:r>
            <a:r>
              <a:rPr/>
              <a:t> </a:t>
            </a:r>
            <a:r>
              <a:rPr/>
              <a:t>general</a:t>
            </a:r>
            <a:r>
              <a:rPr/>
              <a:t> </a:t>
            </a:r>
            <a:r>
              <a:rPr/>
              <a:t>linear</a:t>
            </a:r>
            <a:r>
              <a:rPr/>
              <a:t> </a:t>
            </a:r>
            <a:r>
              <a:rPr/>
              <a:t>model</a:t>
            </a:r>
            <a:r>
              <a:rPr/>
              <a:t> </a:t>
            </a:r>
            <a:r>
              <a:rPr/>
              <a:t>uses</a:t>
            </a:r>
            <a:r>
              <a:rPr/>
              <a:t> </a:t>
            </a:r>
            <a:r>
              <a:rPr/>
              <a:t>an</a:t>
            </a:r>
            <a:r>
              <a:rPr/>
              <a:t> </a:t>
            </a:r>
            <a:r>
              <a:rPr/>
              <a:t>F</a:t>
            </a:r>
            <a:r>
              <a:rPr/>
              <a:t> </a:t>
            </a:r>
            <a:r>
              <a:rPr/>
              <a:t>test</a:t>
            </a:r>
            <a:r>
              <a:rPr/>
              <a:t> </a:t>
            </a:r>
            <a:r>
              <a:rPr/>
              <a:t>instead</a:t>
            </a:r>
            <a:r>
              <a:rPr/>
              <a:t> </a:t>
            </a:r>
            <a:r>
              <a:rPr/>
              <a:t>of</a:t>
            </a:r>
            <a:r>
              <a:rPr/>
              <a:t> </a:t>
            </a:r>
            <a:r>
              <a:rPr/>
              <a:t>the</a:t>
            </a:r>
            <a:r>
              <a:rPr/>
              <a:t> </a:t>
            </a:r>
            <a:r>
              <a:rPr/>
              <a:t>t</a:t>
            </a:r>
            <a:r>
              <a:rPr/>
              <a:t> </a:t>
            </a:r>
            <a:r>
              <a:rPr/>
              <a:t>test,</a:t>
            </a:r>
            <a:r>
              <a:rPr/>
              <a:t> </a:t>
            </a:r>
            <a:r>
              <a:rPr/>
              <a:t>but</a:t>
            </a:r>
            <a:r>
              <a:rPr/>
              <a:t> </a:t>
            </a:r>
            <a:r>
              <a:rPr/>
              <a:t>in</a:t>
            </a:r>
            <a:r>
              <a:rPr/>
              <a:t> </a:t>
            </a:r>
            <a:r>
              <a:rPr/>
              <a:t>this</a:t>
            </a:r>
            <a:r>
              <a:rPr/>
              <a:t> </a:t>
            </a:r>
            <a:r>
              <a:rPr/>
              <a:t>context,</a:t>
            </a:r>
            <a:r>
              <a:rPr/>
              <a:t> </a:t>
            </a:r>
            <a:r>
              <a:rPr/>
              <a:t>these</a:t>
            </a:r>
            <a:r>
              <a:rPr/>
              <a:t> </a:t>
            </a:r>
            <a:r>
              <a:rPr/>
              <a:t>two</a:t>
            </a:r>
            <a:r>
              <a:rPr/>
              <a:t> </a:t>
            </a:r>
            <a:r>
              <a:rPr/>
              <a:t>tests</a:t>
            </a:r>
            <a:r>
              <a:rPr/>
              <a:t> </a:t>
            </a:r>
            <a:r>
              <a:rPr/>
              <a:t>are</a:t>
            </a:r>
            <a:r>
              <a:rPr/>
              <a:t> </a:t>
            </a:r>
            <a:r>
              <a:rPr/>
              <a:t>mathematically</a:t>
            </a:r>
            <a:r>
              <a:rPr/>
              <a:t> </a:t>
            </a:r>
            <a:r>
              <a:rPr/>
              <a:t>equivalent.</a:t>
            </a:r>
            <a:r>
              <a:rPr/>
              <a:t> </a:t>
            </a:r>
            <a:r>
              <a:rPr/>
              <a:t>The</a:t>
            </a:r>
            <a:r>
              <a:rPr/>
              <a:t> </a:t>
            </a:r>
            <a:r>
              <a:rPr/>
              <a:t>p-value</a:t>
            </a:r>
            <a:r>
              <a:rPr/>
              <a:t> </a:t>
            </a:r>
            <a:r>
              <a:rPr/>
              <a:t>for</a:t>
            </a:r>
            <a:r>
              <a:rPr/>
              <a:t> </a:t>
            </a:r>
            <a:r>
              <a:rPr/>
              <a:t>comparing</a:t>
            </a:r>
            <a:r>
              <a:rPr/>
              <a:t> </a:t>
            </a:r>
            <a:r>
              <a:rPr/>
              <a:t>feeding</a:t>
            </a:r>
            <a:r>
              <a:rPr/>
              <a:t> </a:t>
            </a:r>
            <a:r>
              <a:rPr/>
              <a:t>groups</a:t>
            </a:r>
            <a:r>
              <a:rPr/>
              <a:t> </a:t>
            </a:r>
            <a:r>
              <a:rPr/>
              <a:t>is</a:t>
            </a:r>
            <a:r>
              <a:rPr/>
              <a:t> </a:t>
            </a:r>
            <a:r>
              <a:rPr/>
              <a:t>.001,</a:t>
            </a:r>
            <a:r>
              <a:rPr/>
              <a:t> </a:t>
            </a:r>
            <a:r>
              <a:rPr/>
              <a:t>which</a:t>
            </a:r>
            <a:r>
              <a:rPr/>
              <a:t> </a:t>
            </a:r>
            <a:r>
              <a:rPr/>
              <a:t>indicates</a:t>
            </a:r>
            <a:r>
              <a:rPr/>
              <a:t> </a:t>
            </a:r>
            <a:r>
              <a:rPr/>
              <a:t>a</a:t>
            </a:r>
            <a:r>
              <a:rPr/>
              <a:t> </a:t>
            </a:r>
            <a:r>
              <a:rPr/>
              <a:t>significant</a:t>
            </a:r>
            <a:r>
              <a:rPr/>
              <a:t> </a:t>
            </a:r>
            <a:r>
              <a:rPr/>
              <a:t>difference</a:t>
            </a:r>
            <a:r>
              <a:rPr/>
              <a:t> </a:t>
            </a:r>
            <a:r>
              <a:rPr/>
              <a:t>between</a:t>
            </a:r>
            <a:r>
              <a:rPr/>
              <a:t> </a:t>
            </a:r>
            <a:r>
              <a:rPr/>
              <a:t>the</a:t>
            </a:r>
            <a:r>
              <a:rPr/>
              <a:t> </a:t>
            </a:r>
            <a:r>
              <a:rPr/>
              <a:t>two</a:t>
            </a:r>
            <a:r>
              <a:rPr/>
              <a:t> </a:t>
            </a:r>
            <a:r>
              <a:rPr/>
              <a:t>groups.</a:t>
            </a:r>
          </a:p>
          <a:p>
            <a:pPr lvl="0" marL="0" indent="0">
              <a:buNone/>
            </a:pPr>
          </a:p>
          <a:p>
            <a:pPr lvl="0" marL="0" indent="0">
              <a:buNone/>
            </a:pPr>
            <a:r>
              <a:rPr/>
              <a:t>The</a:t>
            </a:r>
            <a:r>
              <a:rPr/>
              <a:t> </a:t>
            </a:r>
            <a:r>
              <a:rPr/>
              <a:t>general</a:t>
            </a:r>
            <a:r>
              <a:rPr/>
              <a:t> </a:t>
            </a:r>
            <a:r>
              <a:rPr/>
              <a:t>linear</a:t>
            </a:r>
            <a:r>
              <a:rPr/>
              <a:t> </a:t>
            </a:r>
            <a:r>
              <a:rPr/>
              <a:t>model</a:t>
            </a:r>
            <a:r>
              <a:rPr/>
              <a:t> </a:t>
            </a:r>
            <a:r>
              <a:rPr/>
              <a:t>also</a:t>
            </a:r>
            <a:r>
              <a:rPr/>
              <a:t> </a:t>
            </a:r>
            <a:r>
              <a:rPr/>
              <a:t>has</a:t>
            </a:r>
            <a:r>
              <a:rPr/>
              <a:t> </a:t>
            </a:r>
            <a:r>
              <a:rPr/>
              <a:t>a</a:t>
            </a:r>
            <a:r>
              <a:rPr/>
              <a:t> </a:t>
            </a:r>
            <a:r>
              <a:rPr/>
              <a:t>table</a:t>
            </a:r>
            <a:r>
              <a:rPr/>
              <a:t> </a:t>
            </a:r>
            <a:r>
              <a:rPr/>
              <a:t>of</a:t>
            </a:r>
            <a:r>
              <a:rPr/>
              <a:t> </a:t>
            </a:r>
            <a:r>
              <a:rPr/>
              <a:t>estimates,</a:t>
            </a:r>
            <a:r>
              <a:rPr/>
              <a:t> </a:t>
            </a:r>
            <a:r>
              <a:rPr/>
              <a:t>which</a:t>
            </a:r>
            <a:r>
              <a:rPr/>
              <a:t> </a:t>
            </a:r>
            <a:r>
              <a:rPr/>
              <a:t>is</a:t>
            </a:r>
            <a:r>
              <a:rPr/>
              <a:t> </a:t>
            </a:r>
            <a:r>
              <a:rPr/>
              <a:t>presented</a:t>
            </a:r>
            <a:r>
              <a:rPr/>
              <a:t> </a:t>
            </a:r>
            <a:r>
              <a:rPr/>
              <a:t>below.</a:t>
            </a:r>
          </a:p>
          <a:p>
            <a:pPr lvl="0" marL="0" indent="0">
              <a:buNone/>
            </a:pPr>
          </a:p>
          <a:p>
            <a:pPr lvl="0" marL="0" indent="0">
              <a:buNone/>
            </a:pPr>
            <a:r>
              <a:rPr/>
              <a:t>The</a:t>
            </a:r>
            <a:r>
              <a:rPr/>
              <a:t> </a:t>
            </a:r>
            <a:r>
              <a:rPr/>
              <a:t>intercept</a:t>
            </a:r>
            <a:r>
              <a:rPr/>
              <a:t> </a:t>
            </a:r>
            <a:r>
              <a:rPr/>
              <a:t>represents</a:t>
            </a:r>
            <a:r>
              <a:rPr/>
              <a:t> </a:t>
            </a:r>
            <a:r>
              <a:rPr/>
              <a:t>the</a:t>
            </a:r>
            <a:r>
              <a:rPr/>
              <a:t> </a:t>
            </a:r>
            <a:r>
              <a:rPr/>
              <a:t>average</a:t>
            </a:r>
            <a:r>
              <a:rPr/>
              <a:t> </a:t>
            </a:r>
            <a:r>
              <a:rPr/>
              <a:t>duration</a:t>
            </a:r>
            <a:r>
              <a:rPr/>
              <a:t> </a:t>
            </a:r>
            <a:r>
              <a:rPr/>
              <a:t>of</a:t>
            </a:r>
            <a:r>
              <a:rPr/>
              <a:t> </a:t>
            </a:r>
            <a:r>
              <a:rPr/>
              <a:t>breast</a:t>
            </a:r>
            <a:r>
              <a:rPr/>
              <a:t> </a:t>
            </a:r>
            <a:r>
              <a:rPr/>
              <a:t>feeding</a:t>
            </a:r>
            <a:r>
              <a:rPr/>
              <a:t> </a:t>
            </a:r>
            <a:r>
              <a:rPr/>
              <a:t>for</a:t>
            </a:r>
            <a:r>
              <a:rPr/>
              <a:t> </a:t>
            </a:r>
            <a:r>
              <a:rPr/>
              <a:t>the</a:t>
            </a:r>
            <a:r>
              <a:rPr/>
              <a:t> </a:t>
            </a:r>
            <a:r>
              <a:rPr/>
              <a:t>NG</a:t>
            </a:r>
            <a:r>
              <a:rPr/>
              <a:t> </a:t>
            </a:r>
            <a:r>
              <a:rPr/>
              <a:t>tube</a:t>
            </a:r>
            <a:r>
              <a:rPr/>
              <a:t> </a:t>
            </a:r>
            <a:r>
              <a:rPr/>
              <a:t>group.</a:t>
            </a:r>
            <a:r>
              <a:rPr/>
              <a:t> </a:t>
            </a:r>
            <a:r>
              <a:rPr/>
              <a:t>We</a:t>
            </a:r>
            <a:r>
              <a:rPr/>
              <a:t> </a:t>
            </a:r>
            <a:r>
              <a:rPr/>
              <a:t>see</a:t>
            </a:r>
            <a:r>
              <a:rPr/>
              <a:t> </a:t>
            </a:r>
            <a:r>
              <a:rPr/>
              <a:t>that</a:t>
            </a:r>
            <a:r>
              <a:rPr/>
              <a:t> </a:t>
            </a:r>
            <a:r>
              <a:rPr/>
              <a:t>the</a:t>
            </a:r>
            <a:r>
              <a:rPr/>
              <a:t> </a:t>
            </a:r>
            <a:r>
              <a:rPr/>
              <a:t>average</a:t>
            </a:r>
            <a:r>
              <a:rPr/>
              <a:t> </a:t>
            </a:r>
            <a:r>
              <a:rPr/>
              <a:t>duration</a:t>
            </a:r>
            <a:r>
              <a:rPr/>
              <a:t> </a:t>
            </a:r>
            <a:r>
              <a:rPr/>
              <a:t>is</a:t>
            </a:r>
            <a:r>
              <a:rPr/>
              <a:t> </a:t>
            </a:r>
            <a:r>
              <a:rPr/>
              <a:t>20</a:t>
            </a:r>
            <a:r>
              <a:rPr/>
              <a:t> </a:t>
            </a:r>
            <a:r>
              <a:rPr/>
              <a:t>weeks</a:t>
            </a:r>
            <a:r>
              <a:rPr/>
              <a:t> </a:t>
            </a:r>
            <a:r>
              <a:rPr/>
              <a:t>for</a:t>
            </a:r>
            <a:r>
              <a:rPr/>
              <a:t> </a:t>
            </a:r>
            <a:r>
              <a:rPr/>
              <a:t>the</a:t>
            </a:r>
            <a:r>
              <a:rPr/>
              <a:t> </a:t>
            </a:r>
            <a:r>
              <a:rPr/>
              <a:t>NG</a:t>
            </a:r>
            <a:r>
              <a:rPr/>
              <a:t> </a:t>
            </a:r>
            <a:r>
              <a:rPr/>
              <a:t>tube</a:t>
            </a:r>
            <a:r>
              <a:rPr/>
              <a:t> </a:t>
            </a:r>
            <a:r>
              <a:rPr/>
              <a:t>group.</a:t>
            </a:r>
            <a:r>
              <a:rPr/>
              <a:t> </a:t>
            </a:r>
            <a:r>
              <a:rPr/>
              <a:t>The</a:t>
            </a:r>
            <a:r>
              <a:rPr/>
              <a:t> </a:t>
            </a:r>
            <a:r>
              <a:rPr/>
              <a:t>(FEED_TYP=1)</a:t>
            </a:r>
            <a:r>
              <a:rPr/>
              <a:t> </a:t>
            </a:r>
            <a:r>
              <a:rPr/>
              <a:t>term</a:t>
            </a:r>
            <a:r>
              <a:rPr/>
              <a:t> </a:t>
            </a:r>
            <a:r>
              <a:rPr/>
              <a:t>is</a:t>
            </a:r>
            <a:r>
              <a:rPr/>
              <a:t> </a:t>
            </a:r>
            <a:r>
              <a:rPr/>
              <a:t>an</a:t>
            </a:r>
            <a:r>
              <a:rPr/>
              <a:t> </a:t>
            </a:r>
            <a:r>
              <a:rPr/>
              <a:t>estimate</a:t>
            </a:r>
            <a:r>
              <a:rPr/>
              <a:t> </a:t>
            </a:r>
            <a:r>
              <a:rPr/>
              <a:t>of</a:t>
            </a:r>
            <a:r>
              <a:rPr/>
              <a:t> </a:t>
            </a:r>
            <a:r>
              <a:rPr/>
              <a:t>how</a:t>
            </a:r>
            <a:r>
              <a:rPr/>
              <a:t> </a:t>
            </a:r>
            <a:r>
              <a:rPr/>
              <a:t>much</a:t>
            </a:r>
            <a:r>
              <a:rPr/>
              <a:t> </a:t>
            </a:r>
            <a:r>
              <a:rPr/>
              <a:t>the</a:t>
            </a:r>
            <a:r>
              <a:rPr/>
              <a:t> </a:t>
            </a:r>
            <a:r>
              <a:rPr/>
              <a:t>average</a:t>
            </a:r>
            <a:r>
              <a:rPr/>
              <a:t> </a:t>
            </a:r>
            <a:r>
              <a:rPr/>
              <a:t>duration</a:t>
            </a:r>
            <a:r>
              <a:rPr/>
              <a:t> </a:t>
            </a:r>
            <a:r>
              <a:rPr/>
              <a:t>changes</a:t>
            </a:r>
            <a:r>
              <a:rPr/>
              <a:t> </a:t>
            </a:r>
            <a:r>
              <a:rPr/>
              <a:t>when</a:t>
            </a:r>
            <a:r>
              <a:rPr/>
              <a:t> </a:t>
            </a:r>
            <a:r>
              <a:rPr/>
              <a:t>we</a:t>
            </a:r>
            <a:r>
              <a:rPr/>
              <a:t> </a:t>
            </a:r>
            <a:r>
              <a:rPr/>
              <a:t>move</a:t>
            </a:r>
            <a:r>
              <a:rPr/>
              <a:t> </a:t>
            </a:r>
            <a:r>
              <a:rPr/>
              <a:t>from</a:t>
            </a:r>
            <a:r>
              <a:rPr/>
              <a:t> </a:t>
            </a:r>
            <a:r>
              <a:rPr/>
              <a:t>the</a:t>
            </a:r>
            <a:r>
              <a:rPr/>
              <a:t> </a:t>
            </a:r>
            <a:r>
              <a:rPr/>
              <a:t>NG</a:t>
            </a:r>
            <a:r>
              <a:rPr/>
              <a:t> </a:t>
            </a:r>
            <a:r>
              <a:rPr/>
              <a:t>tube</a:t>
            </a:r>
            <a:r>
              <a:rPr/>
              <a:t> </a:t>
            </a:r>
            <a:r>
              <a:rPr/>
              <a:t>group</a:t>
            </a:r>
            <a:r>
              <a:rPr/>
              <a:t> </a:t>
            </a:r>
            <a:r>
              <a:rPr/>
              <a:t>to</a:t>
            </a:r>
            <a:r>
              <a:rPr/>
              <a:t> </a:t>
            </a:r>
            <a:r>
              <a:rPr/>
              <a:t>the</a:t>
            </a:r>
            <a:r>
              <a:rPr/>
              <a:t> </a:t>
            </a:r>
            <a:r>
              <a:rPr/>
              <a:t>bottle</a:t>
            </a:r>
            <a:r>
              <a:rPr/>
              <a:t> </a:t>
            </a:r>
            <a:r>
              <a:rPr/>
              <a:t>group.</a:t>
            </a:r>
            <a:r>
              <a:rPr/>
              <a:t> </a:t>
            </a:r>
            <a:r>
              <a:rPr/>
              <a:t>We</a:t>
            </a:r>
            <a:r>
              <a:rPr/>
              <a:t> </a:t>
            </a:r>
            <a:r>
              <a:rPr/>
              <a:t>see</a:t>
            </a:r>
            <a:r>
              <a:rPr/>
              <a:t> </a:t>
            </a:r>
            <a:r>
              <a:rPr/>
              <a:t>that</a:t>
            </a:r>
            <a:r>
              <a:rPr/>
              <a:t> </a:t>
            </a:r>
            <a:r>
              <a:rPr/>
              <a:t>the</a:t>
            </a:r>
            <a:r>
              <a:rPr/>
              <a:t> </a:t>
            </a:r>
            <a:r>
              <a:rPr/>
              <a:t>bottle</a:t>
            </a:r>
            <a:r>
              <a:rPr/>
              <a:t> </a:t>
            </a:r>
            <a:r>
              <a:rPr/>
              <a:t>group</a:t>
            </a:r>
            <a:r>
              <a:rPr/>
              <a:t> </a:t>
            </a:r>
            <a:r>
              <a:rPr/>
              <a:t>has</a:t>
            </a:r>
            <a:r>
              <a:rPr/>
              <a:t> </a:t>
            </a:r>
            <a:r>
              <a:rPr/>
              <a:t>an</a:t>
            </a:r>
            <a:r>
              <a:rPr/>
              <a:t> </a:t>
            </a:r>
            <a:r>
              <a:rPr/>
              <a:t>average</a:t>
            </a:r>
            <a:r>
              <a:rPr/>
              <a:t> </a:t>
            </a:r>
            <a:r>
              <a:rPr/>
              <a:t>duration</a:t>
            </a:r>
            <a:r>
              <a:rPr/>
              <a:t> </a:t>
            </a:r>
            <a:r>
              <a:rPr/>
              <a:t>that</a:t>
            </a:r>
            <a:r>
              <a:rPr/>
              <a:t> </a:t>
            </a:r>
            <a:r>
              <a:rPr/>
              <a:t>is</a:t>
            </a:r>
            <a:r>
              <a:rPr/>
              <a:t> </a:t>
            </a:r>
            <a:r>
              <a:rPr/>
              <a:t>7</a:t>
            </a:r>
            <a:r>
              <a:rPr/>
              <a:t> </a:t>
            </a:r>
            <a:r>
              <a:rPr/>
              <a:t>weeks</a:t>
            </a:r>
            <a:r>
              <a:rPr/>
              <a:t> </a:t>
            </a:r>
            <a:r>
              <a:rPr/>
              <a:t>shorter.</a:t>
            </a:r>
          </a:p>
          <a:p>
            <a:pPr lvl="0" marL="0" indent="0">
              <a:buNone/>
            </a:pPr>
          </a:p>
          <a:p>
            <a:pPr lvl="0" marL="0" indent="0">
              <a:buNone/>
            </a:pPr>
            <a:r>
              <a:rPr/>
              <a:t>Shown</a:t>
            </a:r>
            <a:r>
              <a:rPr/>
              <a:t> </a:t>
            </a:r>
            <a:r>
              <a:rPr/>
              <a:t>below</a:t>
            </a:r>
            <a:r>
              <a:rPr/>
              <a:t> </a:t>
            </a:r>
            <a:r>
              <a:rPr/>
              <a:t>is</a:t>
            </a:r>
            <a:r>
              <a:rPr/>
              <a:t> </a:t>
            </a:r>
            <a:r>
              <a:rPr/>
              <a:t>a</a:t>
            </a:r>
            <a:r>
              <a:rPr/>
              <a:t> </a:t>
            </a:r>
            <a:r>
              <a:rPr/>
              <a:t>table</a:t>
            </a:r>
            <a:r>
              <a:rPr/>
              <a:t> </a:t>
            </a:r>
            <a:r>
              <a:rPr/>
              <a:t>of</a:t>
            </a:r>
            <a:r>
              <a:rPr/>
              <a:t> </a:t>
            </a:r>
            <a:r>
              <a:rPr/>
              <a:t>means</a:t>
            </a:r>
            <a:r>
              <a:rPr/>
              <a:t> </a:t>
            </a:r>
            <a:r>
              <a:rPr/>
              <a:t>from</a:t>
            </a:r>
            <a:r>
              <a:rPr/>
              <a:t> </a:t>
            </a:r>
            <a:r>
              <a:rPr/>
              <a:t>the</a:t>
            </a:r>
            <a:r>
              <a:rPr/>
              <a:t> </a:t>
            </a:r>
            <a:r>
              <a:rPr/>
              <a:t>general</a:t>
            </a:r>
            <a:r>
              <a:rPr/>
              <a:t> </a:t>
            </a:r>
            <a:r>
              <a:rPr/>
              <a:t>linear</a:t>
            </a:r>
            <a:r>
              <a:rPr/>
              <a:t> </a:t>
            </a:r>
            <a:r>
              <a:rPr/>
              <a:t>model.</a:t>
            </a:r>
          </a:p>
          <a:p>
            <a:pPr lvl="0" marL="0" indent="0">
              <a:buNone/>
            </a:pPr>
          </a:p>
          <a:p>
            <a:pPr lvl="0" marL="0" indent="0">
              <a:buNone/>
            </a:pPr>
            <a:r>
              <a:rPr/>
              <a:t>We</a:t>
            </a:r>
            <a:r>
              <a:rPr/>
              <a:t> </a:t>
            </a:r>
            <a:r>
              <a:rPr/>
              <a:t>see</a:t>
            </a:r>
            <a:r>
              <a:rPr/>
              <a:t> </a:t>
            </a:r>
            <a:r>
              <a:rPr/>
              <a:t>that</a:t>
            </a:r>
            <a:r>
              <a:rPr/>
              <a:t> </a:t>
            </a:r>
            <a:r>
              <a:rPr/>
              <a:t>the</a:t>
            </a:r>
            <a:r>
              <a:rPr/>
              <a:t> </a:t>
            </a:r>
            <a:r>
              <a:rPr/>
              <a:t>difference</a:t>
            </a:r>
            <a:r>
              <a:rPr/>
              <a:t> </a:t>
            </a:r>
            <a:r>
              <a:rPr/>
              <a:t>between</a:t>
            </a:r>
            <a:r>
              <a:rPr/>
              <a:t> </a:t>
            </a:r>
            <a:r>
              <a:rPr/>
              <a:t>the</a:t>
            </a:r>
            <a:r>
              <a:rPr/>
              <a:t> </a:t>
            </a:r>
            <a:r>
              <a:rPr/>
              <a:t>two</a:t>
            </a:r>
            <a:r>
              <a:rPr/>
              <a:t> </a:t>
            </a:r>
            <a:r>
              <a:rPr/>
              <a:t>means</a:t>
            </a:r>
            <a:r>
              <a:rPr/>
              <a:t> </a:t>
            </a:r>
            <a:r>
              <a:rPr/>
              <a:t>is</a:t>
            </a:r>
            <a:r>
              <a:rPr/>
              <a:t> </a:t>
            </a:r>
            <a:r>
              <a:rPr/>
              <a:t>roughly</a:t>
            </a:r>
            <a:r>
              <a:rPr/>
              <a:t> </a:t>
            </a:r>
            <a:r>
              <a:rPr/>
              <a:t>7</a:t>
            </a:r>
            <a:r>
              <a:rPr/>
              <a:t> </a:t>
            </a:r>
            <a:r>
              <a:rPr/>
              <a:t>weeks,</a:t>
            </a:r>
            <a:r>
              <a:rPr/>
              <a:t> </a:t>
            </a:r>
            <a:r>
              <a:rPr/>
              <a:t>which</a:t>
            </a:r>
            <a:r>
              <a:rPr/>
              <a:t> </a:t>
            </a:r>
            <a:r>
              <a:rPr/>
              <a:t>confirms</a:t>
            </a:r>
            <a:r>
              <a:rPr/>
              <a:t> </a:t>
            </a:r>
            <a:r>
              <a:rPr/>
              <a:t>the</a:t>
            </a:r>
            <a:r>
              <a:rPr/>
              <a:t> </a:t>
            </a:r>
            <a:r>
              <a:rPr/>
              <a:t>results</a:t>
            </a:r>
            <a:r>
              <a:rPr/>
              <a:t> </a:t>
            </a:r>
            <a:r>
              <a:rPr/>
              <a:t>shown</a:t>
            </a:r>
            <a:r>
              <a:rPr/>
              <a:t> </a:t>
            </a:r>
            <a:r>
              <a:rPr/>
              <a:t>previously.</a:t>
            </a:r>
          </a:p>
          <a:p>
            <a:pPr lvl="0" marL="0" indent="0">
              <a:buNone/>
            </a:pPr>
          </a:p>
          <a:p>
            <a:pPr lvl="0" marL="0" indent="0">
              <a:buNone/>
            </a:pPr>
            <a:r>
              <a:rPr/>
              <a:t>The</a:t>
            </a:r>
            <a:r>
              <a:rPr/>
              <a:t> </a:t>
            </a:r>
            <a:r>
              <a:rPr/>
              <a:t>previous</a:t>
            </a:r>
            <a:r>
              <a:rPr/>
              <a:t> </a:t>
            </a:r>
            <a:r>
              <a:rPr/>
              <a:t>model</a:t>
            </a:r>
            <a:r>
              <a:rPr/>
              <a:t> </a:t>
            </a:r>
            <a:r>
              <a:rPr/>
              <a:t>was</a:t>
            </a:r>
            <a:r>
              <a:rPr/>
              <a:t> </a:t>
            </a:r>
            <a:r>
              <a:rPr/>
              <a:t>a</a:t>
            </a:r>
            <a:r>
              <a:rPr/>
              <a:t> </a:t>
            </a:r>
            <a:r>
              <a:rPr/>
              <a:t>crude</a:t>
            </a:r>
            <a:r>
              <a:rPr/>
              <a:t> </a:t>
            </a:r>
            <a:r>
              <a:rPr/>
              <a:t>model.</a:t>
            </a:r>
            <a:r>
              <a:rPr/>
              <a:t> </a:t>
            </a:r>
            <a:r>
              <a:rPr/>
              <a:t>We</a:t>
            </a:r>
            <a:r>
              <a:rPr/>
              <a:t> </a:t>
            </a:r>
            <a:r>
              <a:rPr/>
              <a:t>see</a:t>
            </a:r>
            <a:r>
              <a:rPr/>
              <a:t> </a:t>
            </a:r>
            <a:r>
              <a:rPr/>
              <a:t>a</a:t>
            </a:r>
            <a:r>
              <a:rPr/>
              <a:t> </a:t>
            </a:r>
            <a:r>
              <a:rPr/>
              <a:t>seven</a:t>
            </a:r>
            <a:r>
              <a:rPr/>
              <a:t> </a:t>
            </a:r>
            <a:r>
              <a:rPr/>
              <a:t>week</a:t>
            </a:r>
            <a:r>
              <a:rPr/>
              <a:t> </a:t>
            </a:r>
            <a:r>
              <a:rPr/>
              <a:t>difference</a:t>
            </a:r>
            <a:r>
              <a:rPr/>
              <a:t> </a:t>
            </a:r>
            <a:r>
              <a:rPr/>
              <a:t>between</a:t>
            </a:r>
            <a:r>
              <a:rPr/>
              <a:t> </a:t>
            </a:r>
            <a:r>
              <a:rPr/>
              <a:t>the</a:t>
            </a:r>
            <a:r>
              <a:rPr/>
              <a:t> </a:t>
            </a:r>
            <a:r>
              <a:rPr/>
              <a:t>two</a:t>
            </a:r>
            <a:r>
              <a:rPr/>
              <a:t> </a:t>
            </a:r>
            <a:r>
              <a:rPr/>
              <a:t>groups,</a:t>
            </a:r>
            <a:r>
              <a:rPr/>
              <a:t> </a:t>
            </a:r>
            <a:r>
              <a:rPr/>
              <a:t>but</a:t>
            </a:r>
            <a:r>
              <a:rPr/>
              <a:t> </a:t>
            </a:r>
            <a:r>
              <a:rPr/>
              <a:t>could</a:t>
            </a:r>
            <a:r>
              <a:rPr/>
              <a:t> </a:t>
            </a:r>
            <a:r>
              <a:rPr/>
              <a:t>some</a:t>
            </a:r>
            <a:r>
              <a:rPr/>
              <a:t> </a:t>
            </a:r>
            <a:r>
              <a:rPr/>
              <a:t>of</a:t>
            </a:r>
            <a:r>
              <a:rPr/>
              <a:t> </a:t>
            </a:r>
            <a:r>
              <a:rPr/>
              <a:t>all</a:t>
            </a:r>
            <a:r>
              <a:rPr/>
              <a:t> </a:t>
            </a:r>
            <a:r>
              <a:rPr/>
              <a:t>of</a:t>
            </a:r>
            <a:r>
              <a:rPr/>
              <a:t> </a:t>
            </a:r>
            <a:r>
              <a:rPr/>
              <a:t>this</a:t>
            </a:r>
            <a:r>
              <a:rPr/>
              <a:t> </a:t>
            </a:r>
            <a:r>
              <a:rPr/>
              <a:t>difference</a:t>
            </a:r>
            <a:r>
              <a:rPr/>
              <a:t> </a:t>
            </a:r>
            <a:r>
              <a:rPr/>
              <a:t>be</a:t>
            </a:r>
            <a:r>
              <a:rPr/>
              <a:t> </a:t>
            </a:r>
            <a:r>
              <a:rPr/>
              <a:t>due</a:t>
            </a:r>
            <a:r>
              <a:rPr/>
              <a:t> </a:t>
            </a:r>
            <a:r>
              <a:rPr/>
              <a:t>to</a:t>
            </a:r>
            <a:r>
              <a:rPr/>
              <a:t> </a:t>
            </a:r>
            <a:r>
              <a:rPr/>
              <a:t>the</a:t>
            </a:r>
            <a:r>
              <a:rPr/>
              <a:t> </a:t>
            </a:r>
            <a:r>
              <a:rPr/>
              <a:t>fact</a:t>
            </a:r>
            <a:r>
              <a:rPr/>
              <a:t> </a:t>
            </a:r>
            <a:r>
              <a:rPr/>
              <a:t>that</a:t>
            </a:r>
            <a:r>
              <a:rPr/>
              <a:t> </a:t>
            </a:r>
            <a:r>
              <a:rPr/>
              <a:t>the</a:t>
            </a:r>
            <a:r>
              <a:rPr/>
              <a:t> </a:t>
            </a:r>
            <a:r>
              <a:rPr/>
              <a:t>NG</a:t>
            </a:r>
            <a:r>
              <a:rPr/>
              <a:t> </a:t>
            </a:r>
            <a:r>
              <a:rPr/>
              <a:t>tube</a:t>
            </a:r>
            <a:r>
              <a:rPr/>
              <a:t> </a:t>
            </a:r>
            <a:r>
              <a:rPr/>
              <a:t>group</a:t>
            </a:r>
            <a:r>
              <a:rPr/>
              <a:t> </a:t>
            </a:r>
            <a:r>
              <a:rPr/>
              <a:t>had</a:t>
            </a:r>
            <a:r>
              <a:rPr/>
              <a:t> </a:t>
            </a:r>
            <a:r>
              <a:rPr/>
              <a:t>older</a:t>
            </a:r>
            <a:r>
              <a:rPr/>
              <a:t> </a:t>
            </a:r>
            <a:r>
              <a:rPr/>
              <a:t>mothers?</a:t>
            </a:r>
            <a:r>
              <a:rPr/>
              <a:t> </a:t>
            </a:r>
            <a:r>
              <a:rPr/>
              <a:t>To</a:t>
            </a:r>
            <a:r>
              <a:rPr/>
              <a:t> </a:t>
            </a:r>
            <a:r>
              <a:rPr/>
              <a:t>answer</a:t>
            </a:r>
            <a:r>
              <a:rPr/>
              <a:t> </a:t>
            </a:r>
            <a:r>
              <a:rPr/>
              <a:t>this,</a:t>
            </a:r>
            <a:r>
              <a:rPr/>
              <a:t> </a:t>
            </a:r>
            <a:r>
              <a:rPr/>
              <a:t>we</a:t>
            </a:r>
            <a:r>
              <a:rPr/>
              <a:t> </a:t>
            </a:r>
            <a:r>
              <a:rPr/>
              <a:t>need</a:t>
            </a:r>
            <a:r>
              <a:rPr/>
              <a:t> </a:t>
            </a:r>
            <a:r>
              <a:rPr/>
              <a:t>to</a:t>
            </a:r>
            <a:r>
              <a:rPr/>
              <a:t> </a:t>
            </a:r>
            <a:r>
              <a:rPr/>
              <a:t>fit</a:t>
            </a:r>
            <a:r>
              <a:rPr/>
              <a:t> </a:t>
            </a:r>
            <a:r>
              <a:rPr/>
              <a:t>an</a:t>
            </a:r>
            <a:r>
              <a:rPr/>
              <a:t> </a:t>
            </a:r>
            <a:r>
              <a:rPr/>
              <a:t>adjusted</a:t>
            </a:r>
            <a:r>
              <a:rPr/>
              <a:t> </a:t>
            </a:r>
            <a:r>
              <a:rPr/>
              <a:t>model.</a:t>
            </a:r>
          </a:p>
          <a:p>
            <a:pPr lvl="0" marL="0" indent="0">
              <a:buNone/>
            </a:pPr>
          </a:p>
          <a:p>
            <a:pPr lvl="0" marL="0" indent="0">
              <a:buNone/>
            </a:pPr>
            <a:r>
              <a:rPr/>
              <a:t>Shown</a:t>
            </a:r>
            <a:r>
              <a:rPr/>
              <a:t> </a:t>
            </a:r>
            <a:r>
              <a:rPr/>
              <a:t>below</a:t>
            </a:r>
            <a:r>
              <a:rPr/>
              <a:t> </a:t>
            </a:r>
            <a:r>
              <a:rPr/>
              <a:t>is</a:t>
            </a:r>
            <a:r>
              <a:rPr/>
              <a:t> </a:t>
            </a:r>
            <a:r>
              <a:rPr/>
              <a:t>the</a:t>
            </a:r>
            <a:r>
              <a:rPr/>
              <a:t> </a:t>
            </a:r>
            <a:r>
              <a:rPr/>
              <a:t>table</a:t>
            </a:r>
            <a:r>
              <a:rPr/>
              <a:t> </a:t>
            </a:r>
            <a:r>
              <a:rPr/>
              <a:t>of</a:t>
            </a:r>
            <a:r>
              <a:rPr/>
              <a:t> </a:t>
            </a:r>
            <a:r>
              <a:rPr/>
              <a:t>tests</a:t>
            </a:r>
            <a:r>
              <a:rPr/>
              <a:t> </a:t>
            </a:r>
            <a:r>
              <a:rPr/>
              <a:t>for</a:t>
            </a:r>
            <a:r>
              <a:rPr/>
              <a:t> </a:t>
            </a:r>
            <a:r>
              <a:rPr/>
              <a:t>a</a:t>
            </a:r>
            <a:r>
              <a:rPr/>
              <a:t> </a:t>
            </a:r>
            <a:r>
              <a:rPr/>
              <a:t>general</a:t>
            </a:r>
            <a:r>
              <a:rPr/>
              <a:t> </a:t>
            </a:r>
            <a:r>
              <a:rPr/>
              <a:t>linear</a:t>
            </a:r>
            <a:r>
              <a:rPr/>
              <a:t> </a:t>
            </a:r>
            <a:r>
              <a:rPr/>
              <a:t>model</a:t>
            </a:r>
            <a:r>
              <a:rPr/>
              <a:t> </a:t>
            </a:r>
            <a:r>
              <a:rPr/>
              <a:t>that</a:t>
            </a:r>
            <a:r>
              <a:rPr/>
              <a:t> </a:t>
            </a:r>
            <a:r>
              <a:rPr/>
              <a:t>includes</a:t>
            </a:r>
            <a:r>
              <a:rPr/>
              <a:t> </a:t>
            </a:r>
            <a:r>
              <a:rPr/>
              <a:t>mother’s</a:t>
            </a:r>
            <a:r>
              <a:rPr/>
              <a:t> </a:t>
            </a:r>
            <a:r>
              <a:rPr/>
              <a:t>age</a:t>
            </a:r>
            <a:r>
              <a:rPr/>
              <a:t> </a:t>
            </a:r>
            <a:r>
              <a:rPr/>
              <a:t>in</a:t>
            </a:r>
            <a:r>
              <a:rPr/>
              <a:t> </a:t>
            </a:r>
            <a:r>
              <a:rPr/>
              <a:t>the</a:t>
            </a:r>
            <a:r>
              <a:rPr/>
              <a:t> </a:t>
            </a:r>
            <a:r>
              <a:rPr/>
              <a:t>model.</a:t>
            </a:r>
          </a:p>
          <a:p>
            <a:pPr lvl="0" marL="0" indent="0">
              <a:buNone/>
            </a:pPr>
          </a:p>
          <a:p>
            <a:pPr lvl="0" marL="0" indent="0">
              <a:buNone/>
            </a:pPr>
            <a:r>
              <a:rPr/>
              <a:t>The</a:t>
            </a:r>
            <a:r>
              <a:rPr/>
              <a:t> </a:t>
            </a:r>
            <a:r>
              <a:rPr/>
              <a:t>p-value</a:t>
            </a:r>
            <a:r>
              <a:rPr/>
              <a:t> </a:t>
            </a:r>
            <a:r>
              <a:rPr/>
              <a:t>for</a:t>
            </a:r>
            <a:r>
              <a:rPr/>
              <a:t> </a:t>
            </a:r>
            <a:r>
              <a:rPr/>
              <a:t>feeding</a:t>
            </a:r>
            <a:r>
              <a:rPr/>
              <a:t> </a:t>
            </a:r>
            <a:r>
              <a:rPr/>
              <a:t>group</a:t>
            </a:r>
            <a:r>
              <a:rPr/>
              <a:t> </a:t>
            </a:r>
            <a:r>
              <a:rPr/>
              <a:t>is</a:t>
            </a:r>
            <a:r>
              <a:rPr/>
              <a:t> </a:t>
            </a:r>
            <a:r>
              <a:rPr/>
              <a:t>.009,</a:t>
            </a:r>
            <a:r>
              <a:rPr/>
              <a:t> </a:t>
            </a:r>
            <a:r>
              <a:rPr/>
              <a:t>which</a:t>
            </a:r>
            <a:r>
              <a:rPr/>
              <a:t> </a:t>
            </a:r>
            <a:r>
              <a:rPr/>
              <a:t>is</a:t>
            </a:r>
            <a:r>
              <a:rPr/>
              <a:t> </a:t>
            </a:r>
            <a:r>
              <a:rPr/>
              <a:t>still</a:t>
            </a:r>
            <a:r>
              <a:rPr/>
              <a:t> </a:t>
            </a:r>
            <a:r>
              <a:rPr/>
              <a:t>significant,</a:t>
            </a:r>
            <a:r>
              <a:rPr/>
              <a:t> </a:t>
            </a:r>
            <a:r>
              <a:rPr/>
              <a:t>even</a:t>
            </a:r>
            <a:r>
              <a:rPr/>
              <a:t> </a:t>
            </a:r>
            <a:r>
              <a:rPr/>
              <a:t>after</a:t>
            </a:r>
            <a:r>
              <a:rPr/>
              <a:t> </a:t>
            </a:r>
            <a:r>
              <a:rPr/>
              <a:t>adjusting</a:t>
            </a:r>
            <a:r>
              <a:rPr/>
              <a:t> </a:t>
            </a:r>
            <a:r>
              <a:rPr/>
              <a:t>for</a:t>
            </a:r>
            <a:r>
              <a:rPr/>
              <a:t> </a:t>
            </a:r>
            <a:r>
              <a:rPr/>
              <a:t>the</a:t>
            </a:r>
            <a:r>
              <a:rPr/>
              <a:t> </a:t>
            </a:r>
            <a:r>
              <a:rPr/>
              <a:t>effect</a:t>
            </a:r>
            <a:r>
              <a:rPr/>
              <a:t> </a:t>
            </a:r>
            <a:r>
              <a:rPr/>
              <a:t>of</a:t>
            </a:r>
            <a:r>
              <a:rPr/>
              <a:t> </a:t>
            </a:r>
            <a:r>
              <a:rPr/>
              <a:t>mother’s</a:t>
            </a:r>
            <a:r>
              <a:rPr/>
              <a:t> </a:t>
            </a:r>
            <a:r>
              <a:rPr/>
              <a:t>age.</a:t>
            </a:r>
          </a:p>
          <a:p>
            <a:pPr lvl="0" marL="0" indent="0">
              <a:buNone/>
            </a:pPr>
          </a:p>
          <a:p>
            <a:pPr lvl="0" marL="0" indent="0">
              <a:buNone/>
            </a:pPr>
            <a:r>
              <a:rPr/>
              <a:t>Shown</a:t>
            </a:r>
            <a:r>
              <a:rPr/>
              <a:t> </a:t>
            </a:r>
            <a:r>
              <a:rPr/>
              <a:t>below</a:t>
            </a:r>
            <a:r>
              <a:rPr/>
              <a:t> </a:t>
            </a:r>
            <a:r>
              <a:rPr/>
              <a:t>is</a:t>
            </a:r>
            <a:r>
              <a:rPr/>
              <a:t> </a:t>
            </a:r>
            <a:r>
              <a:rPr/>
              <a:t>the</a:t>
            </a:r>
            <a:r>
              <a:rPr/>
              <a:t> </a:t>
            </a:r>
            <a:r>
              <a:rPr/>
              <a:t>table</a:t>
            </a:r>
            <a:r>
              <a:rPr/>
              <a:t> </a:t>
            </a:r>
            <a:r>
              <a:rPr/>
              <a:t>of</a:t>
            </a:r>
            <a:r>
              <a:rPr/>
              <a:t> </a:t>
            </a:r>
            <a:r>
              <a:rPr/>
              <a:t>estimates</a:t>
            </a:r>
            <a:r>
              <a:rPr/>
              <a:t> </a:t>
            </a:r>
            <a:r>
              <a:rPr/>
              <a:t>from</a:t>
            </a:r>
            <a:r>
              <a:rPr/>
              <a:t> </a:t>
            </a:r>
            <a:r>
              <a:rPr/>
              <a:t>the</a:t>
            </a:r>
            <a:r>
              <a:rPr/>
              <a:t> </a:t>
            </a:r>
            <a:r>
              <a:rPr/>
              <a:t>same</a:t>
            </a:r>
            <a:r>
              <a:rPr/>
              <a:t> </a:t>
            </a:r>
            <a:r>
              <a:rPr/>
              <a:t>general</a:t>
            </a:r>
            <a:r>
              <a:rPr/>
              <a:t> </a:t>
            </a:r>
            <a:r>
              <a:rPr/>
              <a:t>linear</a:t>
            </a:r>
            <a:r>
              <a:rPr/>
              <a:t> </a:t>
            </a:r>
            <a:r>
              <a:rPr/>
              <a:t>model.</a:t>
            </a:r>
          </a:p>
          <a:p>
            <a:pPr lvl="0" marL="0" indent="0">
              <a:buNone/>
            </a:pPr>
          </a:p>
          <a:p>
            <a:pPr lvl="0" marL="0" indent="0">
              <a:buNone/>
            </a:pPr>
            <a:r>
              <a:rPr/>
              <a:t>This</a:t>
            </a:r>
            <a:r>
              <a:rPr/>
              <a:t> </a:t>
            </a:r>
            <a:r>
              <a:rPr/>
              <a:t>table</a:t>
            </a:r>
            <a:r>
              <a:rPr/>
              <a:t> </a:t>
            </a:r>
            <a:r>
              <a:rPr/>
              <a:t>shows</a:t>
            </a:r>
            <a:r>
              <a:rPr/>
              <a:t> </a:t>
            </a:r>
            <a:r>
              <a:rPr/>
              <a:t>that</a:t>
            </a:r>
            <a:r>
              <a:rPr/>
              <a:t> </a:t>
            </a:r>
            <a:r>
              <a:rPr/>
              <a:t>the</a:t>
            </a:r>
            <a:r>
              <a:rPr/>
              <a:t> </a:t>
            </a:r>
            <a:r>
              <a:rPr/>
              <a:t>effect</a:t>
            </a:r>
            <a:r>
              <a:rPr/>
              <a:t> </a:t>
            </a:r>
            <a:r>
              <a:rPr/>
              <a:t>of</a:t>
            </a:r>
            <a:r>
              <a:rPr/>
              <a:t> </a:t>
            </a:r>
            <a:r>
              <a:rPr/>
              <a:t>bottle</a:t>
            </a:r>
            <a:r>
              <a:rPr/>
              <a:t> </a:t>
            </a:r>
            <a:r>
              <a:rPr/>
              <a:t>feeding</a:t>
            </a:r>
            <a:r>
              <a:rPr/>
              <a:t> </a:t>
            </a:r>
            <a:r>
              <a:rPr/>
              <a:t>is</a:t>
            </a:r>
            <a:r>
              <a:rPr/>
              <a:t> </a:t>
            </a:r>
            <a:r>
              <a:rPr/>
              <a:t>to</a:t>
            </a:r>
            <a:r>
              <a:rPr/>
              <a:t> </a:t>
            </a:r>
            <a:r>
              <a:rPr/>
              <a:t>decrease</a:t>
            </a:r>
            <a:r>
              <a:rPr/>
              <a:t> </a:t>
            </a:r>
            <a:r>
              <a:rPr/>
              <a:t>duration</a:t>
            </a:r>
            <a:r>
              <a:rPr/>
              <a:t> </a:t>
            </a:r>
            <a:r>
              <a:rPr/>
              <a:t>of</a:t>
            </a:r>
            <a:r>
              <a:rPr/>
              <a:t> </a:t>
            </a:r>
            <a:r>
              <a:rPr/>
              <a:t>breast</a:t>
            </a:r>
            <a:r>
              <a:rPr/>
              <a:t> </a:t>
            </a:r>
            <a:r>
              <a:rPr/>
              <a:t>feeding</a:t>
            </a:r>
            <a:r>
              <a:rPr/>
              <a:t> </a:t>
            </a:r>
            <a:r>
              <a:rPr/>
              <a:t>by</a:t>
            </a:r>
            <a:r>
              <a:rPr/>
              <a:t> </a:t>
            </a:r>
            <a:r>
              <a:rPr/>
              <a:t>about</a:t>
            </a:r>
            <a:r>
              <a:rPr/>
              <a:t> </a:t>
            </a:r>
            <a:r>
              <a:rPr/>
              <a:t>six</a:t>
            </a:r>
            <a:r>
              <a:rPr/>
              <a:t> </a:t>
            </a:r>
            <a:r>
              <a:rPr/>
              <a:t>weeks,</a:t>
            </a:r>
            <a:r>
              <a:rPr/>
              <a:t> </a:t>
            </a:r>
            <a:r>
              <a:rPr/>
              <a:t>after</a:t>
            </a:r>
            <a:r>
              <a:rPr/>
              <a:t> </a:t>
            </a:r>
            <a:r>
              <a:rPr/>
              <a:t>adjusting</a:t>
            </a:r>
            <a:r>
              <a:rPr/>
              <a:t> </a:t>
            </a:r>
            <a:r>
              <a:rPr/>
              <a:t>for</a:t>
            </a:r>
            <a:r>
              <a:rPr/>
              <a:t> </a:t>
            </a:r>
            <a:r>
              <a:rPr/>
              <a:t>mother’s</a:t>
            </a:r>
            <a:r>
              <a:rPr/>
              <a:t> </a:t>
            </a:r>
            <a:r>
              <a:rPr/>
              <a:t>age.</a:t>
            </a:r>
            <a:r>
              <a:rPr/>
              <a:t> </a:t>
            </a:r>
            <a:r>
              <a:rPr/>
              <a:t>Each</a:t>
            </a:r>
            <a:r>
              <a:rPr/>
              <a:t> </a:t>
            </a:r>
            <a:r>
              <a:rPr/>
              <a:t>year</a:t>
            </a:r>
            <a:r>
              <a:rPr/>
              <a:t> </a:t>
            </a:r>
            <a:r>
              <a:rPr/>
              <a:t>that</a:t>
            </a:r>
            <a:r>
              <a:rPr/>
              <a:t> </a:t>
            </a:r>
            <a:r>
              <a:rPr/>
              <a:t>a</a:t>
            </a:r>
            <a:r>
              <a:rPr/>
              <a:t> </a:t>
            </a:r>
            <a:r>
              <a:rPr/>
              <a:t>mother</a:t>
            </a:r>
            <a:r>
              <a:rPr/>
              <a:t> </a:t>
            </a:r>
            <a:r>
              <a:rPr/>
              <a:t>is</a:t>
            </a:r>
            <a:r>
              <a:rPr/>
              <a:t> </a:t>
            </a:r>
            <a:r>
              <a:rPr/>
              <a:t>older</a:t>
            </a:r>
            <a:r>
              <a:rPr/>
              <a:t> </a:t>
            </a:r>
            <a:r>
              <a:rPr/>
              <a:t>increase</a:t>
            </a:r>
            <a:r>
              <a:rPr/>
              <a:t> </a:t>
            </a:r>
            <a:r>
              <a:rPr/>
              <a:t>the</a:t>
            </a:r>
            <a:r>
              <a:rPr/>
              <a:t> </a:t>
            </a:r>
            <a:r>
              <a:rPr/>
              <a:t>duration</a:t>
            </a:r>
            <a:r>
              <a:rPr/>
              <a:t> </a:t>
            </a:r>
            <a:r>
              <a:rPr/>
              <a:t>of</a:t>
            </a:r>
            <a:r>
              <a:rPr/>
              <a:t> </a:t>
            </a:r>
            <a:r>
              <a:rPr/>
              <a:t>breast</a:t>
            </a:r>
            <a:r>
              <a:rPr/>
              <a:t> </a:t>
            </a:r>
            <a:r>
              <a:rPr/>
              <a:t>feeding</a:t>
            </a:r>
            <a:r>
              <a:rPr/>
              <a:t> </a:t>
            </a:r>
            <a:r>
              <a:rPr/>
              <a:t>by</a:t>
            </a:r>
            <a:r>
              <a:rPr/>
              <a:t> </a:t>
            </a:r>
            <a:r>
              <a:rPr/>
              <a:t>a</a:t>
            </a:r>
            <a:r>
              <a:rPr/>
              <a:t> </a:t>
            </a:r>
            <a:r>
              <a:rPr/>
              <a:t>quarter</a:t>
            </a:r>
            <a:r>
              <a:rPr/>
              <a:t> </a:t>
            </a:r>
            <a:r>
              <a:rPr/>
              <a:t>of</a:t>
            </a:r>
            <a:r>
              <a:rPr/>
              <a:t> </a:t>
            </a:r>
            <a:r>
              <a:rPr/>
              <a:t>a</a:t>
            </a:r>
            <a:r>
              <a:rPr/>
              <a:t> </a:t>
            </a:r>
            <a:r>
              <a:rPr/>
              <a:t>week.</a:t>
            </a:r>
          </a:p>
          <a:p>
            <a:pPr lvl="0" marL="0" indent="0">
              <a:buNone/>
            </a:pPr>
          </a:p>
          <a:p>
            <a:pPr lvl="0" marL="0" indent="0">
              <a:buNone/>
            </a:pPr>
            <a:r>
              <a:rPr/>
              <a:t>A</a:t>
            </a:r>
            <a:r>
              <a:rPr/>
              <a:t> </a:t>
            </a:r>
            <a:r>
              <a:rPr/>
              <a:t>previous</a:t>
            </a:r>
            <a:r>
              <a:rPr/>
              <a:t> </a:t>
            </a:r>
            <a:r>
              <a:rPr/>
              <a:t>descriptive</a:t>
            </a:r>
            <a:r>
              <a:rPr/>
              <a:t> </a:t>
            </a:r>
            <a:r>
              <a:rPr/>
              <a:t>analysis</a:t>
            </a:r>
            <a:r>
              <a:rPr/>
              <a:t> </a:t>
            </a:r>
            <a:r>
              <a:rPr/>
              <a:t>of</a:t>
            </a:r>
            <a:r>
              <a:rPr/>
              <a:t> </a:t>
            </a:r>
            <a:r>
              <a:rPr/>
              <a:t>this</a:t>
            </a:r>
            <a:r>
              <a:rPr/>
              <a:t> </a:t>
            </a:r>
            <a:r>
              <a:rPr/>
              <a:t>data</a:t>
            </a:r>
            <a:r>
              <a:rPr/>
              <a:t> </a:t>
            </a:r>
            <a:r>
              <a:rPr/>
              <a:t>revealed</a:t>
            </a:r>
            <a:r>
              <a:rPr/>
              <a:t> </a:t>
            </a:r>
            <a:r>
              <a:rPr/>
              <a:t>that</a:t>
            </a:r>
            <a:r>
              <a:rPr/>
              <a:t> </a:t>
            </a:r>
            <a:r>
              <a:rPr/>
              <a:t>the</a:t>
            </a:r>
            <a:r>
              <a:rPr/>
              <a:t> </a:t>
            </a:r>
            <a:r>
              <a:rPr/>
              <a:t>average</a:t>
            </a:r>
            <a:r>
              <a:rPr/>
              <a:t> </a:t>
            </a:r>
            <a:r>
              <a:rPr/>
              <a:t>age</a:t>
            </a:r>
            <a:r>
              <a:rPr/>
              <a:t> </a:t>
            </a:r>
            <a:r>
              <a:rPr/>
              <a:t>for</a:t>
            </a:r>
            <a:r>
              <a:rPr/>
              <a:t> </a:t>
            </a:r>
            <a:r>
              <a:rPr/>
              <a:t>mothers</a:t>
            </a:r>
            <a:r>
              <a:rPr/>
              <a:t> </a:t>
            </a:r>
            <a:r>
              <a:rPr/>
              <a:t>in</a:t>
            </a:r>
            <a:r>
              <a:rPr/>
              <a:t> </a:t>
            </a:r>
            <a:r>
              <a:rPr/>
              <a:t>the</a:t>
            </a:r>
            <a:r>
              <a:rPr/>
              <a:t> </a:t>
            </a:r>
            <a:r>
              <a:rPr/>
              <a:t>treatment</a:t>
            </a:r>
            <a:r>
              <a:rPr/>
              <a:t> </a:t>
            </a:r>
            <a:r>
              <a:rPr/>
              <a:t>group</a:t>
            </a:r>
            <a:r>
              <a:rPr/>
              <a:t> </a:t>
            </a:r>
            <a:r>
              <a:rPr/>
              <a:t>is</a:t>
            </a:r>
            <a:r>
              <a:rPr/>
              <a:t> </a:t>
            </a:r>
            <a:r>
              <a:rPr/>
              <a:t>29</a:t>
            </a:r>
            <a:r>
              <a:rPr/>
              <a:t> </a:t>
            </a:r>
            <a:r>
              <a:rPr/>
              <a:t>years</a:t>
            </a:r>
            <a:r>
              <a:rPr/>
              <a:t> </a:t>
            </a:r>
            <a:r>
              <a:rPr/>
              <a:t>and</a:t>
            </a:r>
            <a:r>
              <a:rPr/>
              <a:t> </a:t>
            </a:r>
            <a:r>
              <a:rPr/>
              <a:t>the</a:t>
            </a:r>
            <a:r>
              <a:rPr/>
              <a:t> </a:t>
            </a:r>
            <a:r>
              <a:rPr/>
              <a:t>average</a:t>
            </a:r>
            <a:r>
              <a:rPr/>
              <a:t> </a:t>
            </a:r>
            <a:r>
              <a:rPr/>
              <a:t>age</a:t>
            </a:r>
            <a:r>
              <a:rPr/>
              <a:t> </a:t>
            </a:r>
            <a:r>
              <a:rPr/>
              <a:t>for</a:t>
            </a:r>
            <a:r>
              <a:rPr/>
              <a:t> </a:t>
            </a:r>
            <a:r>
              <a:rPr/>
              <a:t>mothers</a:t>
            </a:r>
            <a:r>
              <a:rPr/>
              <a:t> </a:t>
            </a:r>
            <a:r>
              <a:rPr/>
              <a:t>in</a:t>
            </a:r>
            <a:r>
              <a:rPr/>
              <a:t> </a:t>
            </a:r>
            <a:r>
              <a:rPr/>
              <a:t>the</a:t>
            </a:r>
            <a:r>
              <a:rPr/>
              <a:t> </a:t>
            </a:r>
            <a:r>
              <a:rPr/>
              <a:t>control</a:t>
            </a:r>
            <a:r>
              <a:rPr/>
              <a:t> </a:t>
            </a:r>
            <a:r>
              <a:rPr/>
              <a:t>group</a:t>
            </a:r>
            <a:r>
              <a:rPr/>
              <a:t> </a:t>
            </a:r>
            <a:r>
              <a:rPr/>
              <a:t>is</a:t>
            </a:r>
            <a:r>
              <a:rPr/>
              <a:t> </a:t>
            </a:r>
            <a:r>
              <a:rPr/>
              <a:t>25</a:t>
            </a:r>
            <a:r>
              <a:rPr/>
              <a:t> </a:t>
            </a:r>
            <a:r>
              <a:rPr/>
              <a:t>years.</a:t>
            </a:r>
            <a:r>
              <a:rPr/>
              <a:t> </a:t>
            </a:r>
            <a:r>
              <a:rPr/>
              <a:t>When</a:t>
            </a:r>
            <a:r>
              <a:rPr/>
              <a:t> </a:t>
            </a:r>
            <a:r>
              <a:rPr/>
              <a:t>you</a:t>
            </a:r>
            <a:r>
              <a:rPr/>
              <a:t> </a:t>
            </a:r>
            <a:r>
              <a:rPr/>
              <a:t>see</a:t>
            </a:r>
            <a:r>
              <a:rPr/>
              <a:t> </a:t>
            </a:r>
            <a:r>
              <a:rPr/>
              <a:t>a</a:t>
            </a:r>
            <a:r>
              <a:rPr/>
              <a:t> </a:t>
            </a:r>
            <a:r>
              <a:rPr/>
              <a:t>discrepancy</a:t>
            </a:r>
            <a:r>
              <a:rPr/>
              <a:t> </a:t>
            </a:r>
            <a:r>
              <a:rPr/>
              <a:t>like</a:t>
            </a:r>
            <a:r>
              <a:rPr/>
              <a:t> </a:t>
            </a:r>
            <a:r>
              <a:rPr/>
              <a:t>this</a:t>
            </a:r>
            <a:r>
              <a:rPr/>
              <a:t> </a:t>
            </a:r>
            <a:r>
              <a:rPr/>
              <a:t>in</a:t>
            </a:r>
            <a:r>
              <a:rPr/>
              <a:t> </a:t>
            </a:r>
            <a:r>
              <a:rPr/>
              <a:t>an</a:t>
            </a:r>
            <a:r>
              <a:rPr/>
              <a:t> </a:t>
            </a:r>
            <a:r>
              <a:rPr/>
              <a:t>important</a:t>
            </a:r>
            <a:r>
              <a:rPr/>
              <a:t> </a:t>
            </a:r>
            <a:r>
              <a:rPr/>
              <a:t>covariate,</a:t>
            </a:r>
            <a:r>
              <a:rPr/>
              <a:t> </a:t>
            </a:r>
            <a:r>
              <a:rPr/>
              <a:t>you</a:t>
            </a:r>
            <a:r>
              <a:rPr/>
              <a:t> </a:t>
            </a:r>
            <a:r>
              <a:rPr/>
              <a:t>need</a:t>
            </a:r>
            <a:r>
              <a:rPr/>
              <a:t> </a:t>
            </a:r>
            <a:r>
              <a:rPr/>
              <a:t>to</a:t>
            </a:r>
            <a:r>
              <a:rPr/>
              <a:t> </a:t>
            </a:r>
            <a:r>
              <a:rPr/>
              <a:t>assess</a:t>
            </a:r>
            <a:r>
              <a:rPr/>
              <a:t> </a:t>
            </a:r>
            <a:r>
              <a:rPr/>
              <a:t>whether</a:t>
            </a:r>
            <a:r>
              <a:rPr/>
              <a:t> </a:t>
            </a:r>
            <a:r>
              <a:rPr/>
              <a:t>the</a:t>
            </a:r>
            <a:r>
              <a:rPr/>
              <a:t> </a:t>
            </a:r>
            <a:r>
              <a:rPr/>
              <a:t>four</a:t>
            </a:r>
            <a:r>
              <a:rPr/>
              <a:t> </a:t>
            </a:r>
            <a:r>
              <a:rPr/>
              <a:t>year</a:t>
            </a:r>
            <a:r>
              <a:rPr/>
              <a:t> </a:t>
            </a:r>
            <a:r>
              <a:rPr/>
              <a:t>gap</a:t>
            </a:r>
            <a:r>
              <a:rPr/>
              <a:t> </a:t>
            </a:r>
            <a:r>
              <a:rPr/>
              <a:t>in</a:t>
            </a:r>
            <a:r>
              <a:rPr/>
              <a:t> </a:t>
            </a:r>
            <a:r>
              <a:rPr/>
              <a:t>average</a:t>
            </a:r>
            <a:r>
              <a:rPr/>
              <a:t> </a:t>
            </a:r>
            <a:r>
              <a:rPr/>
              <a:t>ages</a:t>
            </a:r>
            <a:r>
              <a:rPr/>
              <a:t> </a:t>
            </a:r>
            <a:r>
              <a:rPr/>
              <a:t>could</a:t>
            </a:r>
            <a:r>
              <a:rPr/>
              <a:t> </a:t>
            </a:r>
            <a:r>
              <a:rPr/>
              <a:t>account</a:t>
            </a:r>
            <a:r>
              <a:rPr/>
              <a:t> </a:t>
            </a:r>
            <a:r>
              <a:rPr/>
              <a:t>for</a:t>
            </a:r>
            <a:r>
              <a:rPr/>
              <a:t> </a:t>
            </a:r>
            <a:r>
              <a:rPr/>
              <a:t>part</a:t>
            </a:r>
            <a:r>
              <a:rPr/>
              <a:t> </a:t>
            </a:r>
            <a:r>
              <a:rPr/>
              <a:t>or</a:t>
            </a:r>
            <a:r>
              <a:rPr/>
              <a:t> </a:t>
            </a:r>
            <a:r>
              <a:rPr/>
              <a:t>all</a:t>
            </a:r>
            <a:r>
              <a:rPr/>
              <a:t> </a:t>
            </a:r>
            <a:r>
              <a:rPr/>
              <a:t>of</a:t>
            </a:r>
            <a:r>
              <a:rPr/>
              <a:t> </a:t>
            </a:r>
            <a:r>
              <a:rPr/>
              <a:t>the</a:t>
            </a:r>
            <a:r>
              <a:rPr/>
              <a:t> </a:t>
            </a:r>
            <a:r>
              <a:rPr/>
              <a:t>effect</a:t>
            </a:r>
            <a:r>
              <a:rPr/>
              <a:t> </a:t>
            </a:r>
            <a:r>
              <a:rPr/>
              <a:t>of</a:t>
            </a:r>
            <a:r>
              <a:rPr/>
              <a:t> </a:t>
            </a:r>
            <a:r>
              <a:rPr/>
              <a:t>the</a:t>
            </a:r>
            <a:r>
              <a:rPr/>
              <a:t> </a:t>
            </a:r>
            <a:r>
              <a:rPr/>
              <a:t>treatment</a:t>
            </a:r>
            <a:r>
              <a:rPr/>
              <a:t> </a:t>
            </a:r>
            <a:r>
              <a:rPr/>
              <a:t>group.</a:t>
            </a:r>
          </a:p>
          <a:p>
            <a:pPr lvl="0" marL="0" indent="0">
              <a:buNone/>
            </a:pPr>
          </a:p>
          <a:p>
            <a:pPr lvl="0" marL="0" indent="0">
              <a:buNone/>
            </a:pPr>
            <a:r>
              <a:rPr/>
              <a:t>This</a:t>
            </a:r>
            <a:r>
              <a:rPr/>
              <a:t> </a:t>
            </a:r>
            <a:r>
              <a:rPr/>
              <a:t>analysis</a:t>
            </a:r>
            <a:r>
              <a:rPr/>
              <a:t> </a:t>
            </a:r>
            <a:r>
              <a:rPr/>
              <a:t>shows</a:t>
            </a:r>
            <a:r>
              <a:rPr/>
              <a:t> </a:t>
            </a:r>
            <a:r>
              <a:rPr/>
              <a:t>that</a:t>
            </a:r>
            <a:r>
              <a:rPr/>
              <a:t> </a:t>
            </a:r>
            <a:r>
              <a:rPr/>
              <a:t>the</a:t>
            </a:r>
            <a:r>
              <a:rPr/>
              <a:t> </a:t>
            </a:r>
            <a:r>
              <a:rPr/>
              <a:t>four</a:t>
            </a:r>
            <a:r>
              <a:rPr/>
              <a:t> </a:t>
            </a:r>
            <a:r>
              <a:rPr/>
              <a:t>year</a:t>
            </a:r>
            <a:r>
              <a:rPr/>
              <a:t> </a:t>
            </a:r>
            <a:r>
              <a:rPr/>
              <a:t>gap</a:t>
            </a:r>
            <a:r>
              <a:rPr/>
              <a:t> </a:t>
            </a:r>
            <a:r>
              <a:rPr/>
              <a:t>only</a:t>
            </a:r>
            <a:r>
              <a:rPr/>
              <a:t> </a:t>
            </a:r>
            <a:r>
              <a:rPr/>
              <a:t>accounts</a:t>
            </a:r>
            <a:r>
              <a:rPr/>
              <a:t> </a:t>
            </a:r>
            <a:r>
              <a:rPr/>
              <a:t>for</a:t>
            </a:r>
            <a:r>
              <a:rPr/>
              <a:t> </a:t>
            </a:r>
            <a:r>
              <a:rPr/>
              <a:t>a</a:t>
            </a:r>
            <a:r>
              <a:rPr/>
              <a:t> </a:t>
            </a:r>
            <a:r>
              <a:rPr/>
              <a:t>small</a:t>
            </a:r>
            <a:r>
              <a:rPr/>
              <a:t> </a:t>
            </a:r>
            <a:r>
              <a:rPr/>
              <a:t>portion</a:t>
            </a:r>
            <a:r>
              <a:rPr/>
              <a:t> </a:t>
            </a:r>
            <a:r>
              <a:rPr/>
              <a:t>of</a:t>
            </a:r>
            <a:r>
              <a:rPr/>
              <a:t> </a:t>
            </a:r>
            <a:r>
              <a:rPr/>
              <a:t>the</a:t>
            </a:r>
            <a:r>
              <a:rPr/>
              <a:t> </a:t>
            </a:r>
            <a:r>
              <a:rPr/>
              <a:t>difference.</a:t>
            </a:r>
            <a:r>
              <a:rPr/>
              <a:t> </a:t>
            </a:r>
            <a:r>
              <a:rPr/>
              <a:t>Since</a:t>
            </a:r>
            <a:r>
              <a:rPr/>
              <a:t> </a:t>
            </a:r>
            <a:r>
              <a:rPr/>
              <a:t>each</a:t>
            </a:r>
            <a:r>
              <a:rPr/>
              <a:t> </a:t>
            </a:r>
            <a:r>
              <a:rPr/>
              <a:t>year</a:t>
            </a:r>
            <a:r>
              <a:rPr/>
              <a:t> </a:t>
            </a:r>
            <a:r>
              <a:rPr/>
              <a:t>of</a:t>
            </a:r>
            <a:r>
              <a:rPr/>
              <a:t> </a:t>
            </a:r>
            <a:r>
              <a:rPr/>
              <a:t>age</a:t>
            </a:r>
            <a:r>
              <a:rPr/>
              <a:t> </a:t>
            </a:r>
            <a:r>
              <a:rPr/>
              <a:t>changes</a:t>
            </a:r>
            <a:r>
              <a:rPr/>
              <a:t> </a:t>
            </a:r>
            <a:r>
              <a:rPr/>
              <a:t>the</a:t>
            </a:r>
            <a:r>
              <a:rPr/>
              <a:t> </a:t>
            </a:r>
            <a:r>
              <a:rPr/>
              <a:t>duration</a:t>
            </a:r>
            <a:r>
              <a:rPr/>
              <a:t> </a:t>
            </a:r>
            <a:r>
              <a:rPr/>
              <a:t>by</a:t>
            </a:r>
            <a:r>
              <a:rPr/>
              <a:t> </a:t>
            </a:r>
            <a:r>
              <a:rPr/>
              <a:t>a</a:t>
            </a:r>
            <a:r>
              <a:rPr/>
              <a:t> </a:t>
            </a:r>
            <a:r>
              <a:rPr/>
              <a:t>quarter</a:t>
            </a:r>
            <a:r>
              <a:rPr/>
              <a:t> </a:t>
            </a:r>
            <a:r>
              <a:rPr/>
              <a:t>week,</a:t>
            </a:r>
            <a:r>
              <a:rPr/>
              <a:t> </a:t>
            </a:r>
            <a:r>
              <a:rPr/>
              <a:t>this</a:t>
            </a:r>
            <a:r>
              <a:rPr/>
              <a:t> </a:t>
            </a:r>
            <a:r>
              <a:rPr/>
              <a:t>means</a:t>
            </a:r>
            <a:r>
              <a:rPr/>
              <a:t> </a:t>
            </a:r>
            <a:r>
              <a:rPr/>
              <a:t>that</a:t>
            </a:r>
            <a:r>
              <a:rPr/>
              <a:t> </a:t>
            </a:r>
            <a:r>
              <a:rPr/>
              <a:t>the</a:t>
            </a:r>
            <a:r>
              <a:rPr/>
              <a:t> </a:t>
            </a:r>
            <a:r>
              <a:rPr/>
              <a:t>difference</a:t>
            </a:r>
            <a:r>
              <a:rPr/>
              <a:t> </a:t>
            </a:r>
            <a:r>
              <a:rPr/>
              <a:t>between</a:t>
            </a:r>
            <a:r>
              <a:rPr/>
              <a:t> </a:t>
            </a:r>
            <a:r>
              <a:rPr/>
              <a:t>mother’s</a:t>
            </a:r>
            <a:r>
              <a:rPr/>
              <a:t> </a:t>
            </a:r>
            <a:r>
              <a:rPr/>
              <a:t>ages</a:t>
            </a:r>
            <a:r>
              <a:rPr/>
              <a:t> </a:t>
            </a:r>
            <a:r>
              <a:rPr/>
              <a:t>acounts</a:t>
            </a:r>
            <a:r>
              <a:rPr/>
              <a:t> </a:t>
            </a:r>
            <a:r>
              <a:rPr/>
              <a:t>for</a:t>
            </a:r>
            <a:r>
              <a:rPr/>
              <a:t> </a:t>
            </a:r>
            <a:r>
              <a:rPr/>
              <a:t>just</a:t>
            </a:r>
            <a:r>
              <a:rPr/>
              <a:t> </a:t>
            </a:r>
            <a:r>
              <a:rPr/>
              <a:t>one</a:t>
            </a:r>
            <a:r>
              <a:rPr/>
              <a:t> </a:t>
            </a:r>
            <a:r>
              <a:rPr/>
              <a:t>week</a:t>
            </a:r>
            <a:r>
              <a:rPr/>
              <a:t> </a:t>
            </a:r>
            <a:r>
              <a:rPr/>
              <a:t>in</a:t>
            </a:r>
            <a:r>
              <a:rPr/>
              <a:t> </a:t>
            </a:r>
            <a:r>
              <a:rPr/>
              <a:t>the</a:t>
            </a:r>
            <a:r>
              <a:rPr/>
              <a:t> </a:t>
            </a:r>
            <a:r>
              <a:rPr/>
              <a:t>7</a:t>
            </a:r>
            <a:r>
              <a:rPr/>
              <a:t> </a:t>
            </a:r>
            <a:r>
              <a:rPr/>
              <a:t>week</a:t>
            </a:r>
            <a:r>
              <a:rPr/>
              <a:t> </a:t>
            </a:r>
            <a:r>
              <a:rPr/>
              <a:t>difference</a:t>
            </a:r>
            <a:r>
              <a:rPr/>
              <a:t> </a:t>
            </a:r>
            <a:r>
              <a:rPr/>
              <a:t>we</a:t>
            </a:r>
            <a:r>
              <a:rPr/>
              <a:t> </a:t>
            </a:r>
            <a:r>
              <a:rPr/>
              <a:t>saw</a:t>
            </a:r>
            <a:r>
              <a:rPr/>
              <a:t> </a:t>
            </a:r>
            <a:r>
              <a:rPr/>
              <a:t>in</a:t>
            </a:r>
            <a:r>
              <a:rPr/>
              <a:t> </a:t>
            </a:r>
            <a:r>
              <a:rPr/>
              <a:t>the</a:t>
            </a:r>
            <a:r>
              <a:rPr/>
              <a:t> </a:t>
            </a:r>
            <a:r>
              <a:rPr/>
              <a:t>crude</a:t>
            </a:r>
            <a:r>
              <a:rPr/>
              <a:t> </a:t>
            </a:r>
            <a:r>
              <a:rPr/>
              <a:t>model.</a:t>
            </a:r>
          </a:p>
          <a:p>
            <a:pPr lvl="0" marL="0" indent="0">
              <a:buNone/>
            </a:pPr>
          </a:p>
          <a:p>
            <a:pPr lvl="0" marL="0" indent="0">
              <a:buNone/>
            </a:pPr>
            <a:r>
              <a:rPr/>
              <a:t>Shown</a:t>
            </a:r>
            <a:r>
              <a:rPr/>
              <a:t> </a:t>
            </a:r>
            <a:r>
              <a:rPr/>
              <a:t>below</a:t>
            </a:r>
            <a:r>
              <a:rPr/>
              <a:t> </a:t>
            </a:r>
            <a:r>
              <a:rPr/>
              <a:t>is</a:t>
            </a:r>
            <a:r>
              <a:rPr/>
              <a:t> </a:t>
            </a:r>
            <a:r>
              <a:rPr/>
              <a:t>the</a:t>
            </a:r>
            <a:r>
              <a:rPr/>
              <a:t> </a:t>
            </a:r>
            <a:r>
              <a:rPr/>
              <a:t>table</a:t>
            </a:r>
            <a:r>
              <a:rPr/>
              <a:t> </a:t>
            </a:r>
            <a:r>
              <a:rPr/>
              <a:t>of</a:t>
            </a:r>
            <a:r>
              <a:rPr/>
              <a:t> </a:t>
            </a:r>
            <a:r>
              <a:rPr/>
              <a:t>means.</a:t>
            </a:r>
          </a:p>
          <a:p>
            <a:pPr lvl="0" marL="0" indent="0">
              <a:buNone/>
            </a:pPr>
          </a:p>
          <a:p>
            <a:pPr lvl="0" marL="0" indent="0">
              <a:buNone/>
            </a:pPr>
            <a:r>
              <a:rPr/>
              <a:t>This</a:t>
            </a:r>
            <a:r>
              <a:rPr/>
              <a:t> </a:t>
            </a:r>
            <a:r>
              <a:rPr/>
              <a:t>table</a:t>
            </a:r>
            <a:r>
              <a:rPr/>
              <a:t> </a:t>
            </a:r>
            <a:r>
              <a:rPr/>
              <a:t>now</a:t>
            </a:r>
            <a:r>
              <a:rPr/>
              <a:t> </a:t>
            </a:r>
            <a:r>
              <a:rPr/>
              <a:t>adjusts</a:t>
            </a:r>
            <a:r>
              <a:rPr/>
              <a:t> </a:t>
            </a:r>
            <a:r>
              <a:rPr/>
              <a:t>for</a:t>
            </a:r>
            <a:r>
              <a:rPr/>
              <a:t> </a:t>
            </a:r>
            <a:r>
              <a:rPr/>
              <a:t>mother’s</a:t>
            </a:r>
            <a:r>
              <a:rPr/>
              <a:t> </a:t>
            </a:r>
            <a:r>
              <a:rPr/>
              <a:t>age.</a:t>
            </a:r>
            <a:r>
              <a:rPr/>
              <a:t> </a:t>
            </a:r>
            <a:r>
              <a:rPr/>
              <a:t>The</a:t>
            </a:r>
            <a:r>
              <a:rPr/>
              <a:t> </a:t>
            </a:r>
            <a:r>
              <a:rPr/>
              <a:t>mean</a:t>
            </a:r>
            <a:r>
              <a:rPr/>
              <a:t> </a:t>
            </a:r>
            <a:r>
              <a:rPr/>
              <a:t>for</a:t>
            </a:r>
            <a:r>
              <a:rPr/>
              <a:t> </a:t>
            </a:r>
            <a:r>
              <a:rPr/>
              <a:t>the</a:t>
            </a:r>
            <a:r>
              <a:rPr/>
              <a:t> </a:t>
            </a:r>
            <a:r>
              <a:rPr/>
              <a:t>bottle</a:t>
            </a:r>
            <a:r>
              <a:rPr/>
              <a:t> </a:t>
            </a:r>
            <a:r>
              <a:rPr/>
              <a:t>fed</a:t>
            </a:r>
            <a:r>
              <a:rPr/>
              <a:t> </a:t>
            </a:r>
            <a:r>
              <a:rPr/>
              <a:t>group</a:t>
            </a:r>
            <a:r>
              <a:rPr/>
              <a:t> </a:t>
            </a:r>
            <a:r>
              <a:rPr/>
              <a:t>is</a:t>
            </a:r>
            <a:r>
              <a:rPr/>
              <a:t> </a:t>
            </a:r>
            <a:r>
              <a:rPr/>
              <a:t>adjusted</a:t>
            </a:r>
            <a:r>
              <a:rPr/>
              <a:t> </a:t>
            </a:r>
            <a:r>
              <a:rPr/>
              <a:t>upward</a:t>
            </a:r>
            <a:r>
              <a:rPr/>
              <a:t> </a:t>
            </a:r>
            <a:r>
              <a:rPr/>
              <a:t>to</a:t>
            </a:r>
            <a:r>
              <a:rPr/>
              <a:t> </a:t>
            </a:r>
            <a:r>
              <a:rPr/>
              <a:t>what</a:t>
            </a:r>
            <a:r>
              <a:rPr/>
              <a:t> </a:t>
            </a:r>
            <a:r>
              <a:rPr/>
              <a:t>it</a:t>
            </a:r>
            <a:r>
              <a:rPr/>
              <a:t> </a:t>
            </a:r>
            <a:r>
              <a:rPr/>
              <a:t>would</a:t>
            </a:r>
            <a:r>
              <a:rPr/>
              <a:t> </a:t>
            </a:r>
            <a:r>
              <a:rPr/>
              <a:t>be</a:t>
            </a:r>
            <a:r>
              <a:rPr/>
              <a:t> </a:t>
            </a:r>
            <a:r>
              <a:rPr/>
              <a:t>if</a:t>
            </a:r>
            <a:r>
              <a:rPr/>
              <a:t> </a:t>
            </a:r>
            <a:r>
              <a:rPr/>
              <a:t>the</a:t>
            </a:r>
            <a:r>
              <a:rPr/>
              <a:t> </a:t>
            </a:r>
            <a:r>
              <a:rPr/>
              <a:t>average</a:t>
            </a:r>
            <a:r>
              <a:rPr/>
              <a:t> </a:t>
            </a:r>
            <a:r>
              <a:rPr/>
              <a:t>age</a:t>
            </a:r>
            <a:r>
              <a:rPr/>
              <a:t> </a:t>
            </a:r>
            <a:r>
              <a:rPr/>
              <a:t>of</a:t>
            </a:r>
            <a:r>
              <a:rPr/>
              <a:t> </a:t>
            </a:r>
            <a:r>
              <a:rPr/>
              <a:t>the</a:t>
            </a:r>
            <a:r>
              <a:rPr/>
              <a:t> </a:t>
            </a:r>
            <a:r>
              <a:rPr/>
              <a:t>mothers</a:t>
            </a:r>
            <a:r>
              <a:rPr/>
              <a:t> </a:t>
            </a:r>
            <a:r>
              <a:rPr/>
              <a:t>in</a:t>
            </a:r>
            <a:r>
              <a:rPr/>
              <a:t> </a:t>
            </a:r>
            <a:r>
              <a:rPr/>
              <a:t>this</a:t>
            </a:r>
            <a:r>
              <a:rPr/>
              <a:t> </a:t>
            </a:r>
            <a:r>
              <a:rPr/>
              <a:t>group</a:t>
            </a:r>
            <a:r>
              <a:rPr/>
              <a:t> </a:t>
            </a:r>
            <a:r>
              <a:rPr/>
              <a:t>were</a:t>
            </a:r>
            <a:r>
              <a:rPr/>
              <a:t> </a:t>
            </a:r>
            <a:r>
              <a:rPr/>
              <a:t>27</a:t>
            </a:r>
            <a:r>
              <a:rPr/>
              <a:t> </a:t>
            </a:r>
            <a:r>
              <a:rPr/>
              <a:t>rather</a:t>
            </a:r>
            <a:r>
              <a:rPr/>
              <a:t> </a:t>
            </a:r>
            <a:r>
              <a:rPr/>
              <a:t>than</a:t>
            </a:r>
            <a:r>
              <a:rPr/>
              <a:t> </a:t>
            </a:r>
            <a:r>
              <a:rPr/>
              <a:t>25.</a:t>
            </a:r>
            <a:r>
              <a:rPr/>
              <a:t> </a:t>
            </a:r>
            <a:r>
              <a:rPr/>
              <a:t>The</a:t>
            </a:r>
            <a:r>
              <a:rPr/>
              <a:t> </a:t>
            </a:r>
            <a:r>
              <a:rPr/>
              <a:t>mean</a:t>
            </a:r>
            <a:r>
              <a:rPr/>
              <a:t> </a:t>
            </a:r>
            <a:r>
              <a:rPr/>
              <a:t>for</a:t>
            </a:r>
            <a:r>
              <a:rPr/>
              <a:t> </a:t>
            </a:r>
            <a:r>
              <a:rPr/>
              <a:t>the</a:t>
            </a:r>
            <a:r>
              <a:rPr/>
              <a:t> </a:t>
            </a:r>
            <a:r>
              <a:rPr/>
              <a:t>NG</a:t>
            </a:r>
            <a:r>
              <a:rPr/>
              <a:t> </a:t>
            </a:r>
            <a:r>
              <a:rPr/>
              <a:t>tube</a:t>
            </a:r>
            <a:r>
              <a:rPr/>
              <a:t> </a:t>
            </a:r>
            <a:r>
              <a:rPr/>
              <a:t>group</a:t>
            </a:r>
            <a:r>
              <a:rPr/>
              <a:t> </a:t>
            </a:r>
            <a:r>
              <a:rPr/>
              <a:t>is</a:t>
            </a:r>
            <a:r>
              <a:rPr/>
              <a:t> </a:t>
            </a:r>
            <a:r>
              <a:rPr/>
              <a:t>adjusted</a:t>
            </a:r>
            <a:r>
              <a:rPr/>
              <a:t> </a:t>
            </a:r>
            <a:r>
              <a:rPr/>
              <a:t>downward</a:t>
            </a:r>
            <a:r>
              <a:rPr/>
              <a:t> </a:t>
            </a:r>
            <a:r>
              <a:rPr/>
              <a:t>to</a:t>
            </a:r>
            <a:r>
              <a:rPr/>
              <a:t> </a:t>
            </a:r>
            <a:r>
              <a:rPr/>
              <a:t>what</a:t>
            </a:r>
            <a:r>
              <a:rPr/>
              <a:t> </a:t>
            </a:r>
            <a:r>
              <a:rPr/>
              <a:t>it</a:t>
            </a:r>
            <a:r>
              <a:rPr/>
              <a:t> </a:t>
            </a:r>
            <a:r>
              <a:rPr/>
              <a:t>would</a:t>
            </a:r>
            <a:r>
              <a:rPr/>
              <a:t> </a:t>
            </a:r>
            <a:r>
              <a:rPr/>
              <a:t>be</a:t>
            </a:r>
            <a:r>
              <a:rPr/>
              <a:t> </a:t>
            </a:r>
            <a:r>
              <a:rPr/>
              <a:t>if</a:t>
            </a:r>
            <a:r>
              <a:rPr/>
              <a:t> </a:t>
            </a:r>
            <a:r>
              <a:rPr/>
              <a:t>the</a:t>
            </a:r>
            <a:r>
              <a:rPr/>
              <a:t> </a:t>
            </a:r>
            <a:r>
              <a:rPr/>
              <a:t>average</a:t>
            </a:r>
            <a:r>
              <a:rPr/>
              <a:t> </a:t>
            </a:r>
            <a:r>
              <a:rPr/>
              <a:t>age</a:t>
            </a:r>
            <a:r>
              <a:rPr/>
              <a:t> </a:t>
            </a:r>
            <a:r>
              <a:rPr/>
              <a:t>were</a:t>
            </a:r>
            <a:r>
              <a:rPr/>
              <a:t> </a:t>
            </a:r>
            <a:r>
              <a:rPr/>
              <a:t>27</a:t>
            </a:r>
            <a:r>
              <a:rPr/>
              <a:t> </a:t>
            </a:r>
            <a:r>
              <a:rPr/>
              <a:t>instead</a:t>
            </a:r>
            <a:r>
              <a:rPr/>
              <a:t> </a:t>
            </a:r>
            <a:r>
              <a:rPr/>
              <a:t>of</a:t>
            </a:r>
            <a:r>
              <a:rPr/>
              <a:t> </a:t>
            </a:r>
            <a:r>
              <a:rPr/>
              <a:t>29.</a:t>
            </a:r>
            <a:r>
              <a:rPr/>
              <a:t> </a:t>
            </a:r>
            <a:r>
              <a:rPr/>
              <a:t>Note</a:t>
            </a:r>
            <a:r>
              <a:rPr/>
              <a:t> </a:t>
            </a:r>
            <a:r>
              <a:rPr/>
              <a:t>that</a:t>
            </a:r>
            <a:r>
              <a:rPr/>
              <a:t> </a:t>
            </a:r>
            <a:r>
              <a:rPr/>
              <a:t>the</a:t>
            </a:r>
            <a:r>
              <a:rPr/>
              <a:t> </a:t>
            </a:r>
            <a:r>
              <a:rPr/>
              <a:t>adjusted</a:t>
            </a:r>
            <a:r>
              <a:rPr/>
              <a:t> </a:t>
            </a:r>
            <a:r>
              <a:rPr/>
              <a:t>mean</a:t>
            </a:r>
            <a:r>
              <a:rPr/>
              <a:t> </a:t>
            </a:r>
            <a:r>
              <a:rPr/>
              <a:t>duration</a:t>
            </a:r>
            <a:r>
              <a:rPr/>
              <a:t> </a:t>
            </a:r>
            <a:r>
              <a:rPr/>
              <a:t>is</a:t>
            </a:r>
            <a:r>
              <a:rPr/>
              <a:t> </a:t>
            </a:r>
            <a:r>
              <a:rPr/>
              <a:t>half</a:t>
            </a:r>
            <a:r>
              <a:rPr/>
              <a:t> </a:t>
            </a:r>
            <a:r>
              <a:rPr/>
              <a:t>a</a:t>
            </a:r>
            <a:r>
              <a:rPr/>
              <a:t> </a:t>
            </a:r>
            <a:r>
              <a:rPr/>
              <a:t>week</a:t>
            </a:r>
            <a:r>
              <a:rPr/>
              <a:t> </a:t>
            </a:r>
            <a:r>
              <a:rPr/>
              <a:t>higher</a:t>
            </a:r>
            <a:r>
              <a:rPr/>
              <a:t> </a:t>
            </a:r>
            <a:r>
              <a:rPr/>
              <a:t>than</a:t>
            </a:r>
            <a:r>
              <a:rPr/>
              <a:t> </a:t>
            </a:r>
            <a:r>
              <a:rPr/>
              <a:t>the</a:t>
            </a:r>
            <a:r>
              <a:rPr/>
              <a:t> </a:t>
            </a:r>
            <a:r>
              <a:rPr/>
              <a:t>crude</a:t>
            </a:r>
            <a:r>
              <a:rPr/>
              <a:t> </a:t>
            </a:r>
            <a:r>
              <a:rPr/>
              <a:t>mean</a:t>
            </a:r>
            <a:r>
              <a:rPr/>
              <a:t> </a:t>
            </a:r>
            <a:r>
              <a:rPr/>
              <a:t>duration</a:t>
            </a:r>
            <a:r>
              <a:rPr/>
              <a:t> </a:t>
            </a:r>
            <a:r>
              <a:rPr/>
              <a:t>in</a:t>
            </a:r>
            <a:r>
              <a:rPr/>
              <a:t> </a:t>
            </a:r>
            <a:r>
              <a:rPr/>
              <a:t>the</a:t>
            </a:r>
            <a:r>
              <a:rPr/>
              <a:t> </a:t>
            </a:r>
            <a:r>
              <a:rPr/>
              <a:t>bottle</a:t>
            </a:r>
            <a:r>
              <a:rPr/>
              <a:t> </a:t>
            </a:r>
            <a:r>
              <a:rPr/>
              <a:t>group</a:t>
            </a:r>
            <a:r>
              <a:rPr/>
              <a:t> </a:t>
            </a:r>
            <a:r>
              <a:rPr/>
              <a:t>and</a:t>
            </a:r>
            <a:r>
              <a:rPr/>
              <a:t> </a:t>
            </a:r>
            <a:r>
              <a:rPr/>
              <a:t>that</a:t>
            </a:r>
            <a:r>
              <a:rPr/>
              <a:t> </a:t>
            </a:r>
            <a:r>
              <a:rPr/>
              <a:t>the</a:t>
            </a:r>
            <a:r>
              <a:rPr/>
              <a:t> </a:t>
            </a:r>
            <a:r>
              <a:rPr/>
              <a:t>adjusted</a:t>
            </a:r>
            <a:r>
              <a:rPr/>
              <a:t> </a:t>
            </a:r>
            <a:r>
              <a:rPr/>
              <a:t>mean</a:t>
            </a:r>
            <a:r>
              <a:rPr/>
              <a:t> </a:t>
            </a:r>
            <a:r>
              <a:rPr/>
              <a:t>duration</a:t>
            </a:r>
            <a:r>
              <a:rPr/>
              <a:t> </a:t>
            </a:r>
            <a:r>
              <a:rPr/>
              <a:t>is</a:t>
            </a:r>
            <a:r>
              <a:rPr/>
              <a:t> </a:t>
            </a:r>
            <a:r>
              <a:rPr/>
              <a:t>half</a:t>
            </a:r>
            <a:r>
              <a:rPr/>
              <a:t> </a:t>
            </a:r>
            <a:r>
              <a:rPr/>
              <a:t>a</a:t>
            </a:r>
            <a:r>
              <a:rPr/>
              <a:t> </a:t>
            </a:r>
            <a:r>
              <a:rPr/>
              <a:t>week</a:t>
            </a:r>
            <a:r>
              <a:rPr/>
              <a:t> </a:t>
            </a:r>
            <a:r>
              <a:rPr/>
              <a:t>lower</a:t>
            </a:r>
            <a:r>
              <a:rPr/>
              <a:t> </a:t>
            </a:r>
            <a:r>
              <a:rPr/>
              <a:t>than</a:t>
            </a:r>
            <a:r>
              <a:rPr/>
              <a:t> </a:t>
            </a:r>
            <a:r>
              <a:rPr/>
              <a:t>the</a:t>
            </a:r>
            <a:r>
              <a:rPr/>
              <a:t> </a:t>
            </a:r>
            <a:r>
              <a:rPr/>
              <a:t>crude</a:t>
            </a:r>
            <a:r>
              <a:rPr/>
              <a:t> </a:t>
            </a:r>
            <a:r>
              <a:rPr/>
              <a:t>mean</a:t>
            </a:r>
            <a:r>
              <a:rPr/>
              <a:t> </a:t>
            </a:r>
            <a:r>
              <a:rPr/>
              <a:t>duration</a:t>
            </a:r>
            <a:r>
              <a:rPr/>
              <a:t> </a:t>
            </a:r>
            <a:r>
              <a:rPr/>
              <a:t>for</a:t>
            </a:r>
            <a:r>
              <a:rPr/>
              <a:t> </a:t>
            </a:r>
            <a:r>
              <a:rPr/>
              <a:t>the</a:t>
            </a:r>
            <a:r>
              <a:rPr/>
              <a:t> </a:t>
            </a:r>
            <a:r>
              <a:rPr/>
              <a:t>NG</a:t>
            </a:r>
            <a:r>
              <a:rPr/>
              <a:t> </a:t>
            </a:r>
            <a:r>
              <a:rPr/>
              <a:t>tube</a:t>
            </a:r>
            <a:r>
              <a:rPr/>
              <a:t> </a:t>
            </a:r>
            <a:r>
              <a:rPr/>
              <a:t>group.</a:t>
            </a:r>
            <a:r>
              <a:rPr/>
              <a:t> </a:t>
            </a:r>
            <a:r>
              <a:rPr/>
              <a:t>This</a:t>
            </a:r>
            <a:r>
              <a:rPr/>
              <a:t> </a:t>
            </a:r>
            <a:r>
              <a:rPr/>
              <a:t>confirms</a:t>
            </a:r>
            <a:r>
              <a:rPr/>
              <a:t> </a:t>
            </a:r>
            <a:r>
              <a:rPr/>
              <a:t>that</a:t>
            </a:r>
            <a:r>
              <a:rPr/>
              <a:t> </a:t>
            </a:r>
            <a:r>
              <a:rPr/>
              <a:t>the</a:t>
            </a:r>
            <a:r>
              <a:rPr/>
              <a:t> </a:t>
            </a:r>
            <a:r>
              <a:rPr/>
              <a:t>difference</a:t>
            </a:r>
            <a:r>
              <a:rPr/>
              <a:t> </a:t>
            </a:r>
            <a:r>
              <a:rPr/>
              <a:t>between</a:t>
            </a:r>
            <a:r>
              <a:rPr/>
              <a:t> </a:t>
            </a:r>
            <a:r>
              <a:rPr/>
              <a:t>the</a:t>
            </a:r>
            <a:r>
              <a:rPr/>
              <a:t> </a:t>
            </a:r>
            <a:r>
              <a:rPr/>
              <a:t>two</a:t>
            </a:r>
            <a:r>
              <a:rPr/>
              <a:t> </a:t>
            </a:r>
            <a:r>
              <a:rPr/>
              <a:t>feeding</a:t>
            </a:r>
            <a:r>
              <a:rPr/>
              <a:t> </a:t>
            </a:r>
            <a:r>
              <a:rPr/>
              <a:t>groups</a:t>
            </a:r>
            <a:r>
              <a:rPr/>
              <a:t> </a:t>
            </a:r>
            <a:r>
              <a:rPr/>
              <a:t>is</a:t>
            </a:r>
            <a:r>
              <a:rPr/>
              <a:t> </a:t>
            </a:r>
            <a:r>
              <a:rPr/>
              <a:t>roughly</a:t>
            </a:r>
            <a:r>
              <a:rPr/>
              <a:t> </a:t>
            </a:r>
            <a:r>
              <a:rPr/>
              <a:t>6</a:t>
            </a:r>
            <a:r>
              <a:rPr/>
              <a:t> </a:t>
            </a:r>
            <a:r>
              <a:rPr/>
              <a:t>weeks,</a:t>
            </a:r>
            <a:r>
              <a:rPr/>
              <a:t> </a:t>
            </a:r>
            <a:r>
              <a:rPr/>
              <a:t>after</a:t>
            </a:r>
            <a:r>
              <a:rPr/>
              <a:t> </a:t>
            </a:r>
            <a:r>
              <a:rPr/>
              <a:t>adjusting</a:t>
            </a:r>
            <a:r>
              <a:rPr/>
              <a:t> </a:t>
            </a:r>
            <a:r>
              <a:rPr/>
              <a:t>for</a:t>
            </a:r>
            <a:r>
              <a:rPr/>
              <a:t> </a:t>
            </a:r>
            <a:r>
              <a:rPr/>
              <a:t>mother’s</a:t>
            </a:r>
            <a:r>
              <a:rPr/>
              <a:t> </a:t>
            </a:r>
            <a:r>
              <a:rPr/>
              <a:t>age.</a:t>
            </a:r>
            <a:r>
              <a:rPr/>
              <a:t> </a:t>
            </a:r>
            <a:r>
              <a:rPr/>
              <a:t>This</a:t>
            </a:r>
            <a:r>
              <a:rPr/>
              <a:t> </a:t>
            </a:r>
            <a:r>
              <a:rPr/>
              <a:t>is</a:t>
            </a:r>
            <a:r>
              <a:rPr/>
              <a:t> </a:t>
            </a:r>
            <a:r>
              <a:rPr/>
              <a:t>one</a:t>
            </a:r>
            <a:r>
              <a:rPr/>
              <a:t> </a:t>
            </a:r>
            <a:r>
              <a:rPr/>
              <a:t>week</a:t>
            </a:r>
            <a:r>
              <a:rPr/>
              <a:t> </a:t>
            </a:r>
            <a:r>
              <a:rPr/>
              <a:t>less</a:t>
            </a:r>
            <a:r>
              <a:rPr/>
              <a:t> </a:t>
            </a:r>
            <a:r>
              <a:rPr/>
              <a:t>than</a:t>
            </a:r>
            <a:r>
              <a:rPr/>
              <a:t> </a:t>
            </a:r>
            <a:r>
              <a:rPr/>
              <a:t>the</a:t>
            </a:r>
            <a:r>
              <a:rPr/>
              <a:t> </a:t>
            </a:r>
            <a:r>
              <a:rPr/>
              <a:t>crude</a:t>
            </a:r>
            <a:r>
              <a:rPr/>
              <a:t> </a:t>
            </a:r>
            <a:r>
              <a:rPr/>
              <a:t>model.</a:t>
            </a:r>
          </a:p>
          <a:p>
            <a:pPr lvl="0" marL="0" indent="0">
              <a:buNone/>
            </a:pPr>
          </a:p>
          <a:p>
            <a:pPr lvl="0" marL="0" indent="0">
              <a:buNone/>
            </a:pPr>
            <a:r>
              <a:rPr/>
              <a:t>This</a:t>
            </a:r>
            <a:r>
              <a:rPr/>
              <a:t> </a:t>
            </a:r>
            <a:r>
              <a:rPr/>
              <a:t>is</a:t>
            </a:r>
            <a:r>
              <a:rPr/>
              <a:t> </a:t>
            </a:r>
            <a:r>
              <a:rPr/>
              <a:t>not</a:t>
            </a:r>
            <a:r>
              <a:rPr/>
              <a:t> </a:t>
            </a:r>
            <a:r>
              <a:rPr/>
              <a:t>the</a:t>
            </a:r>
            <a:r>
              <a:rPr/>
              <a:t> </a:t>
            </a:r>
            <a:r>
              <a:rPr/>
              <a:t>final</a:t>
            </a:r>
            <a:r>
              <a:rPr/>
              <a:t> </a:t>
            </a:r>
            <a:r>
              <a:rPr/>
              <a:t>model.</a:t>
            </a:r>
            <a:r>
              <a:rPr/>
              <a:t> </a:t>
            </a:r>
            <a:r>
              <a:rPr/>
              <a:t>We</a:t>
            </a:r>
            <a:r>
              <a:rPr/>
              <a:t> </a:t>
            </a:r>
            <a:r>
              <a:rPr/>
              <a:t>should</a:t>
            </a:r>
            <a:r>
              <a:rPr/>
              <a:t> </a:t>
            </a:r>
            <a:r>
              <a:rPr/>
              <a:t>examine</a:t>
            </a:r>
            <a:r>
              <a:rPr/>
              <a:t> </a:t>
            </a:r>
            <a:r>
              <a:rPr/>
              <a:t>the</a:t>
            </a:r>
            <a:r>
              <a:rPr/>
              <a:t> </a:t>
            </a:r>
            <a:r>
              <a:rPr/>
              <a:t>effect</a:t>
            </a:r>
            <a:r>
              <a:rPr/>
              <a:t> </a:t>
            </a:r>
            <a:r>
              <a:rPr/>
              <a:t>of</a:t>
            </a:r>
            <a:r>
              <a:rPr/>
              <a:t> </a:t>
            </a:r>
            <a:r>
              <a:rPr/>
              <a:t>delivery</a:t>
            </a:r>
            <a:r>
              <a:rPr/>
              <a:t> </a:t>
            </a:r>
            <a:r>
              <a:rPr/>
              <a:t>type</a:t>
            </a:r>
            <a:r>
              <a:rPr/>
              <a:t> </a:t>
            </a:r>
            <a:r>
              <a:rPr/>
              <a:t>and</a:t>
            </a:r>
            <a:r>
              <a:rPr/>
              <a:t> </a:t>
            </a:r>
            <a:r>
              <a:rPr/>
              <a:t>account</a:t>
            </a:r>
            <a:r>
              <a:rPr/>
              <a:t> </a:t>
            </a:r>
            <a:r>
              <a:rPr/>
              <a:t>for</a:t>
            </a:r>
            <a:r>
              <a:rPr/>
              <a:t> </a:t>
            </a:r>
            <a:r>
              <a:rPr/>
              <a:t>the</a:t>
            </a:r>
            <a:r>
              <a:rPr/>
              <a:t> </a:t>
            </a:r>
            <a:r>
              <a:rPr/>
              <a:t>fact</a:t>
            </a:r>
            <a:r>
              <a:rPr/>
              <a:t> </a:t>
            </a:r>
            <a:r>
              <a:rPr/>
              <a:t>that</a:t>
            </a:r>
            <a:r>
              <a:rPr/>
              <a:t> </a:t>
            </a:r>
            <a:r>
              <a:rPr/>
              <a:t>we</a:t>
            </a:r>
            <a:r>
              <a:rPr/>
              <a:t> </a:t>
            </a:r>
            <a:r>
              <a:rPr/>
              <a:t>have</a:t>
            </a:r>
            <a:r>
              <a:rPr/>
              <a:t> </a:t>
            </a:r>
            <a:r>
              <a:rPr/>
              <a:t>some</a:t>
            </a:r>
            <a:r>
              <a:rPr/>
              <a:t> </a:t>
            </a:r>
            <a:r>
              <a:rPr/>
              <a:t>data</a:t>
            </a:r>
            <a:r>
              <a:rPr/>
              <a:t> </a:t>
            </a:r>
            <a:r>
              <a:rPr/>
              <a:t>on</a:t>
            </a:r>
            <a:r>
              <a:rPr/>
              <a:t> </a:t>
            </a:r>
            <a:r>
              <a:rPr/>
              <a:t>twins.</a:t>
            </a:r>
            <a:r>
              <a:rPr/>
              <a:t> </a:t>
            </a:r>
            <a:r>
              <a:rPr/>
              <a:t>I</a:t>
            </a:r>
            <a:r>
              <a:rPr/>
              <a:t> </a:t>
            </a:r>
            <a:r>
              <a:rPr/>
              <a:t>hope,</a:t>
            </a:r>
            <a:r>
              <a:rPr/>
              <a:t> </a:t>
            </a:r>
            <a:r>
              <a:rPr/>
              <a:t>though,</a:t>
            </a:r>
            <a:r>
              <a:rPr/>
              <a:t> </a:t>
            </a:r>
            <a:r>
              <a:rPr/>
              <a:t>that</a:t>
            </a:r>
            <a:r>
              <a:rPr/>
              <a:t> </a:t>
            </a:r>
            <a:r>
              <a:rPr/>
              <a:t>this</a:t>
            </a:r>
            <a:r>
              <a:rPr/>
              <a:t> </a:t>
            </a:r>
            <a:r>
              <a:rPr/>
              <a:t>presentation</a:t>
            </a:r>
            <a:r>
              <a:rPr/>
              <a:t> </a:t>
            </a:r>
            <a:r>
              <a:rPr/>
              <a:t>gives</a:t>
            </a:r>
            <a:r>
              <a:rPr/>
              <a:t> </a:t>
            </a:r>
            <a:r>
              <a:rPr/>
              <a:t>you</a:t>
            </a:r>
            <a:r>
              <a:rPr/>
              <a:t> </a:t>
            </a:r>
            <a:r>
              <a:rPr/>
              <a:t>a</a:t>
            </a:r>
            <a:r>
              <a:rPr/>
              <a:t> </a:t>
            </a:r>
            <a:r>
              <a:rPr/>
              <a:t>general</a:t>
            </a:r>
            <a:r>
              <a:rPr/>
              <a:t> </a:t>
            </a:r>
            <a:r>
              <a:rPr/>
              <a:t>idea</a:t>
            </a:r>
            <a:r>
              <a:rPr/>
              <a:t> </a:t>
            </a:r>
            <a:r>
              <a:rPr/>
              <a:t>of</a:t>
            </a:r>
            <a:r>
              <a:rPr/>
              <a:t> </a:t>
            </a:r>
            <a:r>
              <a:rPr/>
              <a:t>what</a:t>
            </a:r>
            <a:r>
              <a:rPr/>
              <a:t> </a:t>
            </a:r>
            <a:r>
              <a:rPr/>
              <a:t>crude</a:t>
            </a:r>
            <a:r>
              <a:rPr/>
              <a:t> </a:t>
            </a:r>
            <a:r>
              <a:rPr/>
              <a:t>and</a:t>
            </a:r>
            <a:r>
              <a:rPr/>
              <a:t> </a:t>
            </a:r>
            <a:r>
              <a:rPr/>
              <a:t>adjusted</a:t>
            </a:r>
            <a:r>
              <a:rPr/>
              <a:t> </a:t>
            </a:r>
            <a:r>
              <a:rPr/>
              <a:t>models</a:t>
            </a:r>
            <a:r>
              <a:rPr/>
              <a:t> </a:t>
            </a:r>
            <a:r>
              <a:rPr/>
              <a:t>are.</a:t>
            </a:r>
          </a:p>
        </p:txBody>
      </p:sp>
      <p:sp>
        <p:nvSpPr>
          <p:cNvPr id="4" name="Slide Number Placeholder 3"/>
          <p:cNvSpPr>
            <a:spLocks noGrp="1"/>
          </p:cNvSpPr>
          <p:nvPr>
            <p:ph type="sldNum" sz="quarter" idx="10"/>
          </p:nvPr>
        </p:nvSpPr>
        <p:spPr/>
        <p:txBody>
          <a:bodyPr/>
          <a:lstStyle/>
          <a:p>
            <a:fld id="{18BDFEC3-8487-43E8-A154-7C12CBC1FFF2}" type="slidenum">
              <a:rPr lang="en-US"/>
              <a:t>36</a:t>
            </a:fld>
            <a:endParaRPr lang="en-US"/>
          </a:p>
        </p:txBody>
      </p:sp>
    </p:spTree>
  </p:cSld>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logistic</a:t>
            </a:r>
            <a:r>
              <a:rPr/>
              <a:t> </a:t>
            </a:r>
            <a:r>
              <a:rPr/>
              <a:t>regression</a:t>
            </a:r>
            <a:r>
              <a:rPr/>
              <a:t> </a:t>
            </a:r>
            <a:r>
              <a:rPr/>
              <a:t>model</a:t>
            </a:r>
            <a:r>
              <a:rPr/>
              <a:t> </a:t>
            </a:r>
            <a:r>
              <a:rPr/>
              <a:t>is</a:t>
            </a:r>
            <a:r>
              <a:rPr/>
              <a:t> </a:t>
            </a:r>
            <a:r>
              <a:rPr/>
              <a:t>a</a:t>
            </a:r>
            <a:r>
              <a:rPr/>
              <a:t> </a:t>
            </a:r>
            <a:r>
              <a:rPr/>
              <a:t>model</a:t>
            </a:r>
            <a:r>
              <a:rPr/>
              <a:t> </a:t>
            </a:r>
            <a:r>
              <a:rPr/>
              <a:t>that</a:t>
            </a:r>
            <a:r>
              <a:rPr/>
              <a:t> </a:t>
            </a:r>
            <a:r>
              <a:rPr/>
              <a:t>uses</a:t>
            </a:r>
            <a:r>
              <a:rPr/>
              <a:t> </a:t>
            </a:r>
            <a:r>
              <a:rPr/>
              <a:t>a</a:t>
            </a:r>
            <a:r>
              <a:rPr/>
              <a:t> </a:t>
            </a:r>
            <a:r>
              <a:rPr/>
              <a:t>binary</a:t>
            </a:r>
            <a:r>
              <a:rPr/>
              <a:t> </a:t>
            </a:r>
            <a:r>
              <a:rPr/>
              <a:t>(two</a:t>
            </a:r>
            <a:r>
              <a:rPr/>
              <a:t> </a:t>
            </a:r>
            <a:r>
              <a:rPr/>
              <a:t>possible</a:t>
            </a:r>
            <a:r>
              <a:rPr/>
              <a:t> </a:t>
            </a:r>
            <a:r>
              <a:rPr/>
              <a:t>values)</a:t>
            </a:r>
            <a:r>
              <a:rPr/>
              <a:t> </a:t>
            </a:r>
            <a:r>
              <a:rPr/>
              <a:t>outcome</a:t>
            </a:r>
            <a:r>
              <a:rPr/>
              <a:t> </a:t>
            </a:r>
            <a:r>
              <a:rPr/>
              <a:t>variable.</a:t>
            </a:r>
            <a:r>
              <a:rPr/>
              <a:t> </a:t>
            </a:r>
            <a:r>
              <a:rPr/>
              <a:t>Examples</a:t>
            </a:r>
            <a:r>
              <a:rPr/>
              <a:t> </a:t>
            </a:r>
            <a:r>
              <a:rPr/>
              <a:t>of</a:t>
            </a:r>
            <a:r>
              <a:rPr/>
              <a:t> </a:t>
            </a:r>
            <a:r>
              <a:rPr/>
              <a:t>a</a:t>
            </a:r>
            <a:r>
              <a:rPr/>
              <a:t> </a:t>
            </a:r>
            <a:r>
              <a:rPr/>
              <a:t>binary</a:t>
            </a:r>
            <a:r>
              <a:rPr/>
              <a:t> </a:t>
            </a:r>
            <a:r>
              <a:rPr/>
              <a:t>variable</a:t>
            </a:r>
            <a:r>
              <a:rPr/>
              <a:t> </a:t>
            </a:r>
            <a:r>
              <a:rPr/>
              <a:t>are</a:t>
            </a:r>
            <a:r>
              <a:rPr/>
              <a:t> </a:t>
            </a:r>
            <a:r>
              <a:rPr/>
              <a:t>mortality</a:t>
            </a:r>
            <a:r>
              <a:rPr/>
              <a:t> </a:t>
            </a:r>
            <a:r>
              <a:rPr/>
              <a:t>(live/dead),</a:t>
            </a:r>
            <a:r>
              <a:rPr/>
              <a:t> </a:t>
            </a:r>
            <a:r>
              <a:rPr/>
              <a:t>and</a:t>
            </a:r>
            <a:r>
              <a:rPr/>
              <a:t> </a:t>
            </a:r>
            <a:r>
              <a:rPr/>
              <a:t>morbidity</a:t>
            </a:r>
            <a:r>
              <a:rPr/>
              <a:t> </a:t>
            </a:r>
            <a:r>
              <a:rPr/>
              <a:t>(healthy/diseased).</a:t>
            </a:r>
            <a:r>
              <a:rPr/>
              <a:t> </a:t>
            </a:r>
            <a:r>
              <a:rPr/>
              <a:t>Sometimes</a:t>
            </a:r>
            <a:r>
              <a:rPr/>
              <a:t> </a:t>
            </a:r>
            <a:r>
              <a:rPr/>
              <a:t>you</a:t>
            </a:r>
            <a:r>
              <a:rPr/>
              <a:t> </a:t>
            </a:r>
            <a:r>
              <a:rPr/>
              <a:t>might</a:t>
            </a:r>
            <a:r>
              <a:rPr/>
              <a:t> </a:t>
            </a:r>
            <a:r>
              <a:rPr/>
              <a:t>take</a:t>
            </a:r>
            <a:r>
              <a:rPr/>
              <a:t> </a:t>
            </a:r>
            <a:r>
              <a:rPr/>
              <a:t>a</a:t>
            </a:r>
            <a:r>
              <a:rPr/>
              <a:t> </a:t>
            </a:r>
            <a:r>
              <a:rPr/>
              <a:t>continuous</a:t>
            </a:r>
            <a:r>
              <a:rPr/>
              <a:t> </a:t>
            </a:r>
            <a:r>
              <a:rPr/>
              <a:t>outcome</a:t>
            </a:r>
            <a:r>
              <a:rPr/>
              <a:t> </a:t>
            </a:r>
            <a:r>
              <a:rPr/>
              <a:t>and</a:t>
            </a:r>
            <a:r>
              <a:rPr/>
              <a:t> </a:t>
            </a:r>
            <a:r>
              <a:rPr/>
              <a:t>convert</a:t>
            </a:r>
            <a:r>
              <a:rPr/>
              <a:t> </a:t>
            </a:r>
            <a:r>
              <a:rPr/>
              <a:t>it</a:t>
            </a:r>
            <a:r>
              <a:rPr/>
              <a:t> </a:t>
            </a:r>
            <a:r>
              <a:rPr/>
              <a:t>into</a:t>
            </a:r>
            <a:r>
              <a:rPr/>
              <a:t> </a:t>
            </a:r>
            <a:r>
              <a:rPr/>
              <a:t>a</a:t>
            </a:r>
            <a:r>
              <a:rPr/>
              <a:t> </a:t>
            </a:r>
            <a:r>
              <a:rPr/>
              <a:t>binary</a:t>
            </a:r>
            <a:r>
              <a:rPr/>
              <a:t> </a:t>
            </a:r>
            <a:r>
              <a:rPr/>
              <a:t>outcome.</a:t>
            </a:r>
            <a:r>
              <a:rPr/>
              <a:t> </a:t>
            </a:r>
            <a:r>
              <a:rPr/>
              <a:t>For</a:t>
            </a:r>
            <a:r>
              <a:rPr/>
              <a:t> </a:t>
            </a:r>
            <a:r>
              <a:rPr/>
              <a:t>example,</a:t>
            </a:r>
            <a:r>
              <a:rPr/>
              <a:t> </a:t>
            </a:r>
            <a:r>
              <a:rPr/>
              <a:t>you</a:t>
            </a:r>
            <a:r>
              <a:rPr/>
              <a:t> </a:t>
            </a:r>
            <a:r>
              <a:rPr/>
              <a:t>might</a:t>
            </a:r>
            <a:r>
              <a:rPr/>
              <a:t> </a:t>
            </a:r>
            <a:r>
              <a:rPr/>
              <a:t>be</a:t>
            </a:r>
            <a:r>
              <a:rPr/>
              <a:t> </a:t>
            </a:r>
            <a:r>
              <a:rPr/>
              <a:t>interested</a:t>
            </a:r>
            <a:r>
              <a:rPr/>
              <a:t> </a:t>
            </a:r>
            <a:r>
              <a:rPr/>
              <a:t>in</a:t>
            </a:r>
            <a:r>
              <a:rPr/>
              <a:t> </a:t>
            </a:r>
            <a:r>
              <a:rPr/>
              <a:t>the</a:t>
            </a:r>
            <a:r>
              <a:rPr/>
              <a:t> </a:t>
            </a:r>
            <a:r>
              <a:rPr/>
              <a:t>length</a:t>
            </a:r>
            <a:r>
              <a:rPr/>
              <a:t> </a:t>
            </a:r>
            <a:r>
              <a:rPr/>
              <a:t>of</a:t>
            </a:r>
            <a:r>
              <a:rPr/>
              <a:t> </a:t>
            </a:r>
            <a:r>
              <a:rPr/>
              <a:t>stay</a:t>
            </a:r>
            <a:r>
              <a:rPr/>
              <a:t> </a:t>
            </a:r>
            <a:r>
              <a:rPr/>
              <a:t>in</a:t>
            </a:r>
            <a:r>
              <a:rPr/>
              <a:t> </a:t>
            </a:r>
            <a:r>
              <a:rPr/>
              <a:t>the</a:t>
            </a:r>
            <a:r>
              <a:rPr/>
              <a:t> </a:t>
            </a:r>
            <a:r>
              <a:rPr/>
              <a:t>hospital</a:t>
            </a:r>
            <a:r>
              <a:rPr/>
              <a:t> </a:t>
            </a:r>
            <a:r>
              <a:rPr/>
              <a:t>for</a:t>
            </a:r>
            <a:r>
              <a:rPr/>
              <a:t> </a:t>
            </a:r>
            <a:r>
              <a:rPr/>
              <a:t>mothers</a:t>
            </a:r>
            <a:r>
              <a:rPr/>
              <a:t> </a:t>
            </a:r>
            <a:r>
              <a:rPr/>
              <a:t>during</a:t>
            </a:r>
            <a:r>
              <a:rPr/>
              <a:t> </a:t>
            </a:r>
            <a:r>
              <a:rPr/>
              <a:t>an</a:t>
            </a:r>
            <a:r>
              <a:rPr/>
              <a:t> </a:t>
            </a:r>
            <a:r>
              <a:rPr/>
              <a:t>unremarkable</a:t>
            </a:r>
            <a:r>
              <a:rPr/>
              <a:t> </a:t>
            </a:r>
            <a:r>
              <a:rPr/>
              <a:t>delivery.</a:t>
            </a:r>
            <a:r>
              <a:rPr/>
              <a:t> </a:t>
            </a:r>
            <a:r>
              <a:rPr/>
              <a:t>A</a:t>
            </a:r>
            <a:r>
              <a:rPr/>
              <a:t> </a:t>
            </a:r>
            <a:r>
              <a:rPr/>
              <a:t>binary</a:t>
            </a:r>
            <a:r>
              <a:rPr/>
              <a:t> </a:t>
            </a:r>
            <a:r>
              <a:rPr/>
              <a:t>outcome</a:t>
            </a:r>
            <a:r>
              <a:rPr/>
              <a:t> </a:t>
            </a:r>
            <a:r>
              <a:rPr/>
              <a:t>might</a:t>
            </a:r>
            <a:r>
              <a:rPr/>
              <a:t> </a:t>
            </a:r>
            <a:r>
              <a:rPr/>
              <a:t>compare</a:t>
            </a:r>
            <a:r>
              <a:rPr/>
              <a:t> </a:t>
            </a:r>
            <a:r>
              <a:rPr/>
              <a:t>mothers</a:t>
            </a:r>
            <a:r>
              <a:rPr/>
              <a:t> </a:t>
            </a:r>
            <a:r>
              <a:rPr/>
              <a:t>who</a:t>
            </a:r>
            <a:r>
              <a:rPr/>
              <a:t> </a:t>
            </a:r>
            <a:r>
              <a:rPr/>
              <a:t>were</a:t>
            </a:r>
            <a:r>
              <a:rPr/>
              <a:t> </a:t>
            </a:r>
            <a:r>
              <a:rPr/>
              <a:t>discharged</a:t>
            </a:r>
            <a:r>
              <a:rPr/>
              <a:t> </a:t>
            </a:r>
            <a:r>
              <a:rPr/>
              <a:t>within</a:t>
            </a:r>
            <a:r>
              <a:rPr/>
              <a:t> </a:t>
            </a:r>
            <a:r>
              <a:rPr/>
              <a:t>48</a:t>
            </a:r>
            <a:r>
              <a:rPr/>
              <a:t> </a:t>
            </a:r>
            <a:r>
              <a:rPr/>
              <a:t>hours</a:t>
            </a:r>
            <a:r>
              <a:rPr/>
              <a:t> </a:t>
            </a:r>
            <a:r>
              <a:rPr/>
              <a:t>versus</a:t>
            </a:r>
            <a:r>
              <a:rPr/>
              <a:t> </a:t>
            </a:r>
            <a:r>
              <a:rPr/>
              <a:t>mothers</a:t>
            </a:r>
            <a:r>
              <a:rPr/>
              <a:t> </a:t>
            </a:r>
            <a:r>
              <a:rPr/>
              <a:t>discharged</a:t>
            </a:r>
            <a:r>
              <a:rPr/>
              <a:t> </a:t>
            </a:r>
            <a:r>
              <a:rPr/>
              <a:t>more</a:t>
            </a:r>
            <a:r>
              <a:rPr/>
              <a:t> </a:t>
            </a:r>
            <a:r>
              <a:rPr/>
              <a:t>than</a:t>
            </a:r>
            <a:r>
              <a:rPr/>
              <a:t> </a:t>
            </a:r>
            <a:r>
              <a:rPr/>
              <a:t>48</a:t>
            </a:r>
            <a:r>
              <a:rPr/>
              <a:t> </a:t>
            </a:r>
            <a:r>
              <a:rPr/>
              <a:t>hours.</a:t>
            </a:r>
          </a:p>
          <a:p>
            <a:pPr lvl="0" marL="0" indent="0">
              <a:buNone/>
            </a:pPr>
          </a:p>
          <a:p>
            <a:pPr lvl="0" marL="0" indent="0">
              <a:buNone/>
            </a:pPr>
            <a:r>
              <a:rPr/>
              <a:t>The</a:t>
            </a:r>
            <a:r>
              <a:rPr/>
              <a:t> </a:t>
            </a:r>
            <a:r>
              <a:rPr/>
              <a:t>covariates</a:t>
            </a:r>
            <a:r>
              <a:rPr/>
              <a:t> </a:t>
            </a:r>
            <a:r>
              <a:rPr/>
              <a:t>in</a:t>
            </a:r>
            <a:r>
              <a:rPr/>
              <a:t> </a:t>
            </a:r>
            <a:r>
              <a:rPr/>
              <a:t>a</a:t>
            </a:r>
            <a:r>
              <a:rPr/>
              <a:t> </a:t>
            </a:r>
            <a:r>
              <a:rPr/>
              <a:t>logistic</a:t>
            </a:r>
            <a:r>
              <a:rPr/>
              <a:t> </a:t>
            </a:r>
            <a:r>
              <a:rPr/>
              <a:t>regression</a:t>
            </a:r>
            <a:r>
              <a:rPr/>
              <a:t> </a:t>
            </a:r>
            <a:r>
              <a:rPr/>
              <a:t>model</a:t>
            </a:r>
            <a:r>
              <a:rPr/>
              <a:t> </a:t>
            </a:r>
            <a:r>
              <a:rPr/>
              <a:t>represent</a:t>
            </a:r>
            <a:r>
              <a:rPr/>
              <a:t> </a:t>
            </a:r>
            <a:r>
              <a:rPr/>
              <a:t>variables</a:t>
            </a:r>
            <a:r>
              <a:rPr/>
              <a:t> </a:t>
            </a:r>
            <a:r>
              <a:rPr/>
              <a:t>that</a:t>
            </a:r>
            <a:r>
              <a:rPr/>
              <a:t> </a:t>
            </a:r>
            <a:r>
              <a:rPr/>
              <a:t>might</a:t>
            </a:r>
            <a:r>
              <a:rPr/>
              <a:t> </a:t>
            </a:r>
            <a:r>
              <a:rPr/>
              <a:t>be</a:t>
            </a:r>
            <a:r>
              <a:rPr/>
              <a:t> </a:t>
            </a:r>
            <a:r>
              <a:rPr/>
              <a:t>associated</a:t>
            </a:r>
            <a:r>
              <a:rPr/>
              <a:t> </a:t>
            </a:r>
            <a:r>
              <a:rPr/>
              <a:t>with</a:t>
            </a:r>
            <a:r>
              <a:rPr/>
              <a:t> </a:t>
            </a:r>
            <a:r>
              <a:rPr/>
              <a:t>the</a:t>
            </a:r>
            <a:r>
              <a:rPr/>
              <a:t> </a:t>
            </a:r>
            <a:r>
              <a:rPr/>
              <a:t>outcome</a:t>
            </a:r>
            <a:r>
              <a:rPr/>
              <a:t> </a:t>
            </a:r>
            <a:r>
              <a:rPr/>
              <a:t>variable.</a:t>
            </a:r>
            <a:r>
              <a:rPr/>
              <a:t> </a:t>
            </a:r>
            <a:r>
              <a:rPr/>
              <a:t>Covariates</a:t>
            </a:r>
            <a:r>
              <a:rPr/>
              <a:t> </a:t>
            </a:r>
            <a:r>
              <a:rPr/>
              <a:t>can</a:t>
            </a:r>
            <a:r>
              <a:rPr/>
              <a:t> </a:t>
            </a:r>
            <a:r>
              <a:rPr/>
              <a:t>be</a:t>
            </a:r>
            <a:r>
              <a:rPr/>
              <a:t> </a:t>
            </a:r>
            <a:r>
              <a:rPr/>
              <a:t>either</a:t>
            </a:r>
            <a:r>
              <a:rPr/>
              <a:t> </a:t>
            </a:r>
            <a:r>
              <a:rPr/>
              <a:t>continuous</a:t>
            </a:r>
            <a:r>
              <a:rPr/>
              <a:t> </a:t>
            </a:r>
            <a:r>
              <a:rPr/>
              <a:t>or</a:t>
            </a:r>
            <a:r>
              <a:rPr/>
              <a:t> </a:t>
            </a:r>
            <a:r>
              <a:rPr/>
              <a:t>categorical</a:t>
            </a:r>
            <a:r>
              <a:rPr/>
              <a:t> </a:t>
            </a:r>
            <a:r>
              <a:rPr/>
              <a:t>variables.</a:t>
            </a:r>
          </a:p>
          <a:p>
            <a:pPr lvl="0" marL="0" indent="0">
              <a:buNone/>
            </a:pPr>
          </a:p>
          <a:p>
            <a:pPr lvl="0" marL="0" indent="0">
              <a:buNone/>
            </a:pPr>
            <a:r>
              <a:rPr/>
              <a:t>For</a:t>
            </a:r>
            <a:r>
              <a:rPr/>
              <a:t> </a:t>
            </a:r>
            <a:r>
              <a:rPr/>
              <a:t>binary</a:t>
            </a:r>
            <a:r>
              <a:rPr/>
              <a:t> </a:t>
            </a:r>
            <a:r>
              <a:rPr/>
              <a:t>outcomes,</a:t>
            </a:r>
            <a:r>
              <a:rPr/>
              <a:t> </a:t>
            </a:r>
            <a:r>
              <a:rPr/>
              <a:t>you</a:t>
            </a:r>
            <a:r>
              <a:rPr/>
              <a:t> </a:t>
            </a:r>
            <a:r>
              <a:rPr/>
              <a:t>might</a:t>
            </a:r>
            <a:r>
              <a:rPr/>
              <a:t> </a:t>
            </a:r>
            <a:r>
              <a:rPr/>
              <a:t>find</a:t>
            </a:r>
            <a:r>
              <a:rPr/>
              <a:t> </a:t>
            </a:r>
            <a:r>
              <a:rPr/>
              <a:t>it</a:t>
            </a:r>
            <a:r>
              <a:rPr/>
              <a:t> </a:t>
            </a:r>
            <a:r>
              <a:rPr/>
              <a:t>helpful</a:t>
            </a:r>
            <a:r>
              <a:rPr/>
              <a:t> </a:t>
            </a:r>
            <a:r>
              <a:rPr/>
              <a:t>to</a:t>
            </a:r>
            <a:r>
              <a:rPr/>
              <a:t> </a:t>
            </a:r>
            <a:r>
              <a:rPr/>
              <a:t>code</a:t>
            </a:r>
            <a:r>
              <a:rPr/>
              <a:t> </a:t>
            </a:r>
            <a:r>
              <a:rPr/>
              <a:t>the</a:t>
            </a:r>
            <a:r>
              <a:rPr/>
              <a:t> </a:t>
            </a:r>
            <a:r>
              <a:rPr/>
              <a:t>variable</a:t>
            </a:r>
            <a:r>
              <a:rPr/>
              <a:t> </a:t>
            </a:r>
            <a:r>
              <a:rPr/>
              <a:t>using</a:t>
            </a:r>
            <a:r>
              <a:rPr/>
              <a:t> </a:t>
            </a:r>
            <a:r>
              <a:rPr/>
              <a:t>indicator</a:t>
            </a:r>
            <a:r>
              <a:rPr/>
              <a:t> </a:t>
            </a:r>
            <a:r>
              <a:rPr/>
              <a:t>variables.</a:t>
            </a:r>
            <a:r>
              <a:rPr/>
              <a:t> </a:t>
            </a:r>
            <a:r>
              <a:rPr/>
              <a:t>An</a:t>
            </a:r>
            <a:r>
              <a:rPr/>
              <a:t> </a:t>
            </a:r>
            <a:r>
              <a:rPr/>
              <a:t>indicator</a:t>
            </a:r>
            <a:r>
              <a:rPr/>
              <a:t> </a:t>
            </a:r>
            <a:r>
              <a:rPr/>
              <a:t>variable</a:t>
            </a:r>
            <a:r>
              <a:rPr/>
              <a:t> </a:t>
            </a:r>
            <a:r>
              <a:rPr/>
              <a:t>equals</a:t>
            </a:r>
            <a:r>
              <a:rPr/>
              <a:t> </a:t>
            </a:r>
            <a:r>
              <a:rPr/>
              <a:t>either</a:t>
            </a:r>
            <a:r>
              <a:rPr/>
              <a:t> </a:t>
            </a:r>
            <a:r>
              <a:rPr/>
              <a:t>zero</a:t>
            </a:r>
            <a:r>
              <a:rPr/>
              <a:t> </a:t>
            </a:r>
            <a:r>
              <a:rPr/>
              <a:t>or</a:t>
            </a:r>
            <a:r>
              <a:rPr/>
              <a:t> </a:t>
            </a:r>
            <a:r>
              <a:rPr/>
              <a:t>one.</a:t>
            </a:r>
            <a:r>
              <a:rPr/>
              <a:t> </a:t>
            </a:r>
            <a:r>
              <a:rPr/>
              <a:t>Use</a:t>
            </a:r>
            <a:r>
              <a:rPr/>
              <a:t> </a:t>
            </a:r>
            <a:r>
              <a:rPr/>
              <a:t>the</a:t>
            </a:r>
            <a:r>
              <a:rPr/>
              <a:t> </a:t>
            </a:r>
            <a:r>
              <a:rPr/>
              <a:t>value</a:t>
            </a:r>
            <a:r>
              <a:rPr/>
              <a:t> </a:t>
            </a:r>
            <a:r>
              <a:rPr/>
              <a:t>of</a:t>
            </a:r>
            <a:r>
              <a:rPr/>
              <a:t> </a:t>
            </a:r>
            <a:r>
              <a:rPr/>
              <a:t>one</a:t>
            </a:r>
            <a:r>
              <a:rPr/>
              <a:t> </a:t>
            </a:r>
            <a:r>
              <a:rPr/>
              <a:t>to</a:t>
            </a:r>
            <a:r>
              <a:rPr/>
              <a:t> </a:t>
            </a:r>
            <a:r>
              <a:rPr/>
              <a:t>represent</a:t>
            </a:r>
            <a:r>
              <a:rPr/>
              <a:t> </a:t>
            </a:r>
            <a:r>
              <a:rPr/>
              <a:t>the</a:t>
            </a:r>
            <a:r>
              <a:rPr/>
              <a:t> </a:t>
            </a:r>
            <a:r>
              <a:rPr/>
              <a:t>presence</a:t>
            </a:r>
            <a:r>
              <a:rPr/>
              <a:t> </a:t>
            </a:r>
            <a:r>
              <a:rPr/>
              <a:t>of</a:t>
            </a:r>
            <a:r>
              <a:rPr/>
              <a:t> </a:t>
            </a:r>
            <a:r>
              <a:rPr/>
              <a:t>a</a:t>
            </a:r>
            <a:r>
              <a:rPr/>
              <a:t> </a:t>
            </a:r>
            <a:r>
              <a:rPr/>
              <a:t>condition</a:t>
            </a:r>
            <a:r>
              <a:rPr/>
              <a:t> </a:t>
            </a:r>
            <a:r>
              <a:rPr/>
              <a:t>and</a:t>
            </a:r>
            <a:r>
              <a:rPr/>
              <a:t> </a:t>
            </a:r>
            <a:r>
              <a:rPr/>
              <a:t>zero</a:t>
            </a:r>
            <a:r>
              <a:rPr/>
              <a:t> </a:t>
            </a:r>
            <a:r>
              <a:rPr/>
              <a:t>to</a:t>
            </a:r>
            <a:r>
              <a:rPr/>
              <a:t> </a:t>
            </a:r>
            <a:r>
              <a:rPr/>
              <a:t>represent</a:t>
            </a:r>
            <a:r>
              <a:rPr/>
              <a:t> </a:t>
            </a:r>
            <a:r>
              <a:rPr/>
              <a:t>absence</a:t>
            </a:r>
            <a:r>
              <a:rPr/>
              <a:t> </a:t>
            </a:r>
            <a:r>
              <a:rPr/>
              <a:t>of</a:t>
            </a:r>
            <a:r>
              <a:rPr/>
              <a:t> </a:t>
            </a:r>
            <a:r>
              <a:rPr/>
              <a:t>that</a:t>
            </a:r>
            <a:r>
              <a:rPr/>
              <a:t> </a:t>
            </a:r>
            <a:r>
              <a:rPr/>
              <a:t>condition.</a:t>
            </a:r>
            <a:r>
              <a:rPr/>
              <a:t> </a:t>
            </a:r>
            <a:r>
              <a:rPr/>
              <a:t>As</a:t>
            </a:r>
            <a:r>
              <a:rPr/>
              <a:t> </a:t>
            </a:r>
            <a:r>
              <a:rPr/>
              <a:t>an</a:t>
            </a:r>
            <a:r>
              <a:rPr/>
              <a:t> </a:t>
            </a:r>
            <a:r>
              <a:rPr/>
              <a:t>example,</a:t>
            </a:r>
            <a:r>
              <a:rPr/>
              <a:t> </a:t>
            </a:r>
            <a:r>
              <a:rPr/>
              <a:t>let</a:t>
            </a:r>
            <a:r>
              <a:rPr/>
              <a:t> </a:t>
            </a:r>
            <a:r>
              <a:rPr/>
              <a:t>1=diseased,</a:t>
            </a:r>
            <a:r>
              <a:rPr/>
              <a:t> </a:t>
            </a:r>
            <a:r>
              <a:rPr/>
              <a:t>0=healthy.</a:t>
            </a:r>
          </a:p>
          <a:p>
            <a:pPr lvl="0" marL="0" indent="0">
              <a:buNone/>
            </a:pPr>
          </a:p>
          <a:p>
            <a:pPr lvl="0" marL="0" indent="0">
              <a:buNone/>
            </a:pPr>
            <a:r>
              <a:rPr/>
              <a:t>Indicator</a:t>
            </a:r>
            <a:r>
              <a:rPr/>
              <a:t> </a:t>
            </a:r>
            <a:r>
              <a:rPr/>
              <a:t>variables</a:t>
            </a:r>
            <a:r>
              <a:rPr/>
              <a:t> </a:t>
            </a:r>
            <a:r>
              <a:rPr/>
              <a:t>have</a:t>
            </a:r>
            <a:r>
              <a:rPr/>
              <a:t> </a:t>
            </a:r>
            <a:r>
              <a:rPr/>
              <a:t>many</a:t>
            </a:r>
            <a:r>
              <a:rPr/>
              <a:t> </a:t>
            </a:r>
            <a:r>
              <a:rPr/>
              <a:t>nice</a:t>
            </a:r>
            <a:r>
              <a:rPr/>
              <a:t> </a:t>
            </a:r>
            <a:r>
              <a:rPr/>
              <a:t>mathematical</a:t>
            </a:r>
            <a:r>
              <a:rPr/>
              <a:t> </a:t>
            </a:r>
            <a:r>
              <a:rPr/>
              <a:t>properties.</a:t>
            </a:r>
            <a:r>
              <a:rPr/>
              <a:t> </a:t>
            </a:r>
            <a:r>
              <a:rPr/>
              <a:t>One</a:t>
            </a:r>
            <a:r>
              <a:rPr/>
              <a:t> </a:t>
            </a:r>
            <a:r>
              <a:rPr/>
              <a:t>simple</a:t>
            </a:r>
            <a:r>
              <a:rPr/>
              <a:t> </a:t>
            </a:r>
            <a:r>
              <a:rPr/>
              <a:t>property</a:t>
            </a:r>
            <a:r>
              <a:rPr/>
              <a:t> </a:t>
            </a:r>
            <a:r>
              <a:rPr/>
              <a:t>is</a:t>
            </a:r>
            <a:r>
              <a:rPr/>
              <a:t> </a:t>
            </a:r>
            <a:r>
              <a:rPr/>
              <a:t>that</a:t>
            </a:r>
            <a:r>
              <a:rPr/>
              <a:t> </a:t>
            </a:r>
            <a:r>
              <a:rPr/>
              <a:t>the</a:t>
            </a:r>
            <a:r>
              <a:rPr/>
              <a:t> </a:t>
            </a:r>
            <a:r>
              <a:rPr/>
              <a:t>average</a:t>
            </a:r>
            <a:r>
              <a:rPr/>
              <a:t> </a:t>
            </a:r>
            <a:r>
              <a:rPr/>
              <a:t>of</a:t>
            </a:r>
            <a:r>
              <a:rPr/>
              <a:t> </a:t>
            </a:r>
            <a:r>
              <a:rPr/>
              <a:t>an</a:t>
            </a:r>
            <a:r>
              <a:rPr/>
              <a:t> </a:t>
            </a:r>
            <a:r>
              <a:rPr/>
              <a:t>indicator</a:t>
            </a:r>
            <a:r>
              <a:rPr/>
              <a:t> </a:t>
            </a:r>
            <a:r>
              <a:rPr/>
              <a:t>variable</a:t>
            </a:r>
            <a:r>
              <a:rPr/>
              <a:t> </a:t>
            </a:r>
            <a:r>
              <a:rPr/>
              <a:t>equals</a:t>
            </a:r>
            <a:r>
              <a:rPr/>
              <a:t> </a:t>
            </a:r>
            <a:r>
              <a:rPr/>
              <a:t>the</a:t>
            </a:r>
            <a:r>
              <a:rPr/>
              <a:t> </a:t>
            </a:r>
            <a:r>
              <a:rPr/>
              <a:t>observed</a:t>
            </a:r>
            <a:r>
              <a:rPr/>
              <a:t> </a:t>
            </a:r>
            <a:r>
              <a:rPr/>
              <a:t>probability</a:t>
            </a:r>
            <a:r>
              <a:rPr/>
              <a:t> </a:t>
            </a:r>
            <a:r>
              <a:rPr/>
              <a:t>in</a:t>
            </a:r>
            <a:r>
              <a:rPr/>
              <a:t> </a:t>
            </a:r>
            <a:r>
              <a:rPr/>
              <a:t>your</a:t>
            </a:r>
            <a:r>
              <a:rPr/>
              <a:t> </a:t>
            </a:r>
            <a:r>
              <a:rPr/>
              <a:t>data</a:t>
            </a:r>
            <a:r>
              <a:rPr/>
              <a:t> </a:t>
            </a:r>
            <a:r>
              <a:rPr/>
              <a:t>of</a:t>
            </a:r>
            <a:r>
              <a:rPr/>
              <a:t> </a:t>
            </a:r>
            <a:r>
              <a:rPr/>
              <a:t>the</a:t>
            </a:r>
            <a:r>
              <a:rPr/>
              <a:t> </a:t>
            </a:r>
            <a:r>
              <a:rPr/>
              <a:t>specific</a:t>
            </a:r>
            <a:r>
              <a:rPr/>
              <a:t> </a:t>
            </a:r>
            <a:r>
              <a:rPr/>
              <a:t>condition</a:t>
            </a:r>
            <a:r>
              <a:rPr/>
              <a:t> </a:t>
            </a:r>
            <a:r>
              <a:rPr/>
              <a:t>for</a:t>
            </a:r>
            <a:r>
              <a:rPr/>
              <a:t> </a:t>
            </a:r>
            <a:r>
              <a:rPr/>
              <a:t>that</a:t>
            </a:r>
            <a:r>
              <a:rPr/>
              <a:t> </a:t>
            </a:r>
            <a:r>
              <a:rPr/>
              <a:t>variable.</a:t>
            </a:r>
          </a:p>
          <a:p>
            <a:pPr lvl="0" marL="0" indent="0">
              <a:buNone/>
            </a:pPr>
          </a:p>
          <a:p>
            <a:pPr lvl="0" marL="0" indent="0">
              <a:buNone/>
            </a:pPr>
            <a:r>
              <a:rPr/>
              <a:t>A</a:t>
            </a:r>
            <a:r>
              <a:rPr/>
              <a:t> </a:t>
            </a:r>
            <a:r>
              <a:rPr/>
              <a:t>logistic</a:t>
            </a:r>
            <a:r>
              <a:rPr/>
              <a:t> </a:t>
            </a:r>
            <a:r>
              <a:rPr/>
              <a:t>regression</a:t>
            </a:r>
            <a:r>
              <a:rPr/>
              <a:t> </a:t>
            </a:r>
            <a:r>
              <a:rPr/>
              <a:t>model</a:t>
            </a:r>
            <a:r>
              <a:rPr/>
              <a:t> </a:t>
            </a:r>
            <a:r>
              <a:rPr/>
              <a:t>examines</a:t>
            </a:r>
            <a:r>
              <a:rPr/>
              <a:t> </a:t>
            </a:r>
            <a:r>
              <a:rPr/>
              <a:t>the</a:t>
            </a:r>
            <a:r>
              <a:rPr/>
              <a:t> </a:t>
            </a:r>
            <a:r>
              <a:rPr/>
              <a:t>relationship</a:t>
            </a:r>
            <a:r>
              <a:rPr/>
              <a:t> </a:t>
            </a:r>
            <a:r>
              <a:rPr/>
              <a:t>between</a:t>
            </a:r>
            <a:r>
              <a:rPr/>
              <a:t> </a:t>
            </a:r>
            <a:r>
              <a:rPr/>
              <a:t>one</a:t>
            </a:r>
            <a:r>
              <a:rPr/>
              <a:t> </a:t>
            </a:r>
            <a:r>
              <a:rPr/>
              <a:t>or</a:t>
            </a:r>
            <a:r>
              <a:rPr/>
              <a:t> </a:t>
            </a:r>
            <a:r>
              <a:rPr/>
              <a:t>more</a:t>
            </a:r>
            <a:r>
              <a:rPr/>
              <a:t> </a:t>
            </a:r>
            <a:r>
              <a:rPr/>
              <a:t>independent</a:t>
            </a:r>
            <a:r>
              <a:rPr/>
              <a:t> </a:t>
            </a:r>
            <a:r>
              <a:rPr/>
              <a:t>variable</a:t>
            </a:r>
            <a:r>
              <a:rPr/>
              <a:t> </a:t>
            </a:r>
            <a:r>
              <a:rPr/>
              <a:t>and</a:t>
            </a:r>
            <a:r>
              <a:rPr/>
              <a:t> </a:t>
            </a:r>
            <a:r>
              <a:rPr/>
              <a:t>the</a:t>
            </a:r>
            <a:r>
              <a:rPr/>
              <a:t> </a:t>
            </a:r>
            <a:r>
              <a:rPr/>
              <a:t>log</a:t>
            </a:r>
            <a:r>
              <a:rPr/>
              <a:t> </a:t>
            </a:r>
            <a:r>
              <a:rPr/>
              <a:t>odds</a:t>
            </a:r>
            <a:r>
              <a:rPr/>
              <a:t> </a:t>
            </a:r>
            <a:r>
              <a:rPr/>
              <a:t>of</a:t>
            </a:r>
            <a:r>
              <a:rPr/>
              <a:t> </a:t>
            </a:r>
            <a:r>
              <a:rPr/>
              <a:t>your</a:t>
            </a:r>
            <a:r>
              <a:rPr/>
              <a:t> </a:t>
            </a:r>
            <a:r>
              <a:rPr/>
              <a:t>binary</a:t>
            </a:r>
            <a:r>
              <a:rPr/>
              <a:t> </a:t>
            </a:r>
            <a:r>
              <a:rPr/>
              <a:t>outcome</a:t>
            </a:r>
            <a:r>
              <a:rPr/>
              <a:t> </a:t>
            </a:r>
            <a:r>
              <a:rPr/>
              <a:t>variable.</a:t>
            </a:r>
            <a:r>
              <a:rPr/>
              <a:t> </a:t>
            </a:r>
            <a:r>
              <a:rPr/>
              <a:t>Log</a:t>
            </a:r>
            <a:r>
              <a:rPr/>
              <a:t> </a:t>
            </a:r>
            <a:r>
              <a:rPr/>
              <a:t>odds</a:t>
            </a:r>
            <a:r>
              <a:rPr/>
              <a:t> </a:t>
            </a:r>
            <a:r>
              <a:rPr/>
              <a:t>seem</a:t>
            </a:r>
            <a:r>
              <a:rPr/>
              <a:t> </a:t>
            </a:r>
            <a:r>
              <a:rPr/>
              <a:t>like</a:t>
            </a:r>
            <a:r>
              <a:rPr/>
              <a:t> </a:t>
            </a:r>
            <a:r>
              <a:rPr/>
              <a:t>a</a:t>
            </a:r>
            <a:r>
              <a:rPr/>
              <a:t> </a:t>
            </a:r>
            <a:r>
              <a:rPr/>
              <a:t>complex</a:t>
            </a:r>
            <a:r>
              <a:rPr/>
              <a:t> </a:t>
            </a:r>
            <a:r>
              <a:rPr/>
              <a:t>way</a:t>
            </a:r>
            <a:r>
              <a:rPr/>
              <a:t> </a:t>
            </a:r>
            <a:r>
              <a:rPr/>
              <a:t>to</a:t>
            </a:r>
            <a:r>
              <a:rPr/>
              <a:t> </a:t>
            </a:r>
            <a:r>
              <a:rPr/>
              <a:t>describe</a:t>
            </a:r>
            <a:r>
              <a:rPr/>
              <a:t> </a:t>
            </a:r>
            <a:r>
              <a:rPr/>
              <a:t>your</a:t>
            </a:r>
            <a:r>
              <a:rPr/>
              <a:t> </a:t>
            </a:r>
            <a:r>
              <a:rPr/>
              <a:t>data,</a:t>
            </a:r>
            <a:r>
              <a:rPr/>
              <a:t> </a:t>
            </a:r>
            <a:r>
              <a:rPr/>
              <a:t>but</a:t>
            </a:r>
            <a:r>
              <a:rPr/>
              <a:t> </a:t>
            </a:r>
            <a:r>
              <a:rPr/>
              <a:t>when</a:t>
            </a:r>
            <a:r>
              <a:rPr/>
              <a:t> </a:t>
            </a:r>
            <a:r>
              <a:rPr/>
              <a:t>you</a:t>
            </a:r>
            <a:r>
              <a:rPr/>
              <a:t> </a:t>
            </a:r>
            <a:r>
              <a:rPr/>
              <a:t>are</a:t>
            </a:r>
            <a:r>
              <a:rPr/>
              <a:t> </a:t>
            </a:r>
            <a:r>
              <a:rPr/>
              <a:t>dealing</a:t>
            </a:r>
            <a:r>
              <a:rPr/>
              <a:t> </a:t>
            </a:r>
            <a:r>
              <a:rPr/>
              <a:t>with</a:t>
            </a:r>
            <a:r>
              <a:rPr/>
              <a:t> </a:t>
            </a:r>
            <a:r>
              <a:rPr/>
              <a:t>probabilities,</a:t>
            </a:r>
            <a:r>
              <a:rPr/>
              <a:t> </a:t>
            </a:r>
            <a:r>
              <a:rPr/>
              <a:t>this</a:t>
            </a:r>
            <a:r>
              <a:rPr/>
              <a:t> </a:t>
            </a:r>
            <a:r>
              <a:rPr/>
              <a:t>approach</a:t>
            </a:r>
            <a:r>
              <a:rPr/>
              <a:t> </a:t>
            </a:r>
            <a:r>
              <a:rPr/>
              <a:t>leads</a:t>
            </a:r>
            <a:r>
              <a:rPr/>
              <a:t> </a:t>
            </a:r>
            <a:r>
              <a:rPr/>
              <a:t>to</a:t>
            </a:r>
            <a:r>
              <a:rPr/>
              <a:t> </a:t>
            </a:r>
            <a:r>
              <a:rPr/>
              <a:t>the</a:t>
            </a:r>
            <a:r>
              <a:rPr/>
              <a:t> </a:t>
            </a:r>
            <a:r>
              <a:rPr/>
              <a:t>simplest</a:t>
            </a:r>
            <a:r>
              <a:rPr/>
              <a:t> </a:t>
            </a:r>
            <a:r>
              <a:rPr/>
              <a:t>description</a:t>
            </a:r>
            <a:r>
              <a:rPr/>
              <a:t> </a:t>
            </a:r>
            <a:r>
              <a:rPr/>
              <a:t>of</a:t>
            </a:r>
            <a:r>
              <a:rPr/>
              <a:t> </a:t>
            </a:r>
            <a:r>
              <a:rPr/>
              <a:t>your</a:t>
            </a:r>
            <a:r>
              <a:rPr/>
              <a:t> </a:t>
            </a:r>
            <a:r>
              <a:rPr/>
              <a:t>data</a:t>
            </a:r>
            <a:r>
              <a:rPr/>
              <a:t> </a:t>
            </a:r>
            <a:r>
              <a:rPr/>
              <a:t>that</a:t>
            </a:r>
            <a:r>
              <a:rPr/>
              <a:t> </a:t>
            </a:r>
            <a:r>
              <a:rPr/>
              <a:t>is</a:t>
            </a:r>
            <a:r>
              <a:rPr/>
              <a:t> </a:t>
            </a:r>
            <a:r>
              <a:rPr/>
              <a:t>consistent</a:t>
            </a:r>
            <a:r>
              <a:rPr/>
              <a:t> </a:t>
            </a:r>
            <a:r>
              <a:rPr/>
              <a:t>with</a:t>
            </a:r>
            <a:r>
              <a:rPr/>
              <a:t> </a:t>
            </a:r>
            <a:r>
              <a:rPr/>
              <a:t>the</a:t>
            </a:r>
            <a:r>
              <a:rPr/>
              <a:t> </a:t>
            </a:r>
            <a:r>
              <a:rPr/>
              <a:t>rules</a:t>
            </a:r>
            <a:r>
              <a:rPr/>
              <a:t> </a:t>
            </a:r>
            <a:r>
              <a:rPr/>
              <a:t>of</a:t>
            </a:r>
            <a:r>
              <a:rPr/>
              <a:t> </a:t>
            </a:r>
            <a:r>
              <a:rPr/>
              <a:t>probability.</a:t>
            </a:r>
          </a:p>
        </p:txBody>
      </p:sp>
      <p:sp>
        <p:nvSpPr>
          <p:cNvPr id="4" name="Slide Number Placeholder 3"/>
          <p:cNvSpPr>
            <a:spLocks noGrp="1"/>
          </p:cNvSpPr>
          <p:nvPr>
            <p:ph type="sldNum" sz="quarter" idx="10"/>
          </p:nvPr>
        </p:nvSpPr>
        <p:spPr/>
        <p:txBody>
          <a:bodyPr/>
          <a:lstStyle/>
          <a:p>
            <a:fld id="{18BDFEC3-8487-43E8-A154-7C12CBC1FFF2}" type="slidenum">
              <a:rPr lang="en-US"/>
              <a:t>39</a:t>
            </a:fld>
            <a:endParaRPr lang="en-US"/>
          </a:p>
        </p:txBody>
      </p:sp>
    </p:spTree>
  </p:cSld>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Let’s</a:t>
            </a:r>
            <a:r>
              <a:rPr/>
              <a:t> </a:t>
            </a:r>
            <a:r>
              <a:rPr/>
              <a:t>consider</a:t>
            </a:r>
            <a:r>
              <a:rPr/>
              <a:t> </a:t>
            </a:r>
            <a:r>
              <a:rPr/>
              <a:t>an</a:t>
            </a:r>
            <a:r>
              <a:rPr/>
              <a:t> </a:t>
            </a:r>
            <a:r>
              <a:rPr/>
              <a:t>artificial</a:t>
            </a:r>
            <a:r>
              <a:rPr/>
              <a:t> </a:t>
            </a:r>
            <a:r>
              <a:rPr/>
              <a:t>data</a:t>
            </a:r>
            <a:r>
              <a:rPr/>
              <a:t> </a:t>
            </a:r>
            <a:r>
              <a:rPr/>
              <a:t>example</a:t>
            </a:r>
            <a:r>
              <a:rPr/>
              <a:t> </a:t>
            </a:r>
            <a:r>
              <a:rPr/>
              <a:t>where</a:t>
            </a:r>
            <a:r>
              <a:rPr/>
              <a:t> </a:t>
            </a:r>
            <a:r>
              <a:rPr/>
              <a:t>we</a:t>
            </a:r>
            <a:r>
              <a:rPr/>
              <a:t> </a:t>
            </a:r>
            <a:r>
              <a:rPr/>
              <a:t>collect</a:t>
            </a:r>
            <a:r>
              <a:rPr/>
              <a:t> </a:t>
            </a:r>
            <a:r>
              <a:rPr/>
              <a:t>data</a:t>
            </a:r>
            <a:r>
              <a:rPr/>
              <a:t> </a:t>
            </a:r>
            <a:r>
              <a:rPr/>
              <a:t>on</a:t>
            </a:r>
            <a:r>
              <a:rPr/>
              <a:t> </a:t>
            </a:r>
            <a:r>
              <a:rPr/>
              <a:t>the</a:t>
            </a:r>
            <a:r>
              <a:rPr/>
              <a:t> </a:t>
            </a:r>
            <a:r>
              <a:rPr/>
              <a:t>gestational</a:t>
            </a:r>
            <a:r>
              <a:rPr/>
              <a:t> </a:t>
            </a:r>
            <a:r>
              <a:rPr/>
              <a:t>age</a:t>
            </a:r>
            <a:r>
              <a:rPr/>
              <a:t> </a:t>
            </a:r>
            <a:r>
              <a:rPr/>
              <a:t>of</a:t>
            </a:r>
            <a:r>
              <a:rPr/>
              <a:t> </a:t>
            </a:r>
            <a:r>
              <a:rPr/>
              <a:t>infants</a:t>
            </a:r>
            <a:r>
              <a:rPr/>
              <a:t> </a:t>
            </a:r>
            <a:r>
              <a:rPr/>
              <a:t>(GA),</a:t>
            </a:r>
            <a:r>
              <a:rPr/>
              <a:t> </a:t>
            </a:r>
            <a:r>
              <a:rPr/>
              <a:t>which</a:t>
            </a:r>
            <a:r>
              <a:rPr/>
              <a:t> </a:t>
            </a:r>
            <a:r>
              <a:rPr/>
              <a:t>is</a:t>
            </a:r>
            <a:r>
              <a:rPr/>
              <a:t> </a:t>
            </a:r>
            <a:r>
              <a:rPr/>
              <a:t>a</a:t>
            </a:r>
            <a:r>
              <a:rPr/>
              <a:t> </a:t>
            </a:r>
            <a:r>
              <a:rPr/>
              <a:t>continuous</a:t>
            </a:r>
            <a:r>
              <a:rPr/>
              <a:t> </a:t>
            </a:r>
            <a:r>
              <a:rPr/>
              <a:t>variable,</a:t>
            </a:r>
            <a:r>
              <a:rPr/>
              <a:t> </a:t>
            </a:r>
            <a:r>
              <a:rPr/>
              <a:t>and</a:t>
            </a:r>
            <a:r>
              <a:rPr/>
              <a:t> </a:t>
            </a:r>
            <a:r>
              <a:rPr/>
              <a:t>the</a:t>
            </a:r>
            <a:r>
              <a:rPr/>
              <a:t> </a:t>
            </a:r>
            <a:r>
              <a:rPr/>
              <a:t>probability</a:t>
            </a:r>
            <a:r>
              <a:rPr/>
              <a:t> </a:t>
            </a:r>
            <a:r>
              <a:rPr/>
              <a:t>that</a:t>
            </a:r>
            <a:r>
              <a:rPr/>
              <a:t> </a:t>
            </a:r>
            <a:r>
              <a:rPr/>
              <a:t>these</a:t>
            </a:r>
            <a:r>
              <a:rPr/>
              <a:t> </a:t>
            </a:r>
            <a:r>
              <a:rPr/>
              <a:t>infants</a:t>
            </a:r>
            <a:r>
              <a:rPr/>
              <a:t> </a:t>
            </a:r>
            <a:r>
              <a:rPr/>
              <a:t>will</a:t>
            </a:r>
            <a:r>
              <a:rPr/>
              <a:t> </a:t>
            </a:r>
            <a:r>
              <a:rPr/>
              <a:t>be</a:t>
            </a:r>
            <a:r>
              <a:rPr/>
              <a:t> </a:t>
            </a:r>
            <a:r>
              <a:rPr/>
              <a:t>breast</a:t>
            </a:r>
            <a:r>
              <a:rPr/>
              <a:t> </a:t>
            </a:r>
            <a:r>
              <a:rPr/>
              <a:t>feeding</a:t>
            </a:r>
            <a:r>
              <a:rPr/>
              <a:t> </a:t>
            </a:r>
            <a:r>
              <a:rPr/>
              <a:t>at</a:t>
            </a:r>
            <a:r>
              <a:rPr/>
              <a:t> </a:t>
            </a:r>
            <a:r>
              <a:rPr/>
              <a:t>discharge</a:t>
            </a:r>
            <a:r>
              <a:rPr/>
              <a:t> </a:t>
            </a:r>
            <a:r>
              <a:rPr/>
              <a:t>from</a:t>
            </a:r>
            <a:r>
              <a:rPr/>
              <a:t> </a:t>
            </a:r>
            <a:r>
              <a:rPr/>
              <a:t>the</a:t>
            </a:r>
            <a:r>
              <a:rPr/>
              <a:t> </a:t>
            </a:r>
            <a:r>
              <a:rPr/>
              <a:t>hospital</a:t>
            </a:r>
            <a:r>
              <a:rPr/>
              <a:t> </a:t>
            </a:r>
            <a:r>
              <a:rPr/>
              <a:t>(BF),</a:t>
            </a:r>
            <a:r>
              <a:rPr/>
              <a:t> </a:t>
            </a:r>
            <a:r>
              <a:rPr/>
              <a:t>which</a:t>
            </a:r>
            <a:r>
              <a:rPr/>
              <a:t> </a:t>
            </a:r>
            <a:r>
              <a:rPr/>
              <a:t>is</a:t>
            </a:r>
            <a:r>
              <a:rPr/>
              <a:t> </a:t>
            </a:r>
            <a:r>
              <a:rPr/>
              <a:t>a</a:t>
            </a:r>
            <a:r>
              <a:rPr/>
              <a:t> </a:t>
            </a:r>
            <a:r>
              <a:rPr/>
              <a:t>binary</a:t>
            </a:r>
            <a:r>
              <a:rPr/>
              <a:t> </a:t>
            </a:r>
            <a:r>
              <a:rPr/>
              <a:t>variable.</a:t>
            </a:r>
            <a:r>
              <a:rPr/>
              <a:t> </a:t>
            </a:r>
            <a:r>
              <a:rPr/>
              <a:t>We</a:t>
            </a:r>
            <a:r>
              <a:rPr/>
              <a:t> </a:t>
            </a:r>
            <a:r>
              <a:rPr/>
              <a:t>expect</a:t>
            </a:r>
            <a:r>
              <a:rPr/>
              <a:t> </a:t>
            </a:r>
            <a:r>
              <a:rPr/>
              <a:t>an</a:t>
            </a:r>
            <a:r>
              <a:rPr/>
              <a:t> </a:t>
            </a:r>
            <a:r>
              <a:rPr/>
              <a:t>increasing</a:t>
            </a:r>
            <a:r>
              <a:rPr/>
              <a:t> </a:t>
            </a:r>
            <a:r>
              <a:rPr/>
              <a:t>trend</a:t>
            </a:r>
            <a:r>
              <a:rPr/>
              <a:t> </a:t>
            </a:r>
            <a:r>
              <a:rPr/>
              <a:t>in</a:t>
            </a:r>
            <a:r>
              <a:rPr/>
              <a:t> </a:t>
            </a:r>
            <a:r>
              <a:rPr/>
              <a:t>the</a:t>
            </a:r>
            <a:r>
              <a:rPr/>
              <a:t> </a:t>
            </a:r>
            <a:r>
              <a:rPr/>
              <a:t>probability</a:t>
            </a:r>
            <a:r>
              <a:rPr/>
              <a:t> </a:t>
            </a:r>
            <a:r>
              <a:rPr/>
              <a:t>of</a:t>
            </a:r>
            <a:r>
              <a:rPr/>
              <a:t> </a:t>
            </a:r>
            <a:r>
              <a:rPr/>
              <a:t>BF</a:t>
            </a:r>
            <a:r>
              <a:rPr/>
              <a:t> </a:t>
            </a:r>
            <a:r>
              <a:rPr/>
              <a:t>as</a:t>
            </a:r>
            <a:r>
              <a:rPr/>
              <a:t> </a:t>
            </a:r>
            <a:r>
              <a:rPr/>
              <a:t>GA</a:t>
            </a:r>
            <a:r>
              <a:rPr/>
              <a:t> </a:t>
            </a:r>
            <a:r>
              <a:rPr/>
              <a:t>increases.</a:t>
            </a:r>
            <a:r>
              <a:rPr/>
              <a:t> </a:t>
            </a:r>
            <a:r>
              <a:rPr/>
              <a:t>Premature</a:t>
            </a:r>
            <a:r>
              <a:rPr/>
              <a:t> </a:t>
            </a:r>
            <a:r>
              <a:rPr/>
              <a:t>infants</a:t>
            </a:r>
            <a:r>
              <a:rPr/>
              <a:t> </a:t>
            </a:r>
            <a:r>
              <a:rPr/>
              <a:t>are</a:t>
            </a:r>
            <a:r>
              <a:rPr/>
              <a:t> </a:t>
            </a:r>
            <a:r>
              <a:rPr/>
              <a:t>usually</a:t>
            </a:r>
            <a:r>
              <a:rPr/>
              <a:t> </a:t>
            </a:r>
            <a:r>
              <a:rPr/>
              <a:t>sicker</a:t>
            </a:r>
            <a:r>
              <a:rPr/>
              <a:t> </a:t>
            </a:r>
            <a:r>
              <a:rPr/>
              <a:t>and</a:t>
            </a:r>
            <a:r>
              <a:rPr/>
              <a:t> </a:t>
            </a:r>
            <a:r>
              <a:rPr/>
              <a:t>they</a:t>
            </a:r>
            <a:r>
              <a:rPr/>
              <a:t> </a:t>
            </a:r>
            <a:r>
              <a:rPr/>
              <a:t>have</a:t>
            </a:r>
            <a:r>
              <a:rPr/>
              <a:t> </a:t>
            </a:r>
            <a:r>
              <a:rPr/>
              <a:t>to</a:t>
            </a:r>
            <a:r>
              <a:rPr/>
              <a:t> </a:t>
            </a:r>
            <a:r>
              <a:rPr/>
              <a:t>stay</a:t>
            </a:r>
            <a:r>
              <a:rPr/>
              <a:t> </a:t>
            </a:r>
            <a:r>
              <a:rPr/>
              <a:t>in</a:t>
            </a:r>
            <a:r>
              <a:rPr/>
              <a:t> </a:t>
            </a:r>
            <a:r>
              <a:rPr/>
              <a:t>the</a:t>
            </a:r>
            <a:r>
              <a:rPr/>
              <a:t> </a:t>
            </a:r>
            <a:r>
              <a:rPr/>
              <a:t>hospital</a:t>
            </a:r>
            <a:r>
              <a:rPr/>
              <a:t> </a:t>
            </a:r>
            <a:r>
              <a:rPr/>
              <a:t>longer.</a:t>
            </a:r>
            <a:r>
              <a:rPr/>
              <a:t> </a:t>
            </a:r>
            <a:r>
              <a:rPr/>
              <a:t>Both</a:t>
            </a:r>
            <a:r>
              <a:rPr/>
              <a:t> </a:t>
            </a:r>
            <a:r>
              <a:rPr/>
              <a:t>of</a:t>
            </a:r>
            <a:r>
              <a:rPr/>
              <a:t> </a:t>
            </a:r>
            <a:r>
              <a:rPr/>
              <a:t>these</a:t>
            </a:r>
            <a:r>
              <a:rPr/>
              <a:t> </a:t>
            </a:r>
            <a:r>
              <a:rPr/>
              <a:t>present</a:t>
            </a:r>
            <a:r>
              <a:rPr/>
              <a:t> </a:t>
            </a:r>
            <a:r>
              <a:rPr/>
              <a:t>obstacles</a:t>
            </a:r>
            <a:r>
              <a:rPr/>
              <a:t> </a:t>
            </a:r>
            <a:r>
              <a:rPr/>
              <a:t>to</a:t>
            </a:r>
            <a:r>
              <a:rPr/>
              <a:t> </a:t>
            </a:r>
            <a:r>
              <a:rPr/>
              <a:t>BF.</a:t>
            </a:r>
          </a:p>
          <a:p>
            <a:pPr lvl="0" marL="0" indent="0">
              <a:buNone/>
            </a:pPr>
          </a:p>
          <a:p>
            <a:pPr lvl="0" marL="0" indent="0">
              <a:buNone/>
            </a:pPr>
            <a:r>
              <a:rPr/>
              <a:t>A</a:t>
            </a:r>
            <a:r>
              <a:rPr/>
              <a:t> </a:t>
            </a:r>
            <a:r>
              <a:rPr/>
              <a:t>linear</a:t>
            </a:r>
            <a:r>
              <a:rPr/>
              <a:t> </a:t>
            </a:r>
            <a:r>
              <a:rPr/>
              <a:t>model</a:t>
            </a:r>
            <a:r>
              <a:rPr/>
              <a:t> </a:t>
            </a:r>
            <a:r>
              <a:rPr/>
              <a:t>for</a:t>
            </a:r>
            <a:r>
              <a:rPr/>
              <a:t> </a:t>
            </a:r>
            <a:r>
              <a:rPr/>
              <a:t>probability</a:t>
            </a:r>
          </a:p>
          <a:p>
            <a:pPr lvl="0" marL="0" indent="0">
              <a:buNone/>
            </a:pPr>
          </a:p>
          <a:p>
            <a:pPr lvl="0" marL="0" indent="0">
              <a:buNone/>
            </a:pPr>
            <a:r>
              <a:rPr/>
              <a:t>A</a:t>
            </a:r>
            <a:r>
              <a:rPr/>
              <a:t> </a:t>
            </a:r>
            <a:r>
              <a:rPr/>
              <a:t>linear</a:t>
            </a:r>
            <a:r>
              <a:rPr/>
              <a:t> </a:t>
            </a:r>
            <a:r>
              <a:rPr/>
              <a:t>model</a:t>
            </a:r>
            <a:r>
              <a:rPr/>
              <a:t> </a:t>
            </a:r>
            <a:r>
              <a:rPr/>
              <a:t>would</a:t>
            </a:r>
            <a:r>
              <a:rPr/>
              <a:t> </a:t>
            </a:r>
            <a:r>
              <a:rPr/>
              <a:t>presume</a:t>
            </a:r>
            <a:r>
              <a:rPr/>
              <a:t> </a:t>
            </a:r>
            <a:r>
              <a:rPr/>
              <a:t>that</a:t>
            </a:r>
            <a:r>
              <a:rPr/>
              <a:t> </a:t>
            </a:r>
            <a:r>
              <a:rPr/>
              <a:t>the</a:t>
            </a:r>
            <a:r>
              <a:rPr/>
              <a:t> </a:t>
            </a:r>
            <a:r>
              <a:rPr/>
              <a:t>probability</a:t>
            </a:r>
            <a:r>
              <a:rPr/>
              <a:t> </a:t>
            </a:r>
            <a:r>
              <a:rPr/>
              <a:t>of</a:t>
            </a:r>
            <a:r>
              <a:rPr/>
              <a:t> </a:t>
            </a:r>
            <a:r>
              <a:rPr/>
              <a:t>BF</a:t>
            </a:r>
            <a:r>
              <a:rPr/>
              <a:t> </a:t>
            </a:r>
            <a:r>
              <a:rPr/>
              <a:t>increases</a:t>
            </a:r>
            <a:r>
              <a:rPr/>
              <a:t> </a:t>
            </a:r>
            <a:r>
              <a:rPr/>
              <a:t>as</a:t>
            </a:r>
            <a:r>
              <a:rPr/>
              <a:t> </a:t>
            </a:r>
            <a:r>
              <a:rPr/>
              <a:t>a</a:t>
            </a:r>
            <a:r>
              <a:rPr/>
              <a:t> </a:t>
            </a:r>
            <a:r>
              <a:rPr/>
              <a:t>linear</a:t>
            </a:r>
            <a:r>
              <a:rPr/>
              <a:t> </a:t>
            </a:r>
            <a:r>
              <a:rPr/>
              <a:t>function</a:t>
            </a:r>
            <a:r>
              <a:rPr/>
              <a:t> </a:t>
            </a:r>
            <a:r>
              <a:rPr/>
              <a:t>of</a:t>
            </a:r>
            <a:r>
              <a:rPr/>
              <a:t> </a:t>
            </a:r>
            <a:r>
              <a:rPr/>
              <a:t>GA.</a:t>
            </a:r>
            <a:r>
              <a:rPr/>
              <a:t> </a:t>
            </a:r>
            <a:r>
              <a:rPr/>
              <a:t>You</a:t>
            </a:r>
            <a:r>
              <a:rPr/>
              <a:t> </a:t>
            </a:r>
            <a:r>
              <a:rPr/>
              <a:t>can</a:t>
            </a:r>
            <a:r>
              <a:rPr/>
              <a:t> </a:t>
            </a:r>
            <a:r>
              <a:rPr/>
              <a:t>represent</a:t>
            </a:r>
            <a:r>
              <a:rPr/>
              <a:t> </a:t>
            </a:r>
            <a:r>
              <a:rPr/>
              <a:t>a</a:t>
            </a:r>
            <a:r>
              <a:rPr/>
              <a:t> </a:t>
            </a:r>
            <a:r>
              <a:rPr/>
              <a:t>linear</a:t>
            </a:r>
            <a:r>
              <a:rPr/>
              <a:t> </a:t>
            </a:r>
            <a:r>
              <a:rPr/>
              <a:t>function</a:t>
            </a:r>
            <a:r>
              <a:rPr/>
              <a:t> </a:t>
            </a:r>
            <a:r>
              <a:rPr/>
              <a:t>algebraically</a:t>
            </a:r>
            <a:r>
              <a:rPr/>
              <a:t> </a:t>
            </a:r>
            <a:r>
              <a:rPr/>
              <a:t>as</a:t>
            </a:r>
          </a:p>
          <a:p>
            <a:pPr lvl="0" marL="0" indent="0">
              <a:buNone/>
            </a:pPr>
          </a:p>
          <a:p>
            <a:pPr lvl="0" marL="0" indent="0">
              <a:buNone/>
            </a:pPr>
            <a:r>
              <a:rPr/>
              <a:t>prob</a:t>
            </a:r>
            <a:r>
              <a:rPr/>
              <a:t> </a:t>
            </a:r>
            <a:r>
              <a:rPr/>
              <a:t>BF</a:t>
            </a:r>
            <a:r>
              <a:rPr/>
              <a:t> </a:t>
            </a:r>
            <a:r>
              <a:rPr/>
              <a:t>=</a:t>
            </a:r>
            <a:r>
              <a:rPr/>
              <a:t> </a:t>
            </a:r>
            <a:r>
              <a:rPr/>
              <a:t>a</a:t>
            </a:r>
            <a:r>
              <a:rPr/>
              <a:t> </a:t>
            </a:r>
            <a:r>
              <a:rPr/>
              <a:t>+</a:t>
            </a:r>
            <a:r>
              <a:rPr/>
              <a:t> </a:t>
            </a:r>
            <a:r>
              <a:rPr/>
              <a:t>b*GA</a:t>
            </a:r>
          </a:p>
          <a:p>
            <a:pPr lvl="0" marL="0" indent="0">
              <a:buNone/>
            </a:pPr>
          </a:p>
          <a:p>
            <a:pPr lvl="0" marL="0" indent="0">
              <a:buNone/>
            </a:pPr>
            <a:r>
              <a:rPr/>
              <a:t>This</a:t>
            </a:r>
            <a:r>
              <a:rPr/>
              <a:t> </a:t>
            </a:r>
            <a:r>
              <a:rPr/>
              <a:t>means</a:t>
            </a:r>
            <a:r>
              <a:rPr/>
              <a:t> </a:t>
            </a:r>
            <a:r>
              <a:rPr/>
              <a:t>that</a:t>
            </a:r>
            <a:r>
              <a:rPr/>
              <a:t> </a:t>
            </a:r>
            <a:r>
              <a:rPr/>
              <a:t>each</a:t>
            </a:r>
            <a:r>
              <a:rPr/>
              <a:t> </a:t>
            </a:r>
            <a:r>
              <a:rPr/>
              <a:t>unit</a:t>
            </a:r>
            <a:r>
              <a:rPr/>
              <a:t> </a:t>
            </a:r>
            <a:r>
              <a:rPr/>
              <a:t>increase</a:t>
            </a:r>
            <a:r>
              <a:rPr/>
              <a:t> </a:t>
            </a:r>
            <a:r>
              <a:rPr/>
              <a:t>in</a:t>
            </a:r>
            <a:r>
              <a:rPr/>
              <a:t> </a:t>
            </a:r>
            <a:r>
              <a:rPr/>
              <a:t>GA</a:t>
            </a:r>
            <a:r>
              <a:rPr/>
              <a:t> </a:t>
            </a:r>
            <a:r>
              <a:rPr/>
              <a:t>would</a:t>
            </a:r>
            <a:r>
              <a:rPr/>
              <a:t> </a:t>
            </a:r>
            <a:r>
              <a:rPr/>
              <a:t>add</a:t>
            </a:r>
            <a:r>
              <a:rPr/>
              <a:t> </a:t>
            </a:r>
            <a:r>
              <a:rPr/>
              <a:t>b</a:t>
            </a:r>
            <a:r>
              <a:rPr/>
              <a:t> </a:t>
            </a:r>
            <a:r>
              <a:rPr/>
              <a:t>percentage</a:t>
            </a:r>
            <a:r>
              <a:rPr/>
              <a:t> </a:t>
            </a:r>
            <a:r>
              <a:rPr/>
              <a:t>points</a:t>
            </a:r>
            <a:r>
              <a:rPr/>
              <a:t> </a:t>
            </a:r>
            <a:r>
              <a:rPr/>
              <a:t>to</a:t>
            </a:r>
            <a:r>
              <a:rPr/>
              <a:t> </a:t>
            </a:r>
            <a:r>
              <a:rPr/>
              <a:t>the</a:t>
            </a:r>
            <a:r>
              <a:rPr/>
              <a:t> </a:t>
            </a:r>
            <a:r>
              <a:rPr/>
              <a:t>probability</a:t>
            </a:r>
            <a:r>
              <a:rPr/>
              <a:t> </a:t>
            </a:r>
            <a:r>
              <a:rPr/>
              <a:t>of</a:t>
            </a:r>
            <a:r>
              <a:rPr/>
              <a:t> </a:t>
            </a:r>
            <a:r>
              <a:rPr/>
              <a:t>BF.</a:t>
            </a:r>
            <a:r>
              <a:rPr/>
              <a:t> </a:t>
            </a:r>
            <a:r>
              <a:rPr/>
              <a:t>The</a:t>
            </a:r>
            <a:r>
              <a:rPr/>
              <a:t> </a:t>
            </a:r>
            <a:r>
              <a:rPr/>
              <a:t>table</a:t>
            </a:r>
            <a:r>
              <a:rPr/>
              <a:t> </a:t>
            </a:r>
            <a:r>
              <a:rPr/>
              <a:t>shown</a:t>
            </a:r>
            <a:r>
              <a:rPr/>
              <a:t> </a:t>
            </a:r>
            <a:r>
              <a:rPr/>
              <a:t>below</a:t>
            </a:r>
            <a:r>
              <a:rPr/>
              <a:t> </a:t>
            </a:r>
            <a:r>
              <a:rPr/>
              <a:t>gives</a:t>
            </a:r>
            <a:r>
              <a:rPr/>
              <a:t> </a:t>
            </a:r>
            <a:r>
              <a:rPr/>
              <a:t>an</a:t>
            </a:r>
            <a:r>
              <a:rPr/>
              <a:t> </a:t>
            </a:r>
            <a:r>
              <a:rPr/>
              <a:t>example</a:t>
            </a:r>
            <a:r>
              <a:rPr/>
              <a:t> </a:t>
            </a:r>
            <a:r>
              <a:rPr/>
              <a:t>of</a:t>
            </a:r>
            <a:r>
              <a:rPr/>
              <a:t> </a:t>
            </a:r>
            <a:r>
              <a:rPr/>
              <a:t>a</a:t>
            </a:r>
            <a:r>
              <a:rPr/>
              <a:t> </a:t>
            </a:r>
            <a:r>
              <a:rPr/>
              <a:t>linear</a:t>
            </a:r>
            <a:r>
              <a:rPr/>
              <a:t> </a:t>
            </a:r>
            <a:r>
              <a:rPr/>
              <a:t>function.</a:t>
            </a:r>
          </a:p>
          <a:p>
            <a:pPr lvl="0" marL="0" indent="0">
              <a:buNone/>
            </a:pPr>
          </a:p>
          <a:p>
            <a:pPr lvl="0" marL="0" indent="0">
              <a:buNone/>
            </a:pPr>
            <a:r>
              <a:rPr/>
              <a:t>This</a:t>
            </a:r>
            <a:r>
              <a:rPr/>
              <a:t> </a:t>
            </a:r>
            <a:r>
              <a:rPr/>
              <a:t>table</a:t>
            </a:r>
            <a:r>
              <a:rPr/>
              <a:t> </a:t>
            </a:r>
            <a:r>
              <a:rPr/>
              <a:t>represents</a:t>
            </a:r>
            <a:r>
              <a:rPr/>
              <a:t> </a:t>
            </a:r>
            <a:r>
              <a:rPr/>
              <a:t>the</a:t>
            </a:r>
            <a:r>
              <a:rPr/>
              <a:t> </a:t>
            </a:r>
            <a:r>
              <a:rPr/>
              <a:t>linear</a:t>
            </a:r>
            <a:r>
              <a:rPr/>
              <a:t> </a:t>
            </a:r>
            <a:r>
              <a:rPr/>
              <a:t>function</a:t>
            </a:r>
          </a:p>
          <a:p>
            <a:pPr lvl="0" marL="0" indent="0">
              <a:buNone/>
            </a:pPr>
          </a:p>
          <a:p>
            <a:pPr lvl="0" marL="0" indent="0">
              <a:buNone/>
            </a:pPr>
            <a:r>
              <a:rPr/>
              <a:t>prob</a:t>
            </a:r>
            <a:r>
              <a:rPr/>
              <a:t> </a:t>
            </a:r>
            <a:r>
              <a:rPr/>
              <a:t>BF</a:t>
            </a:r>
            <a:r>
              <a:rPr/>
              <a:t> </a:t>
            </a:r>
            <a:r>
              <a:rPr/>
              <a:t>=</a:t>
            </a:r>
            <a:r>
              <a:rPr/>
              <a:t> </a:t>
            </a:r>
            <a:r>
              <a:rPr/>
              <a:t>4</a:t>
            </a:r>
            <a:r>
              <a:rPr/>
              <a:t> </a:t>
            </a:r>
            <a:r>
              <a:rPr/>
              <a:t>+</a:t>
            </a:r>
            <a:r>
              <a:rPr/>
              <a:t> </a:t>
            </a:r>
            <a:r>
              <a:rPr/>
              <a:t>2*GA</a:t>
            </a:r>
          </a:p>
          <a:p>
            <a:pPr lvl="0" marL="0" indent="0">
              <a:buNone/>
            </a:pPr>
          </a:p>
          <a:p>
            <a:pPr lvl="0" marL="0" indent="0">
              <a:buNone/>
            </a:pPr>
            <a:r>
              <a:rPr/>
              <a:t>which</a:t>
            </a:r>
            <a:r>
              <a:rPr/>
              <a:t> </a:t>
            </a:r>
            <a:r>
              <a:rPr/>
              <a:t>means</a:t>
            </a:r>
            <a:r>
              <a:rPr/>
              <a:t> </a:t>
            </a:r>
            <a:r>
              <a:rPr/>
              <a:t>that</a:t>
            </a:r>
            <a:r>
              <a:rPr/>
              <a:t> </a:t>
            </a:r>
            <a:r>
              <a:rPr/>
              <a:t>you</a:t>
            </a:r>
            <a:r>
              <a:rPr/>
              <a:t> </a:t>
            </a:r>
            <a:r>
              <a:rPr/>
              <a:t>can</a:t>
            </a:r>
            <a:r>
              <a:rPr/>
              <a:t> </a:t>
            </a:r>
            <a:r>
              <a:rPr/>
              <a:t>get</a:t>
            </a:r>
            <a:r>
              <a:rPr/>
              <a:t> </a:t>
            </a:r>
            <a:r>
              <a:rPr/>
              <a:t>the</a:t>
            </a:r>
            <a:r>
              <a:rPr/>
              <a:t> </a:t>
            </a:r>
            <a:r>
              <a:rPr/>
              <a:t>probability</a:t>
            </a:r>
            <a:r>
              <a:rPr/>
              <a:t> </a:t>
            </a:r>
            <a:r>
              <a:rPr/>
              <a:t>of</a:t>
            </a:r>
            <a:r>
              <a:rPr/>
              <a:t> </a:t>
            </a:r>
            <a:r>
              <a:rPr/>
              <a:t>BF</a:t>
            </a:r>
            <a:r>
              <a:rPr/>
              <a:t> </a:t>
            </a:r>
            <a:r>
              <a:rPr/>
              <a:t>by</a:t>
            </a:r>
            <a:r>
              <a:rPr/>
              <a:t> </a:t>
            </a:r>
            <a:r>
              <a:rPr/>
              <a:t>doubling</a:t>
            </a:r>
            <a:r>
              <a:rPr/>
              <a:t> </a:t>
            </a:r>
            <a:r>
              <a:rPr/>
              <a:t>GA</a:t>
            </a:r>
            <a:r>
              <a:rPr/>
              <a:t> </a:t>
            </a:r>
            <a:r>
              <a:rPr/>
              <a:t>and</a:t>
            </a:r>
            <a:r>
              <a:rPr/>
              <a:t> </a:t>
            </a:r>
            <a:r>
              <a:rPr/>
              <a:t>adding</a:t>
            </a:r>
            <a:r>
              <a:rPr/>
              <a:t> </a:t>
            </a:r>
            <a:r>
              <a:rPr/>
              <a:t>4.</a:t>
            </a:r>
            <a:r>
              <a:rPr/>
              <a:t> </a:t>
            </a:r>
            <a:r>
              <a:rPr/>
              <a:t>So</a:t>
            </a:r>
            <a:r>
              <a:rPr/>
              <a:t> </a:t>
            </a:r>
            <a:r>
              <a:rPr/>
              <a:t>an</a:t>
            </a:r>
            <a:r>
              <a:rPr/>
              <a:t> </a:t>
            </a:r>
            <a:r>
              <a:rPr/>
              <a:t>infant</a:t>
            </a:r>
            <a:r>
              <a:rPr/>
              <a:t> </a:t>
            </a:r>
            <a:r>
              <a:rPr/>
              <a:t>with</a:t>
            </a:r>
            <a:r>
              <a:rPr/>
              <a:t> </a:t>
            </a:r>
            <a:r>
              <a:rPr/>
              <a:t>a</a:t>
            </a:r>
            <a:r>
              <a:rPr/>
              <a:t> </a:t>
            </a:r>
            <a:r>
              <a:rPr/>
              <a:t>gestational</a:t>
            </a:r>
            <a:r>
              <a:rPr/>
              <a:t> </a:t>
            </a:r>
            <a:r>
              <a:rPr/>
              <a:t>age</a:t>
            </a:r>
            <a:r>
              <a:rPr/>
              <a:t> </a:t>
            </a:r>
            <a:r>
              <a:rPr/>
              <a:t>of</a:t>
            </a:r>
            <a:r>
              <a:rPr/>
              <a:t> </a:t>
            </a:r>
            <a:r>
              <a:rPr/>
              <a:t>30</a:t>
            </a:r>
            <a:r>
              <a:rPr/>
              <a:t> </a:t>
            </a:r>
            <a:r>
              <a:rPr/>
              <a:t>would</a:t>
            </a:r>
            <a:r>
              <a:rPr/>
              <a:t> </a:t>
            </a:r>
            <a:r>
              <a:rPr/>
              <a:t>have</a:t>
            </a:r>
            <a:r>
              <a:rPr/>
              <a:t> </a:t>
            </a:r>
            <a:r>
              <a:rPr/>
              <a:t>a</a:t>
            </a:r>
            <a:r>
              <a:rPr/>
              <a:t> </a:t>
            </a:r>
            <a:r>
              <a:rPr/>
              <a:t>probability</a:t>
            </a:r>
            <a:r>
              <a:rPr/>
              <a:t> </a:t>
            </a:r>
            <a:r>
              <a:rPr/>
              <a:t>of</a:t>
            </a:r>
            <a:r>
              <a:rPr/>
              <a:t> </a:t>
            </a:r>
            <a:r>
              <a:rPr/>
              <a:t>4+2*30</a:t>
            </a:r>
            <a:r>
              <a:rPr/>
              <a:t> </a:t>
            </a:r>
            <a:r>
              <a:rPr/>
              <a:t>=</a:t>
            </a:r>
            <a:r>
              <a:rPr/>
              <a:t> </a:t>
            </a:r>
            <a:r>
              <a:rPr/>
              <a:t>64.</a:t>
            </a:r>
          </a:p>
          <a:p>
            <a:pPr lvl="0" marL="0" indent="0">
              <a:buNone/>
            </a:pPr>
          </a:p>
          <a:p>
            <a:pPr lvl="0" marL="0" indent="0">
              <a:buNone/>
            </a:pPr>
            <a:r>
              <a:rPr/>
              <a:t>A</a:t>
            </a:r>
            <a:r>
              <a:rPr/>
              <a:t> </a:t>
            </a:r>
            <a:r>
              <a:rPr/>
              <a:t>simple</a:t>
            </a:r>
            <a:r>
              <a:rPr/>
              <a:t> </a:t>
            </a:r>
            <a:r>
              <a:rPr/>
              <a:t>interpretation</a:t>
            </a:r>
            <a:r>
              <a:rPr/>
              <a:t> </a:t>
            </a:r>
            <a:r>
              <a:rPr/>
              <a:t>of</a:t>
            </a:r>
            <a:r>
              <a:rPr/>
              <a:t> </a:t>
            </a:r>
            <a:r>
              <a:rPr/>
              <a:t>this</a:t>
            </a:r>
            <a:r>
              <a:rPr/>
              <a:t> </a:t>
            </a:r>
            <a:r>
              <a:rPr/>
              <a:t>model</a:t>
            </a:r>
            <a:r>
              <a:rPr/>
              <a:t> </a:t>
            </a:r>
            <a:r>
              <a:rPr/>
              <a:t>is</a:t>
            </a:r>
            <a:r>
              <a:rPr/>
              <a:t> </a:t>
            </a:r>
            <a:r>
              <a:rPr/>
              <a:t>that</a:t>
            </a:r>
            <a:r>
              <a:rPr/>
              <a:t> </a:t>
            </a:r>
            <a:r>
              <a:rPr/>
              <a:t>each</a:t>
            </a:r>
            <a:r>
              <a:rPr/>
              <a:t> </a:t>
            </a:r>
            <a:r>
              <a:rPr/>
              <a:t>additional</a:t>
            </a:r>
            <a:r>
              <a:rPr/>
              <a:t> </a:t>
            </a:r>
            <a:r>
              <a:rPr/>
              <a:t>week</a:t>
            </a:r>
            <a:r>
              <a:rPr/>
              <a:t> </a:t>
            </a:r>
            <a:r>
              <a:rPr/>
              <a:t>of</a:t>
            </a:r>
            <a:r>
              <a:rPr/>
              <a:t> </a:t>
            </a:r>
            <a:r>
              <a:rPr/>
              <a:t>GA</a:t>
            </a:r>
            <a:r>
              <a:rPr/>
              <a:t> </a:t>
            </a:r>
            <a:r>
              <a:rPr/>
              <a:t>adds</a:t>
            </a:r>
            <a:r>
              <a:rPr/>
              <a:t> </a:t>
            </a:r>
            <a:r>
              <a:rPr/>
              <a:t>an</a:t>
            </a:r>
            <a:r>
              <a:rPr/>
              <a:t> </a:t>
            </a:r>
            <a:r>
              <a:rPr/>
              <a:t>extra</a:t>
            </a:r>
            <a:r>
              <a:rPr/>
              <a:t> </a:t>
            </a:r>
            <a:r>
              <a:rPr/>
              <a:t>2%</a:t>
            </a:r>
            <a:r>
              <a:rPr/>
              <a:t> </a:t>
            </a:r>
            <a:r>
              <a:rPr/>
              <a:t>to</a:t>
            </a:r>
            <a:r>
              <a:rPr/>
              <a:t> </a:t>
            </a:r>
            <a:r>
              <a:rPr/>
              <a:t>the</a:t>
            </a:r>
            <a:r>
              <a:rPr/>
              <a:t> </a:t>
            </a:r>
            <a:r>
              <a:rPr/>
              <a:t>probability</a:t>
            </a:r>
            <a:r>
              <a:rPr/>
              <a:t> </a:t>
            </a:r>
            <a:r>
              <a:rPr/>
              <a:t>of</a:t>
            </a:r>
            <a:r>
              <a:rPr/>
              <a:t> </a:t>
            </a:r>
            <a:r>
              <a:rPr/>
              <a:t>BF.</a:t>
            </a:r>
            <a:r>
              <a:rPr/>
              <a:t> </a:t>
            </a:r>
            <a:r>
              <a:rPr/>
              <a:t>We</a:t>
            </a:r>
            <a:r>
              <a:rPr/>
              <a:t> </a:t>
            </a:r>
            <a:r>
              <a:rPr/>
              <a:t>could</a:t>
            </a:r>
            <a:r>
              <a:rPr/>
              <a:t> </a:t>
            </a:r>
            <a:r>
              <a:rPr/>
              <a:t>call</a:t>
            </a:r>
            <a:r>
              <a:rPr/>
              <a:t> </a:t>
            </a:r>
            <a:r>
              <a:rPr/>
              <a:t>this</a:t>
            </a:r>
            <a:r>
              <a:rPr/>
              <a:t> </a:t>
            </a:r>
            <a:r>
              <a:rPr/>
              <a:t>an</a:t>
            </a:r>
            <a:r>
              <a:rPr/>
              <a:t> </a:t>
            </a:r>
            <a:r>
              <a:rPr/>
              <a:t>additive</a:t>
            </a:r>
            <a:r>
              <a:rPr/>
              <a:t> </a:t>
            </a:r>
            <a:r>
              <a:rPr/>
              <a:t>probability</a:t>
            </a:r>
            <a:r>
              <a:rPr/>
              <a:t> </a:t>
            </a:r>
            <a:r>
              <a:rPr/>
              <a:t>model.</a:t>
            </a:r>
          </a:p>
        </p:txBody>
      </p:sp>
      <p:sp>
        <p:nvSpPr>
          <p:cNvPr id="4" name="Slide Number Placeholder 3"/>
          <p:cNvSpPr>
            <a:spLocks noGrp="1"/>
          </p:cNvSpPr>
          <p:nvPr>
            <p:ph type="sldNum" sz="quarter" idx="10"/>
          </p:nvPr>
        </p:nvSpPr>
        <p:spPr/>
        <p:txBody>
          <a:bodyPr/>
          <a:lstStyle/>
          <a:p>
            <a:fld id="{18BDFEC3-8487-43E8-A154-7C12CBC1FFF2}" type="slidenum">
              <a:rPr lang="en-US"/>
              <a:t>40</a:t>
            </a:fld>
            <a:endParaRPr lang="en-US"/>
          </a:p>
        </p:txBody>
      </p:sp>
    </p:spTree>
  </p:cSld>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I’m</a:t>
            </a:r>
            <a:r>
              <a:rPr/>
              <a:t> </a:t>
            </a:r>
            <a:r>
              <a:rPr/>
              <a:t>not</a:t>
            </a:r>
            <a:r>
              <a:rPr/>
              <a:t> </a:t>
            </a:r>
            <a:r>
              <a:rPr/>
              <a:t>an</a:t>
            </a:r>
            <a:r>
              <a:rPr/>
              <a:t> </a:t>
            </a:r>
            <a:r>
              <a:rPr/>
              <a:t>expert</a:t>
            </a:r>
            <a:r>
              <a:rPr/>
              <a:t> </a:t>
            </a:r>
            <a:r>
              <a:rPr/>
              <a:t>on</a:t>
            </a:r>
            <a:r>
              <a:rPr/>
              <a:t> </a:t>
            </a:r>
            <a:r>
              <a:rPr/>
              <a:t>BF;</a:t>
            </a:r>
            <a:r>
              <a:rPr/>
              <a:t> </a:t>
            </a:r>
            <a:r>
              <a:rPr/>
              <a:t>what</a:t>
            </a:r>
            <a:r>
              <a:rPr/>
              <a:t> </a:t>
            </a:r>
            <a:r>
              <a:rPr/>
              <a:t>little</a:t>
            </a:r>
            <a:r>
              <a:rPr/>
              <a:t> </a:t>
            </a:r>
            <a:r>
              <a:rPr/>
              <a:t>experience</a:t>
            </a:r>
            <a:r>
              <a:rPr/>
              <a:t> </a:t>
            </a:r>
            <a:r>
              <a:rPr/>
              <a:t>I’ve</a:t>
            </a:r>
            <a:r>
              <a:rPr/>
              <a:t> </a:t>
            </a:r>
            <a:r>
              <a:rPr/>
              <a:t>had</a:t>
            </a:r>
            <a:r>
              <a:rPr/>
              <a:t> </a:t>
            </a:r>
            <a:r>
              <a:rPr/>
              <a:t>with</a:t>
            </a:r>
            <a:r>
              <a:rPr/>
              <a:t> </a:t>
            </a:r>
            <a:r>
              <a:rPr/>
              <a:t>the</a:t>
            </a:r>
            <a:r>
              <a:rPr/>
              <a:t> </a:t>
            </a:r>
            <a:r>
              <a:rPr/>
              <a:t>topic</a:t>
            </a:r>
            <a:r>
              <a:rPr/>
              <a:t> </a:t>
            </a:r>
            <a:r>
              <a:rPr/>
              <a:t>occurred</a:t>
            </a:r>
            <a:r>
              <a:rPr/>
              <a:t> </a:t>
            </a:r>
            <a:r>
              <a:rPr/>
              <a:t>over</a:t>
            </a:r>
            <a:r>
              <a:rPr/>
              <a:t> </a:t>
            </a:r>
            <a:r>
              <a:rPr/>
              <a:t>40</a:t>
            </a:r>
            <a:r>
              <a:rPr/>
              <a:t> </a:t>
            </a:r>
            <a:r>
              <a:rPr/>
              <a:t>years</a:t>
            </a:r>
            <a:r>
              <a:rPr/>
              <a:t> </a:t>
            </a:r>
            <a:r>
              <a:rPr/>
              <a:t>ago.</a:t>
            </a:r>
            <a:r>
              <a:rPr/>
              <a:t> </a:t>
            </a:r>
            <a:r>
              <a:rPr/>
              <a:t>But</a:t>
            </a:r>
            <a:r>
              <a:rPr/>
              <a:t> </a:t>
            </a:r>
            <a:r>
              <a:rPr/>
              <a:t>I</a:t>
            </a:r>
            <a:r>
              <a:rPr/>
              <a:t> </a:t>
            </a:r>
            <a:r>
              <a:rPr/>
              <a:t>do</a:t>
            </a:r>
            <a:r>
              <a:rPr/>
              <a:t> </a:t>
            </a:r>
            <a:r>
              <a:rPr/>
              <a:t>know</a:t>
            </a:r>
            <a:r>
              <a:rPr/>
              <a:t> </a:t>
            </a:r>
            <a:r>
              <a:rPr/>
              <a:t>that</a:t>
            </a:r>
            <a:r>
              <a:rPr/>
              <a:t> </a:t>
            </a:r>
            <a:r>
              <a:rPr/>
              <a:t>an</a:t>
            </a:r>
            <a:r>
              <a:rPr/>
              <a:t> </a:t>
            </a:r>
            <a:r>
              <a:rPr/>
              <a:t>additive</a:t>
            </a:r>
            <a:r>
              <a:rPr/>
              <a:t> </a:t>
            </a:r>
            <a:r>
              <a:rPr/>
              <a:t>probability</a:t>
            </a:r>
            <a:r>
              <a:rPr/>
              <a:t> </a:t>
            </a:r>
            <a:r>
              <a:rPr/>
              <a:t>model</a:t>
            </a:r>
            <a:r>
              <a:rPr/>
              <a:t> </a:t>
            </a:r>
            <a:r>
              <a:rPr/>
              <a:t>tends</a:t>
            </a:r>
            <a:r>
              <a:rPr/>
              <a:t> </a:t>
            </a:r>
            <a:r>
              <a:rPr/>
              <a:t>to</a:t>
            </a:r>
            <a:r>
              <a:rPr/>
              <a:t> </a:t>
            </a:r>
            <a:r>
              <a:rPr/>
              <a:t>have</a:t>
            </a:r>
            <a:r>
              <a:rPr/>
              <a:t> </a:t>
            </a:r>
            <a:r>
              <a:rPr/>
              <a:t>problems</a:t>
            </a:r>
            <a:r>
              <a:rPr/>
              <a:t> </a:t>
            </a:r>
            <a:r>
              <a:rPr/>
              <a:t>when</a:t>
            </a:r>
            <a:r>
              <a:rPr/>
              <a:t> </a:t>
            </a:r>
            <a:r>
              <a:rPr/>
              <a:t>you</a:t>
            </a:r>
            <a:r>
              <a:rPr/>
              <a:t> </a:t>
            </a:r>
            <a:r>
              <a:rPr/>
              <a:t>get</a:t>
            </a:r>
            <a:r>
              <a:rPr/>
              <a:t> </a:t>
            </a:r>
            <a:r>
              <a:rPr/>
              <a:t>probabilities</a:t>
            </a:r>
            <a:r>
              <a:rPr/>
              <a:t> </a:t>
            </a:r>
            <a:r>
              <a:rPr/>
              <a:t>close</a:t>
            </a:r>
            <a:r>
              <a:rPr/>
              <a:t> </a:t>
            </a:r>
            <a:r>
              <a:rPr/>
              <a:t>to</a:t>
            </a:r>
            <a:r>
              <a:rPr/>
              <a:t> </a:t>
            </a:r>
            <a:r>
              <a:rPr/>
              <a:t>0%</a:t>
            </a:r>
            <a:r>
              <a:rPr/>
              <a:t> </a:t>
            </a:r>
            <a:r>
              <a:rPr/>
              <a:t>or</a:t>
            </a:r>
            <a:r>
              <a:rPr/>
              <a:t> </a:t>
            </a:r>
            <a:r>
              <a:rPr/>
              <a:t>100%.</a:t>
            </a:r>
            <a:r>
              <a:rPr/>
              <a:t> </a:t>
            </a:r>
            <a:r>
              <a:rPr/>
              <a:t>Let’s</a:t>
            </a:r>
            <a:r>
              <a:rPr/>
              <a:t> </a:t>
            </a:r>
            <a:r>
              <a:rPr/>
              <a:t>change</a:t>
            </a:r>
            <a:r>
              <a:rPr/>
              <a:t> </a:t>
            </a:r>
            <a:r>
              <a:rPr/>
              <a:t>the</a:t>
            </a:r>
            <a:r>
              <a:rPr/>
              <a:t> </a:t>
            </a:r>
            <a:r>
              <a:rPr/>
              <a:t>linear</a:t>
            </a:r>
            <a:r>
              <a:rPr/>
              <a:t> </a:t>
            </a:r>
            <a:r>
              <a:rPr/>
              <a:t>model</a:t>
            </a:r>
            <a:r>
              <a:rPr/>
              <a:t> </a:t>
            </a:r>
            <a:r>
              <a:rPr/>
              <a:t>slightly</a:t>
            </a:r>
            <a:r>
              <a:rPr/>
              <a:t> </a:t>
            </a:r>
            <a:r>
              <a:rPr/>
              <a:t>to</a:t>
            </a:r>
            <a:r>
              <a:rPr/>
              <a:t> </a:t>
            </a:r>
            <a:r>
              <a:rPr/>
              <a:t>the</a:t>
            </a:r>
            <a:r>
              <a:rPr/>
              <a:t> </a:t>
            </a:r>
            <a:r>
              <a:rPr/>
              <a:t>following:</a:t>
            </a:r>
          </a:p>
          <a:p>
            <a:pPr lvl="0" marL="0" indent="0">
              <a:buNone/>
            </a:pPr>
          </a:p>
          <a:p>
            <a:pPr lvl="0" marL="0" indent="0">
              <a:buNone/>
            </a:pPr>
            <a:r>
              <a:rPr/>
              <a:t>prob</a:t>
            </a:r>
            <a:r>
              <a:rPr/>
              <a:t> </a:t>
            </a:r>
            <a:r>
              <a:rPr/>
              <a:t>BF</a:t>
            </a:r>
            <a:r>
              <a:rPr/>
              <a:t> </a:t>
            </a:r>
            <a:r>
              <a:rPr/>
              <a:t>=</a:t>
            </a:r>
            <a:r>
              <a:rPr/>
              <a:t> </a:t>
            </a:r>
            <a:r>
              <a:rPr/>
              <a:t>4</a:t>
            </a:r>
            <a:r>
              <a:rPr/>
              <a:t> </a:t>
            </a:r>
            <a:r>
              <a:rPr/>
              <a:t>+</a:t>
            </a:r>
            <a:r>
              <a:rPr/>
              <a:t> </a:t>
            </a:r>
            <a:r>
              <a:rPr/>
              <a:t>3*GA</a:t>
            </a:r>
          </a:p>
          <a:p>
            <a:pPr lvl="0" marL="0" indent="0">
              <a:buNone/>
            </a:pPr>
          </a:p>
          <a:p>
            <a:pPr lvl="0" marL="0" indent="0">
              <a:buNone/>
            </a:pPr>
            <a:r>
              <a:rPr/>
              <a:t>This</a:t>
            </a:r>
            <a:r>
              <a:rPr/>
              <a:t> </a:t>
            </a:r>
            <a:r>
              <a:rPr/>
              <a:t>model</a:t>
            </a:r>
            <a:r>
              <a:rPr/>
              <a:t> </a:t>
            </a:r>
            <a:r>
              <a:rPr/>
              <a:t>would</a:t>
            </a:r>
            <a:r>
              <a:rPr/>
              <a:t> </a:t>
            </a:r>
            <a:r>
              <a:rPr/>
              <a:t>produce</a:t>
            </a:r>
            <a:r>
              <a:rPr/>
              <a:t> </a:t>
            </a:r>
            <a:r>
              <a:rPr/>
              <a:t>the</a:t>
            </a:r>
            <a:r>
              <a:rPr/>
              <a:t> </a:t>
            </a:r>
            <a:r>
              <a:rPr/>
              <a:t>following</a:t>
            </a:r>
            <a:r>
              <a:rPr/>
              <a:t> </a:t>
            </a:r>
            <a:r>
              <a:rPr/>
              <a:t>table</a:t>
            </a:r>
            <a:r>
              <a:rPr/>
              <a:t> </a:t>
            </a:r>
            <a:r>
              <a:rPr/>
              <a:t>of</a:t>
            </a:r>
            <a:r>
              <a:rPr/>
              <a:t> </a:t>
            </a:r>
            <a:r>
              <a:rPr/>
              <a:t>probabilities.</a:t>
            </a:r>
          </a:p>
          <a:p>
            <a:pPr lvl="0" marL="0" indent="0">
              <a:buNone/>
            </a:pPr>
          </a:p>
          <a:p>
            <a:pPr lvl="0" marL="0" indent="0">
              <a:buNone/>
            </a:pPr>
            <a:r>
              <a:rPr/>
              <a:t>You</a:t>
            </a:r>
            <a:r>
              <a:rPr/>
              <a:t> </a:t>
            </a:r>
            <a:r>
              <a:rPr/>
              <a:t>may</a:t>
            </a:r>
            <a:r>
              <a:rPr/>
              <a:t> </a:t>
            </a:r>
            <a:r>
              <a:rPr/>
              <a:t>find</a:t>
            </a:r>
            <a:r>
              <a:rPr/>
              <a:t> </a:t>
            </a:r>
            <a:r>
              <a:rPr/>
              <a:t>it</a:t>
            </a:r>
            <a:r>
              <a:rPr/>
              <a:t> </a:t>
            </a:r>
            <a:r>
              <a:rPr/>
              <a:t>difficult</a:t>
            </a:r>
            <a:r>
              <a:rPr/>
              <a:t> </a:t>
            </a:r>
            <a:r>
              <a:rPr/>
              <a:t>to</a:t>
            </a:r>
            <a:r>
              <a:rPr/>
              <a:t> </a:t>
            </a:r>
            <a:r>
              <a:rPr/>
              <a:t>explain</a:t>
            </a:r>
            <a:r>
              <a:rPr/>
              <a:t> </a:t>
            </a:r>
            <a:r>
              <a:rPr/>
              <a:t>what</a:t>
            </a:r>
            <a:r>
              <a:rPr/>
              <a:t> </a:t>
            </a:r>
            <a:r>
              <a:rPr/>
              <a:t>a</a:t>
            </a:r>
            <a:r>
              <a:rPr/>
              <a:t> </a:t>
            </a:r>
            <a:r>
              <a:rPr/>
              <a:t>probability</a:t>
            </a:r>
            <a:r>
              <a:rPr/>
              <a:t> </a:t>
            </a:r>
            <a:r>
              <a:rPr/>
              <a:t>of</a:t>
            </a:r>
            <a:r>
              <a:rPr/>
              <a:t> </a:t>
            </a:r>
            <a:r>
              <a:rPr/>
              <a:t>106%</a:t>
            </a:r>
            <a:r>
              <a:rPr/>
              <a:t> </a:t>
            </a:r>
            <a:r>
              <a:rPr/>
              <a:t>means.</a:t>
            </a:r>
            <a:r>
              <a:rPr/>
              <a:t> </a:t>
            </a:r>
            <a:r>
              <a:rPr/>
              <a:t>This</a:t>
            </a:r>
            <a:r>
              <a:rPr/>
              <a:t> </a:t>
            </a:r>
            <a:r>
              <a:rPr/>
              <a:t>is</a:t>
            </a:r>
            <a:r>
              <a:rPr/>
              <a:t> </a:t>
            </a:r>
            <a:r>
              <a:rPr/>
              <a:t>a</a:t>
            </a:r>
            <a:r>
              <a:rPr/>
              <a:t> </a:t>
            </a:r>
            <a:r>
              <a:rPr/>
              <a:t>reason</a:t>
            </a:r>
            <a:r>
              <a:rPr/>
              <a:t> </a:t>
            </a:r>
            <a:r>
              <a:rPr/>
              <a:t>to</a:t>
            </a:r>
            <a:r>
              <a:rPr/>
              <a:t> </a:t>
            </a:r>
            <a:r>
              <a:rPr/>
              <a:t>avoid</a:t>
            </a:r>
            <a:r>
              <a:rPr/>
              <a:t> </a:t>
            </a:r>
            <a:r>
              <a:rPr/>
              <a:t>using</a:t>
            </a:r>
            <a:r>
              <a:rPr/>
              <a:t> </a:t>
            </a:r>
            <a:r>
              <a:rPr/>
              <a:t>a</a:t>
            </a:r>
            <a:r>
              <a:rPr/>
              <a:t> </a:t>
            </a:r>
            <a:r>
              <a:rPr/>
              <a:t>additive</a:t>
            </a:r>
            <a:r>
              <a:rPr/>
              <a:t> </a:t>
            </a:r>
            <a:r>
              <a:rPr/>
              <a:t>model</a:t>
            </a:r>
            <a:r>
              <a:rPr/>
              <a:t> </a:t>
            </a:r>
            <a:r>
              <a:rPr/>
              <a:t>for</a:t>
            </a:r>
            <a:r>
              <a:rPr/>
              <a:t> </a:t>
            </a:r>
            <a:r>
              <a:rPr/>
              <a:t>estimating</a:t>
            </a:r>
            <a:r>
              <a:rPr/>
              <a:t> </a:t>
            </a:r>
            <a:r>
              <a:rPr/>
              <a:t>probabilities.</a:t>
            </a:r>
            <a:r>
              <a:rPr/>
              <a:t> </a:t>
            </a:r>
            <a:r>
              <a:rPr/>
              <a:t>In</a:t>
            </a:r>
            <a:r>
              <a:rPr/>
              <a:t> </a:t>
            </a:r>
            <a:r>
              <a:rPr/>
              <a:t>particular,</a:t>
            </a:r>
            <a:r>
              <a:rPr/>
              <a:t> </a:t>
            </a:r>
            <a:r>
              <a:rPr/>
              <a:t>try</a:t>
            </a:r>
            <a:r>
              <a:rPr/>
              <a:t> </a:t>
            </a:r>
            <a:r>
              <a:rPr/>
              <a:t>to</a:t>
            </a:r>
            <a:r>
              <a:rPr/>
              <a:t> </a:t>
            </a:r>
            <a:r>
              <a:rPr/>
              <a:t>avoid</a:t>
            </a:r>
            <a:r>
              <a:rPr/>
              <a:t> </a:t>
            </a:r>
            <a:r>
              <a:rPr/>
              <a:t>using</a:t>
            </a:r>
            <a:r>
              <a:rPr/>
              <a:t> </a:t>
            </a:r>
            <a:r>
              <a:rPr/>
              <a:t>an</a:t>
            </a:r>
            <a:r>
              <a:rPr/>
              <a:t> </a:t>
            </a:r>
            <a:r>
              <a:rPr/>
              <a:t>additive</a:t>
            </a:r>
            <a:r>
              <a:rPr/>
              <a:t> </a:t>
            </a:r>
            <a:r>
              <a:rPr/>
              <a:t>model</a:t>
            </a:r>
            <a:r>
              <a:rPr/>
              <a:t> </a:t>
            </a:r>
            <a:r>
              <a:rPr/>
              <a:t>unless</a:t>
            </a:r>
            <a:r>
              <a:rPr/>
              <a:t> </a:t>
            </a:r>
            <a:r>
              <a:rPr/>
              <a:t>you</a:t>
            </a:r>
            <a:r>
              <a:rPr/>
              <a:t> </a:t>
            </a:r>
            <a:r>
              <a:rPr/>
              <a:t>have</a:t>
            </a:r>
            <a:r>
              <a:rPr/>
              <a:t> </a:t>
            </a:r>
            <a:r>
              <a:rPr/>
              <a:t>good</a:t>
            </a:r>
            <a:r>
              <a:rPr/>
              <a:t> </a:t>
            </a:r>
            <a:r>
              <a:rPr/>
              <a:t>reason</a:t>
            </a:r>
            <a:r>
              <a:rPr/>
              <a:t> </a:t>
            </a:r>
            <a:r>
              <a:rPr/>
              <a:t>to</a:t>
            </a:r>
            <a:r>
              <a:rPr/>
              <a:t> </a:t>
            </a:r>
            <a:r>
              <a:rPr/>
              <a:t>expect</a:t>
            </a:r>
            <a:r>
              <a:rPr/>
              <a:t> </a:t>
            </a:r>
            <a:r>
              <a:rPr/>
              <a:t>that</a:t>
            </a:r>
            <a:r>
              <a:rPr/>
              <a:t> </a:t>
            </a:r>
            <a:r>
              <a:rPr/>
              <a:t>all</a:t>
            </a:r>
            <a:r>
              <a:rPr/>
              <a:t> </a:t>
            </a:r>
            <a:r>
              <a:rPr/>
              <a:t>of</a:t>
            </a:r>
            <a:r>
              <a:rPr/>
              <a:t> </a:t>
            </a:r>
            <a:r>
              <a:rPr/>
              <a:t>your</a:t>
            </a:r>
            <a:r>
              <a:rPr/>
              <a:t> </a:t>
            </a:r>
            <a:r>
              <a:rPr/>
              <a:t>estimated</a:t>
            </a:r>
            <a:r>
              <a:rPr/>
              <a:t> </a:t>
            </a:r>
            <a:r>
              <a:rPr/>
              <a:t>probabilities</a:t>
            </a:r>
            <a:r>
              <a:rPr/>
              <a:t> </a:t>
            </a:r>
            <a:r>
              <a:rPr/>
              <a:t>will</a:t>
            </a:r>
            <a:r>
              <a:rPr/>
              <a:t> </a:t>
            </a:r>
            <a:r>
              <a:rPr/>
              <a:t>be</a:t>
            </a:r>
            <a:r>
              <a:rPr/>
              <a:t> </a:t>
            </a:r>
            <a:r>
              <a:rPr/>
              <a:t>between</a:t>
            </a:r>
            <a:r>
              <a:rPr/>
              <a:t> </a:t>
            </a:r>
            <a:r>
              <a:rPr/>
              <a:t>20%</a:t>
            </a:r>
            <a:r>
              <a:rPr/>
              <a:t> </a:t>
            </a:r>
            <a:r>
              <a:rPr/>
              <a:t>and</a:t>
            </a:r>
            <a:r>
              <a:rPr/>
              <a:t> </a:t>
            </a:r>
            <a:r>
              <a:rPr/>
              <a:t>80%.</a:t>
            </a:r>
          </a:p>
        </p:txBody>
      </p:sp>
      <p:sp>
        <p:nvSpPr>
          <p:cNvPr id="4" name="Slide Number Placeholder 3"/>
          <p:cNvSpPr>
            <a:spLocks noGrp="1"/>
          </p:cNvSpPr>
          <p:nvPr>
            <p:ph type="sldNum" sz="quarter" idx="10"/>
          </p:nvPr>
        </p:nvSpPr>
        <p:spPr/>
        <p:txBody>
          <a:bodyPr/>
          <a:lstStyle/>
          <a:p>
            <a:fld id="{18BDFEC3-8487-43E8-A154-7C12CBC1FFF2}" type="slidenum">
              <a:rPr lang="en-US"/>
              <a:t>41</a:t>
            </a:fld>
            <a:endParaRPr lang="en-US"/>
          </a:p>
        </p:txBody>
      </p:sp>
    </p:spTree>
  </p:cSld>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It’s</a:t>
            </a:r>
            <a:r>
              <a:rPr/>
              <a:t> </a:t>
            </a:r>
            <a:r>
              <a:rPr/>
              <a:t>worthwhile</a:t>
            </a:r>
            <a:r>
              <a:rPr/>
              <a:t> </a:t>
            </a:r>
            <a:r>
              <a:rPr/>
              <a:t>to</a:t>
            </a:r>
            <a:r>
              <a:rPr/>
              <a:t> </a:t>
            </a:r>
            <a:r>
              <a:rPr/>
              <a:t>consider</a:t>
            </a:r>
            <a:r>
              <a:rPr/>
              <a:t> </a:t>
            </a:r>
            <a:r>
              <a:rPr/>
              <a:t>a</a:t>
            </a:r>
            <a:r>
              <a:rPr/>
              <a:t> </a:t>
            </a:r>
            <a:r>
              <a:rPr/>
              <a:t>different</a:t>
            </a:r>
            <a:r>
              <a:rPr/>
              <a:t> </a:t>
            </a:r>
            <a:r>
              <a:rPr/>
              <a:t>model</a:t>
            </a:r>
            <a:r>
              <a:rPr/>
              <a:t> </a:t>
            </a:r>
            <a:r>
              <a:rPr/>
              <a:t>here,</a:t>
            </a:r>
            <a:r>
              <a:rPr/>
              <a:t> </a:t>
            </a:r>
            <a:r>
              <a:rPr/>
              <a:t>a</a:t>
            </a:r>
            <a:r>
              <a:rPr/>
              <a:t> </a:t>
            </a:r>
            <a:r>
              <a:rPr/>
              <a:t>multiplicative</a:t>
            </a:r>
            <a:r>
              <a:rPr/>
              <a:t> </a:t>
            </a:r>
            <a:r>
              <a:rPr/>
              <a:t>model</a:t>
            </a:r>
            <a:r>
              <a:rPr/>
              <a:t> </a:t>
            </a:r>
            <a:r>
              <a:rPr/>
              <a:t>for</a:t>
            </a:r>
            <a:r>
              <a:rPr/>
              <a:t> </a:t>
            </a:r>
            <a:r>
              <a:rPr/>
              <a:t>probability,</a:t>
            </a:r>
            <a:r>
              <a:rPr/>
              <a:t> </a:t>
            </a:r>
            <a:r>
              <a:rPr/>
              <a:t>even</a:t>
            </a:r>
            <a:r>
              <a:rPr/>
              <a:t> </a:t>
            </a:r>
            <a:r>
              <a:rPr/>
              <a:t>though</a:t>
            </a:r>
            <a:r>
              <a:rPr/>
              <a:t> </a:t>
            </a:r>
            <a:r>
              <a:rPr/>
              <a:t>it</a:t>
            </a:r>
            <a:r>
              <a:rPr/>
              <a:t> </a:t>
            </a:r>
            <a:r>
              <a:rPr/>
              <a:t>suffers</a:t>
            </a:r>
            <a:r>
              <a:rPr/>
              <a:t> </a:t>
            </a:r>
            <a:r>
              <a:rPr/>
              <a:t>from</a:t>
            </a:r>
            <a:r>
              <a:rPr/>
              <a:t> </a:t>
            </a:r>
            <a:r>
              <a:rPr/>
              <a:t>the</a:t>
            </a:r>
            <a:r>
              <a:rPr/>
              <a:t> </a:t>
            </a:r>
            <a:r>
              <a:rPr/>
              <a:t>same</a:t>
            </a:r>
            <a:r>
              <a:rPr/>
              <a:t> </a:t>
            </a:r>
            <a:r>
              <a:rPr/>
              <a:t>problems</a:t>
            </a:r>
            <a:r>
              <a:rPr/>
              <a:t> </a:t>
            </a:r>
            <a:r>
              <a:rPr/>
              <a:t>as</a:t>
            </a:r>
            <a:r>
              <a:rPr/>
              <a:t> </a:t>
            </a:r>
            <a:r>
              <a:rPr/>
              <a:t>the</a:t>
            </a:r>
            <a:r>
              <a:rPr/>
              <a:t> </a:t>
            </a:r>
            <a:r>
              <a:rPr/>
              <a:t>additive</a:t>
            </a:r>
            <a:r>
              <a:rPr/>
              <a:t> </a:t>
            </a:r>
            <a:r>
              <a:rPr/>
              <a:t>model.</a:t>
            </a:r>
          </a:p>
          <a:p>
            <a:pPr lvl="0" marL="0" indent="0">
              <a:buNone/>
            </a:pPr>
          </a:p>
          <a:p>
            <a:pPr lvl="0" marL="0" indent="0">
              <a:buNone/>
            </a:pPr>
            <a:r>
              <a:rPr/>
              <a:t>In</a:t>
            </a:r>
            <a:r>
              <a:rPr/>
              <a:t> </a:t>
            </a:r>
            <a:r>
              <a:rPr/>
              <a:t>a</a:t>
            </a:r>
            <a:r>
              <a:rPr/>
              <a:t> </a:t>
            </a:r>
            <a:r>
              <a:rPr/>
              <a:t>multiplicative</a:t>
            </a:r>
            <a:r>
              <a:rPr/>
              <a:t> </a:t>
            </a:r>
            <a:r>
              <a:rPr/>
              <a:t>model,</a:t>
            </a:r>
            <a:r>
              <a:rPr/>
              <a:t> </a:t>
            </a:r>
            <a:r>
              <a:rPr/>
              <a:t>you</a:t>
            </a:r>
            <a:r>
              <a:rPr/>
              <a:t> </a:t>
            </a:r>
            <a:r>
              <a:rPr/>
              <a:t>change</a:t>
            </a:r>
            <a:r>
              <a:rPr/>
              <a:t> </a:t>
            </a:r>
            <a:r>
              <a:rPr/>
              <a:t>the</a:t>
            </a:r>
            <a:r>
              <a:rPr/>
              <a:t> </a:t>
            </a:r>
            <a:r>
              <a:rPr/>
              <a:t>probabilities</a:t>
            </a:r>
            <a:r>
              <a:rPr/>
              <a:t> </a:t>
            </a:r>
            <a:r>
              <a:rPr/>
              <a:t>by</a:t>
            </a:r>
            <a:r>
              <a:rPr/>
              <a:t> </a:t>
            </a:r>
            <a:r>
              <a:rPr/>
              <a:t>multiplying</a:t>
            </a:r>
            <a:r>
              <a:rPr/>
              <a:t> </a:t>
            </a:r>
            <a:r>
              <a:rPr/>
              <a:t>rather</a:t>
            </a:r>
            <a:r>
              <a:rPr/>
              <a:t> </a:t>
            </a:r>
            <a:r>
              <a:rPr/>
              <a:t>than</a:t>
            </a:r>
            <a:r>
              <a:rPr/>
              <a:t> </a:t>
            </a:r>
            <a:r>
              <a:rPr/>
              <a:t>adding.</a:t>
            </a:r>
            <a:r>
              <a:rPr/>
              <a:t> </a:t>
            </a:r>
            <a:r>
              <a:rPr/>
              <a:t>Here’s</a:t>
            </a:r>
            <a:r>
              <a:rPr/>
              <a:t> </a:t>
            </a:r>
            <a:r>
              <a:rPr/>
              <a:t>a</a:t>
            </a:r>
            <a:r>
              <a:rPr/>
              <a:t> </a:t>
            </a:r>
            <a:r>
              <a:rPr/>
              <a:t>simple</a:t>
            </a:r>
            <a:r>
              <a:rPr/>
              <a:t> </a:t>
            </a:r>
            <a:r>
              <a:rPr/>
              <a:t>example.</a:t>
            </a:r>
          </a:p>
          <a:p>
            <a:pPr lvl="0" marL="0" indent="0">
              <a:buNone/>
            </a:pPr>
          </a:p>
          <a:p>
            <a:pPr lvl="0" marL="0" indent="0">
              <a:buNone/>
            </a:pPr>
            <a:r>
              <a:rPr/>
              <a:t>In</a:t>
            </a:r>
            <a:r>
              <a:rPr/>
              <a:t> </a:t>
            </a:r>
            <a:r>
              <a:rPr/>
              <a:t>this</a:t>
            </a:r>
            <a:r>
              <a:rPr/>
              <a:t> </a:t>
            </a:r>
            <a:r>
              <a:rPr/>
              <a:t>example,</a:t>
            </a:r>
            <a:r>
              <a:rPr/>
              <a:t> </a:t>
            </a:r>
            <a:r>
              <a:rPr/>
              <a:t>each</a:t>
            </a:r>
            <a:r>
              <a:rPr/>
              <a:t> </a:t>
            </a:r>
            <a:r>
              <a:rPr/>
              <a:t>extra</a:t>
            </a:r>
            <a:r>
              <a:rPr/>
              <a:t> </a:t>
            </a:r>
            <a:r>
              <a:rPr/>
              <a:t>week</a:t>
            </a:r>
            <a:r>
              <a:rPr/>
              <a:t> </a:t>
            </a:r>
            <a:r>
              <a:rPr/>
              <a:t>of</a:t>
            </a:r>
            <a:r>
              <a:rPr/>
              <a:t> </a:t>
            </a:r>
            <a:r>
              <a:rPr/>
              <a:t>GA</a:t>
            </a:r>
            <a:r>
              <a:rPr/>
              <a:t> </a:t>
            </a:r>
            <a:r>
              <a:rPr/>
              <a:t>produces</a:t>
            </a:r>
            <a:r>
              <a:rPr/>
              <a:t> </a:t>
            </a:r>
            <a:r>
              <a:rPr/>
              <a:t>a</a:t>
            </a:r>
            <a:r>
              <a:rPr/>
              <a:t> </a:t>
            </a:r>
            <a:r>
              <a:rPr/>
              <a:t>tripling</a:t>
            </a:r>
            <a:r>
              <a:rPr/>
              <a:t> </a:t>
            </a:r>
            <a:r>
              <a:rPr/>
              <a:t>in</a:t>
            </a:r>
            <a:r>
              <a:rPr/>
              <a:t> </a:t>
            </a:r>
            <a:r>
              <a:rPr/>
              <a:t>the</a:t>
            </a:r>
            <a:r>
              <a:rPr/>
              <a:t> </a:t>
            </a:r>
            <a:r>
              <a:rPr/>
              <a:t>probability</a:t>
            </a:r>
            <a:r>
              <a:rPr/>
              <a:t> </a:t>
            </a:r>
            <a:r>
              <a:rPr/>
              <a:t>of</a:t>
            </a:r>
            <a:r>
              <a:rPr/>
              <a:t> </a:t>
            </a:r>
            <a:r>
              <a:rPr/>
              <a:t>BF.</a:t>
            </a:r>
            <a:r>
              <a:rPr/>
              <a:t> </a:t>
            </a:r>
            <a:r>
              <a:rPr/>
              <a:t>Contrast</a:t>
            </a:r>
            <a:r>
              <a:rPr/>
              <a:t> </a:t>
            </a:r>
            <a:r>
              <a:rPr/>
              <a:t>this</a:t>
            </a:r>
            <a:r>
              <a:rPr/>
              <a:t> </a:t>
            </a:r>
            <a:r>
              <a:rPr/>
              <a:t>to</a:t>
            </a:r>
            <a:r>
              <a:rPr/>
              <a:t> </a:t>
            </a:r>
            <a:r>
              <a:rPr/>
              <a:t>the</a:t>
            </a:r>
            <a:r>
              <a:rPr/>
              <a:t> </a:t>
            </a:r>
            <a:r>
              <a:rPr/>
              <a:t>linear</a:t>
            </a:r>
            <a:r>
              <a:rPr/>
              <a:t> </a:t>
            </a:r>
            <a:r>
              <a:rPr/>
              <a:t>models</a:t>
            </a:r>
            <a:r>
              <a:rPr/>
              <a:t> </a:t>
            </a:r>
            <a:r>
              <a:rPr/>
              <a:t>shown</a:t>
            </a:r>
            <a:r>
              <a:rPr/>
              <a:t> </a:t>
            </a:r>
            <a:r>
              <a:rPr/>
              <a:t>above,</a:t>
            </a:r>
            <a:r>
              <a:rPr/>
              <a:t> </a:t>
            </a:r>
            <a:r>
              <a:rPr/>
              <a:t>where</a:t>
            </a:r>
            <a:r>
              <a:rPr/>
              <a:t> </a:t>
            </a:r>
            <a:r>
              <a:rPr/>
              <a:t>each</a:t>
            </a:r>
            <a:r>
              <a:rPr/>
              <a:t> </a:t>
            </a:r>
            <a:r>
              <a:rPr/>
              <a:t>extra</a:t>
            </a:r>
            <a:r>
              <a:rPr/>
              <a:t> </a:t>
            </a:r>
            <a:r>
              <a:rPr/>
              <a:t>week</a:t>
            </a:r>
            <a:r>
              <a:rPr/>
              <a:t> </a:t>
            </a:r>
            <a:r>
              <a:rPr/>
              <a:t>of</a:t>
            </a:r>
            <a:r>
              <a:rPr/>
              <a:t> </a:t>
            </a:r>
            <a:r>
              <a:rPr/>
              <a:t>GA</a:t>
            </a:r>
            <a:r>
              <a:rPr/>
              <a:t> </a:t>
            </a:r>
            <a:r>
              <a:rPr/>
              <a:t>adds</a:t>
            </a:r>
            <a:r>
              <a:rPr/>
              <a:t> </a:t>
            </a:r>
            <a:r>
              <a:rPr/>
              <a:t>2%</a:t>
            </a:r>
            <a:r>
              <a:rPr/>
              <a:t> </a:t>
            </a:r>
            <a:r>
              <a:rPr/>
              <a:t>or</a:t>
            </a:r>
            <a:r>
              <a:rPr/>
              <a:t> </a:t>
            </a:r>
            <a:r>
              <a:rPr/>
              <a:t>3%</a:t>
            </a:r>
            <a:r>
              <a:rPr/>
              <a:t> </a:t>
            </a:r>
            <a:r>
              <a:rPr/>
              <a:t>to</a:t>
            </a:r>
            <a:r>
              <a:rPr/>
              <a:t> </a:t>
            </a:r>
            <a:r>
              <a:rPr/>
              <a:t>the</a:t>
            </a:r>
            <a:r>
              <a:rPr/>
              <a:t> </a:t>
            </a:r>
            <a:r>
              <a:rPr/>
              <a:t>probability</a:t>
            </a:r>
            <a:r>
              <a:rPr/>
              <a:t> </a:t>
            </a:r>
            <a:r>
              <a:rPr/>
              <a:t>of</a:t>
            </a:r>
            <a:r>
              <a:rPr/>
              <a:t> </a:t>
            </a:r>
            <a:r>
              <a:rPr/>
              <a:t>BF.</a:t>
            </a:r>
          </a:p>
          <a:p>
            <a:pPr lvl="0" marL="0" indent="0">
              <a:buNone/>
            </a:pPr>
          </a:p>
          <a:p>
            <a:pPr lvl="0" marL="0" indent="0">
              <a:buNone/>
            </a:pPr>
            <a:r>
              <a:rPr/>
              <a:t>A</a:t>
            </a:r>
            <a:r>
              <a:rPr/>
              <a:t> </a:t>
            </a:r>
            <a:r>
              <a:rPr/>
              <a:t>multiplicative</a:t>
            </a:r>
            <a:r>
              <a:rPr/>
              <a:t> </a:t>
            </a:r>
            <a:r>
              <a:rPr/>
              <a:t>model</a:t>
            </a:r>
            <a:r>
              <a:rPr/>
              <a:t> </a:t>
            </a:r>
            <a:r>
              <a:rPr/>
              <a:t>can’t</a:t>
            </a:r>
            <a:r>
              <a:rPr/>
              <a:t> </a:t>
            </a:r>
            <a:r>
              <a:rPr/>
              <a:t>produce</a:t>
            </a:r>
            <a:r>
              <a:rPr/>
              <a:t> </a:t>
            </a:r>
            <a:r>
              <a:rPr/>
              <a:t>any</a:t>
            </a:r>
            <a:r>
              <a:rPr/>
              <a:t> </a:t>
            </a:r>
            <a:r>
              <a:rPr/>
              <a:t>probabilities</a:t>
            </a:r>
            <a:r>
              <a:rPr/>
              <a:t> </a:t>
            </a:r>
            <a:r>
              <a:rPr/>
              <a:t>less</a:t>
            </a:r>
            <a:r>
              <a:rPr/>
              <a:t> </a:t>
            </a:r>
            <a:r>
              <a:rPr/>
              <a:t>than</a:t>
            </a:r>
            <a:r>
              <a:rPr/>
              <a:t> </a:t>
            </a:r>
            <a:r>
              <a:rPr/>
              <a:t>0%,</a:t>
            </a:r>
            <a:r>
              <a:rPr/>
              <a:t> </a:t>
            </a:r>
            <a:r>
              <a:rPr/>
              <a:t>but</a:t>
            </a:r>
            <a:r>
              <a:rPr/>
              <a:t> </a:t>
            </a:r>
            <a:r>
              <a:rPr/>
              <a:t>it’s</a:t>
            </a:r>
            <a:r>
              <a:rPr/>
              <a:t> </a:t>
            </a:r>
            <a:r>
              <a:rPr/>
              <a:t>pretty</a:t>
            </a:r>
            <a:r>
              <a:rPr/>
              <a:t> </a:t>
            </a:r>
            <a:r>
              <a:rPr/>
              <a:t>easy</a:t>
            </a:r>
            <a:r>
              <a:rPr/>
              <a:t> </a:t>
            </a:r>
            <a:r>
              <a:rPr/>
              <a:t>to</a:t>
            </a:r>
            <a:r>
              <a:rPr/>
              <a:t> </a:t>
            </a:r>
            <a:r>
              <a:rPr/>
              <a:t>get</a:t>
            </a:r>
            <a:r>
              <a:rPr/>
              <a:t> </a:t>
            </a:r>
            <a:r>
              <a:rPr/>
              <a:t>a</a:t>
            </a:r>
            <a:r>
              <a:rPr/>
              <a:t> </a:t>
            </a:r>
            <a:r>
              <a:rPr/>
              <a:t>probability</a:t>
            </a:r>
            <a:r>
              <a:rPr/>
              <a:t> </a:t>
            </a:r>
            <a:r>
              <a:rPr/>
              <a:t>bigger</a:t>
            </a:r>
            <a:r>
              <a:rPr/>
              <a:t> </a:t>
            </a:r>
            <a:r>
              <a:rPr/>
              <a:t>than</a:t>
            </a:r>
            <a:r>
              <a:rPr/>
              <a:t> </a:t>
            </a:r>
            <a:r>
              <a:rPr/>
              <a:t>100%.</a:t>
            </a:r>
            <a:r>
              <a:rPr/>
              <a:t> </a:t>
            </a:r>
            <a:r>
              <a:rPr/>
              <a:t>A</a:t>
            </a:r>
            <a:r>
              <a:rPr/>
              <a:t> </a:t>
            </a:r>
            <a:r>
              <a:rPr/>
              <a:t>multiplicative</a:t>
            </a:r>
            <a:r>
              <a:rPr/>
              <a:t> </a:t>
            </a:r>
            <a:r>
              <a:rPr/>
              <a:t>model</a:t>
            </a:r>
            <a:r>
              <a:rPr/>
              <a:t> </a:t>
            </a:r>
            <a:r>
              <a:rPr/>
              <a:t>for</a:t>
            </a:r>
            <a:r>
              <a:rPr/>
              <a:t> </a:t>
            </a:r>
            <a:r>
              <a:rPr/>
              <a:t>probability</a:t>
            </a:r>
            <a:r>
              <a:rPr/>
              <a:t> </a:t>
            </a:r>
            <a:r>
              <a:rPr/>
              <a:t>is</a:t>
            </a:r>
            <a:r>
              <a:rPr/>
              <a:t> </a:t>
            </a:r>
            <a:r>
              <a:rPr/>
              <a:t>actually</a:t>
            </a:r>
            <a:r>
              <a:rPr/>
              <a:t> </a:t>
            </a:r>
            <a:r>
              <a:rPr/>
              <a:t>quite</a:t>
            </a:r>
            <a:r>
              <a:rPr/>
              <a:t> </a:t>
            </a:r>
            <a:r>
              <a:rPr/>
              <a:t>attractive,</a:t>
            </a:r>
            <a:r>
              <a:rPr/>
              <a:t> </a:t>
            </a:r>
            <a:r>
              <a:rPr/>
              <a:t>as</a:t>
            </a:r>
            <a:r>
              <a:rPr/>
              <a:t> </a:t>
            </a:r>
            <a:r>
              <a:rPr/>
              <a:t>long</a:t>
            </a:r>
            <a:r>
              <a:rPr/>
              <a:t> </a:t>
            </a:r>
            <a:r>
              <a:rPr/>
              <a:t>as</a:t>
            </a:r>
            <a:r>
              <a:rPr/>
              <a:t> </a:t>
            </a:r>
            <a:r>
              <a:rPr/>
              <a:t>you</a:t>
            </a:r>
            <a:r>
              <a:rPr/>
              <a:t> </a:t>
            </a:r>
            <a:r>
              <a:rPr/>
              <a:t>have</a:t>
            </a:r>
            <a:r>
              <a:rPr/>
              <a:t> </a:t>
            </a:r>
            <a:r>
              <a:rPr/>
              <a:t>good</a:t>
            </a:r>
            <a:r>
              <a:rPr/>
              <a:t> </a:t>
            </a:r>
            <a:r>
              <a:rPr/>
              <a:t>reason</a:t>
            </a:r>
            <a:r>
              <a:rPr/>
              <a:t> </a:t>
            </a:r>
            <a:r>
              <a:rPr/>
              <a:t>to</a:t>
            </a:r>
            <a:r>
              <a:rPr/>
              <a:t> </a:t>
            </a:r>
            <a:r>
              <a:rPr/>
              <a:t>expect</a:t>
            </a:r>
            <a:r>
              <a:rPr/>
              <a:t> </a:t>
            </a:r>
            <a:r>
              <a:rPr/>
              <a:t>that</a:t>
            </a:r>
            <a:r>
              <a:rPr/>
              <a:t> </a:t>
            </a:r>
            <a:r>
              <a:rPr/>
              <a:t>all</a:t>
            </a:r>
            <a:r>
              <a:rPr/>
              <a:t> </a:t>
            </a:r>
            <a:r>
              <a:rPr/>
              <a:t>of</a:t>
            </a:r>
            <a:r>
              <a:rPr/>
              <a:t> </a:t>
            </a:r>
            <a:r>
              <a:rPr/>
              <a:t>the</a:t>
            </a:r>
            <a:r>
              <a:rPr/>
              <a:t> </a:t>
            </a:r>
            <a:r>
              <a:rPr/>
              <a:t>probabilities</a:t>
            </a:r>
            <a:r>
              <a:rPr/>
              <a:t> </a:t>
            </a:r>
            <a:r>
              <a:rPr/>
              <a:t>are</a:t>
            </a:r>
            <a:r>
              <a:rPr/>
              <a:t> </a:t>
            </a:r>
            <a:r>
              <a:rPr/>
              <a:t>small,</a:t>
            </a:r>
            <a:r>
              <a:rPr/>
              <a:t> </a:t>
            </a:r>
            <a:r>
              <a:rPr/>
              <a:t>say</a:t>
            </a:r>
            <a:r>
              <a:rPr/>
              <a:t> </a:t>
            </a:r>
            <a:r>
              <a:rPr/>
              <a:t>less</a:t>
            </a:r>
            <a:r>
              <a:rPr/>
              <a:t> </a:t>
            </a:r>
            <a:r>
              <a:rPr/>
              <a:t>than</a:t>
            </a:r>
            <a:r>
              <a:rPr/>
              <a:t> </a:t>
            </a:r>
            <a:r>
              <a:rPr/>
              <a:t>20%.</a:t>
            </a:r>
          </a:p>
        </p:txBody>
      </p:sp>
      <p:sp>
        <p:nvSpPr>
          <p:cNvPr id="4" name="Slide Number Placeholder 3"/>
          <p:cNvSpPr>
            <a:spLocks noGrp="1"/>
          </p:cNvSpPr>
          <p:nvPr>
            <p:ph type="sldNum" sz="quarter" idx="10"/>
          </p:nvPr>
        </p:nvSpPr>
        <p:spPr/>
        <p:txBody>
          <a:bodyPr/>
          <a:lstStyle/>
          <a:p>
            <a:fld id="{18BDFEC3-8487-43E8-A154-7C12CBC1FFF2}" type="slidenum">
              <a:rPr lang="en-US"/>
              <a:t>42</a:t>
            </a:fld>
            <a:endParaRPr lang="en-US"/>
          </a:p>
        </p:txBody>
      </p:sp>
    </p:spTree>
  </p:cSld>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Another</a:t>
            </a:r>
            <a:r>
              <a:rPr/>
              <a:t> </a:t>
            </a:r>
            <a:r>
              <a:rPr/>
              <a:t>approach</a:t>
            </a:r>
            <a:r>
              <a:rPr/>
              <a:t> </a:t>
            </a:r>
            <a:r>
              <a:rPr/>
              <a:t>is</a:t>
            </a:r>
            <a:r>
              <a:rPr/>
              <a:t> </a:t>
            </a:r>
            <a:r>
              <a:rPr/>
              <a:t>to</a:t>
            </a:r>
            <a:r>
              <a:rPr/>
              <a:t> </a:t>
            </a:r>
            <a:r>
              <a:rPr/>
              <a:t>try</a:t>
            </a:r>
            <a:r>
              <a:rPr/>
              <a:t> </a:t>
            </a:r>
            <a:r>
              <a:rPr/>
              <a:t>to</a:t>
            </a:r>
            <a:r>
              <a:rPr/>
              <a:t> </a:t>
            </a:r>
            <a:r>
              <a:rPr/>
              <a:t>model</a:t>
            </a:r>
            <a:r>
              <a:rPr/>
              <a:t> </a:t>
            </a:r>
            <a:r>
              <a:rPr/>
              <a:t>the</a:t>
            </a:r>
            <a:r>
              <a:rPr/>
              <a:t> </a:t>
            </a:r>
            <a:r>
              <a:rPr/>
              <a:t>odds</a:t>
            </a:r>
            <a:r>
              <a:rPr/>
              <a:t> </a:t>
            </a:r>
            <a:r>
              <a:rPr/>
              <a:t>rather</a:t>
            </a:r>
            <a:r>
              <a:rPr/>
              <a:t> </a:t>
            </a:r>
            <a:r>
              <a:rPr/>
              <a:t>than</a:t>
            </a:r>
            <a:r>
              <a:rPr/>
              <a:t> </a:t>
            </a:r>
            <a:r>
              <a:rPr/>
              <a:t>the</a:t>
            </a:r>
            <a:r>
              <a:rPr/>
              <a:t> </a:t>
            </a:r>
            <a:r>
              <a:rPr/>
              <a:t>probability</a:t>
            </a:r>
            <a:r>
              <a:rPr/>
              <a:t> </a:t>
            </a:r>
            <a:r>
              <a:rPr/>
              <a:t>of</a:t>
            </a:r>
            <a:r>
              <a:rPr/>
              <a:t> </a:t>
            </a:r>
            <a:r>
              <a:rPr/>
              <a:t>BF.</a:t>
            </a:r>
            <a:r>
              <a:rPr/>
              <a:t> </a:t>
            </a:r>
            <a:r>
              <a:rPr/>
              <a:t>You</a:t>
            </a:r>
            <a:r>
              <a:rPr/>
              <a:t> </a:t>
            </a:r>
            <a:r>
              <a:rPr/>
              <a:t>see</a:t>
            </a:r>
            <a:r>
              <a:rPr/>
              <a:t> </a:t>
            </a:r>
            <a:r>
              <a:rPr/>
              <a:t>odds</a:t>
            </a:r>
            <a:r>
              <a:rPr/>
              <a:t> </a:t>
            </a:r>
            <a:r>
              <a:rPr/>
              <a:t>mentioned</a:t>
            </a:r>
            <a:r>
              <a:rPr/>
              <a:t> </a:t>
            </a:r>
            <a:r>
              <a:rPr/>
              <a:t>quite</a:t>
            </a:r>
            <a:r>
              <a:rPr/>
              <a:t> </a:t>
            </a:r>
            <a:r>
              <a:rPr/>
              <a:t>frequently</a:t>
            </a:r>
            <a:r>
              <a:rPr/>
              <a:t> </a:t>
            </a:r>
            <a:r>
              <a:rPr/>
              <a:t>in</a:t>
            </a:r>
            <a:r>
              <a:rPr/>
              <a:t> </a:t>
            </a:r>
            <a:r>
              <a:rPr/>
              <a:t>gambling</a:t>
            </a:r>
            <a:r>
              <a:rPr/>
              <a:t> </a:t>
            </a:r>
            <a:r>
              <a:rPr/>
              <a:t>contexts.</a:t>
            </a:r>
            <a:r>
              <a:rPr/>
              <a:t> </a:t>
            </a:r>
            <a:r>
              <a:rPr/>
              <a:t>If</a:t>
            </a:r>
            <a:r>
              <a:rPr/>
              <a:t> </a:t>
            </a:r>
            <a:r>
              <a:rPr/>
              <a:t>the</a:t>
            </a:r>
            <a:r>
              <a:rPr/>
              <a:t> </a:t>
            </a:r>
            <a:r>
              <a:rPr/>
              <a:t>odds</a:t>
            </a:r>
            <a:r>
              <a:rPr/>
              <a:t> </a:t>
            </a:r>
            <a:r>
              <a:rPr/>
              <a:t>are</a:t>
            </a:r>
            <a:r>
              <a:rPr/>
              <a:t> </a:t>
            </a:r>
            <a:r>
              <a:rPr/>
              <a:t>three</a:t>
            </a:r>
            <a:r>
              <a:rPr/>
              <a:t> </a:t>
            </a:r>
            <a:r>
              <a:rPr/>
              <a:t>to</a:t>
            </a:r>
            <a:r>
              <a:rPr/>
              <a:t> </a:t>
            </a:r>
            <a:r>
              <a:rPr/>
              <a:t>one</a:t>
            </a:r>
            <a:r>
              <a:rPr/>
              <a:t> </a:t>
            </a:r>
            <a:r>
              <a:rPr/>
              <a:t>in</a:t>
            </a:r>
            <a:r>
              <a:rPr/>
              <a:t> </a:t>
            </a:r>
            <a:r>
              <a:rPr/>
              <a:t>favor</a:t>
            </a:r>
            <a:r>
              <a:rPr/>
              <a:t> </a:t>
            </a:r>
            <a:r>
              <a:rPr/>
              <a:t>of</a:t>
            </a:r>
            <a:r>
              <a:rPr/>
              <a:t> </a:t>
            </a:r>
            <a:r>
              <a:rPr/>
              <a:t>your</a:t>
            </a:r>
            <a:r>
              <a:rPr/>
              <a:t> </a:t>
            </a:r>
            <a:r>
              <a:rPr/>
              <a:t>favorite</a:t>
            </a:r>
            <a:r>
              <a:rPr/>
              <a:t> </a:t>
            </a:r>
            <a:r>
              <a:rPr/>
              <a:t>football</a:t>
            </a:r>
            <a:r>
              <a:rPr/>
              <a:t> </a:t>
            </a:r>
            <a:r>
              <a:rPr/>
              <a:t>team,</a:t>
            </a:r>
            <a:r>
              <a:rPr/>
              <a:t> </a:t>
            </a:r>
            <a:r>
              <a:rPr/>
              <a:t>that</a:t>
            </a:r>
            <a:r>
              <a:rPr/>
              <a:t> </a:t>
            </a:r>
            <a:r>
              <a:rPr/>
              <a:t>means</a:t>
            </a:r>
            <a:r>
              <a:rPr/>
              <a:t> </a:t>
            </a:r>
            <a:r>
              <a:rPr/>
              <a:t>you</a:t>
            </a:r>
            <a:r>
              <a:rPr/>
              <a:t> </a:t>
            </a:r>
            <a:r>
              <a:rPr/>
              <a:t>would</a:t>
            </a:r>
            <a:r>
              <a:rPr/>
              <a:t> </a:t>
            </a:r>
            <a:r>
              <a:rPr/>
              <a:t>expect</a:t>
            </a:r>
            <a:r>
              <a:rPr/>
              <a:t> </a:t>
            </a:r>
            <a:r>
              <a:rPr/>
              <a:t>a</a:t>
            </a:r>
            <a:r>
              <a:rPr/>
              <a:t> </a:t>
            </a:r>
            <a:r>
              <a:rPr/>
              <a:t>win</a:t>
            </a:r>
            <a:r>
              <a:rPr/>
              <a:t> </a:t>
            </a:r>
            <a:r>
              <a:rPr/>
              <a:t>to</a:t>
            </a:r>
            <a:r>
              <a:rPr/>
              <a:t> </a:t>
            </a:r>
            <a:r>
              <a:rPr/>
              <a:t>occur</a:t>
            </a:r>
            <a:r>
              <a:rPr/>
              <a:t> </a:t>
            </a:r>
            <a:r>
              <a:rPr/>
              <a:t>about</a:t>
            </a:r>
            <a:r>
              <a:rPr/>
              <a:t> </a:t>
            </a:r>
            <a:r>
              <a:rPr/>
              <a:t>three</a:t>
            </a:r>
            <a:r>
              <a:rPr/>
              <a:t> </a:t>
            </a:r>
            <a:r>
              <a:rPr/>
              <a:t>times</a:t>
            </a:r>
            <a:r>
              <a:rPr/>
              <a:t> </a:t>
            </a:r>
            <a:r>
              <a:rPr/>
              <a:t>as</a:t>
            </a:r>
            <a:r>
              <a:rPr/>
              <a:t> </a:t>
            </a:r>
            <a:r>
              <a:rPr/>
              <a:t>often</a:t>
            </a:r>
            <a:r>
              <a:rPr/>
              <a:t> </a:t>
            </a:r>
            <a:r>
              <a:rPr/>
              <a:t>as</a:t>
            </a:r>
            <a:r>
              <a:rPr/>
              <a:t> </a:t>
            </a:r>
            <a:r>
              <a:rPr/>
              <a:t>a</a:t>
            </a:r>
            <a:r>
              <a:rPr/>
              <a:t> </a:t>
            </a:r>
            <a:r>
              <a:rPr/>
              <a:t>loss.</a:t>
            </a:r>
            <a:r>
              <a:rPr/>
              <a:t> </a:t>
            </a:r>
            <a:r>
              <a:rPr/>
              <a:t>If</a:t>
            </a:r>
            <a:r>
              <a:rPr/>
              <a:t> </a:t>
            </a:r>
            <a:r>
              <a:rPr/>
              <a:t>the</a:t>
            </a:r>
            <a:r>
              <a:rPr/>
              <a:t> </a:t>
            </a:r>
            <a:r>
              <a:rPr/>
              <a:t>odds</a:t>
            </a:r>
            <a:r>
              <a:rPr/>
              <a:t> </a:t>
            </a:r>
            <a:r>
              <a:rPr/>
              <a:t>are</a:t>
            </a:r>
            <a:r>
              <a:rPr/>
              <a:t> </a:t>
            </a:r>
            <a:r>
              <a:rPr/>
              <a:t>four</a:t>
            </a:r>
            <a:r>
              <a:rPr/>
              <a:t> </a:t>
            </a:r>
            <a:r>
              <a:rPr/>
              <a:t>to</a:t>
            </a:r>
            <a:r>
              <a:rPr/>
              <a:t> </a:t>
            </a:r>
            <a:r>
              <a:rPr/>
              <a:t>one</a:t>
            </a:r>
            <a:r>
              <a:rPr/>
              <a:t> </a:t>
            </a:r>
            <a:r>
              <a:rPr/>
              <a:t>against</a:t>
            </a:r>
            <a:r>
              <a:rPr/>
              <a:t> </a:t>
            </a:r>
            <a:r>
              <a:rPr/>
              <a:t>your</a:t>
            </a:r>
            <a:r>
              <a:rPr/>
              <a:t> </a:t>
            </a:r>
            <a:r>
              <a:rPr/>
              <a:t>team,</a:t>
            </a:r>
            <a:r>
              <a:rPr/>
              <a:t> </a:t>
            </a:r>
            <a:r>
              <a:rPr/>
              <a:t>you</a:t>
            </a:r>
            <a:r>
              <a:rPr/>
              <a:t> </a:t>
            </a:r>
            <a:r>
              <a:rPr/>
              <a:t>would</a:t>
            </a:r>
            <a:r>
              <a:rPr/>
              <a:t> </a:t>
            </a:r>
            <a:r>
              <a:rPr/>
              <a:t>expect</a:t>
            </a:r>
            <a:r>
              <a:rPr/>
              <a:t> </a:t>
            </a:r>
            <a:r>
              <a:rPr/>
              <a:t>a</a:t>
            </a:r>
            <a:r>
              <a:rPr/>
              <a:t> </a:t>
            </a:r>
            <a:r>
              <a:rPr/>
              <a:t>loss</a:t>
            </a:r>
            <a:r>
              <a:rPr/>
              <a:t> </a:t>
            </a:r>
            <a:r>
              <a:rPr/>
              <a:t>to</a:t>
            </a:r>
            <a:r>
              <a:rPr/>
              <a:t> </a:t>
            </a:r>
            <a:r>
              <a:rPr/>
              <a:t>occur</a:t>
            </a:r>
            <a:r>
              <a:rPr/>
              <a:t> </a:t>
            </a:r>
            <a:r>
              <a:rPr/>
              <a:t>about</a:t>
            </a:r>
            <a:r>
              <a:rPr/>
              <a:t> </a:t>
            </a:r>
            <a:r>
              <a:rPr/>
              <a:t>four</a:t>
            </a:r>
            <a:r>
              <a:rPr/>
              <a:t> </a:t>
            </a:r>
            <a:r>
              <a:rPr/>
              <a:t>times</a:t>
            </a:r>
            <a:r>
              <a:rPr/>
              <a:t> </a:t>
            </a:r>
            <a:r>
              <a:rPr/>
              <a:t>as</a:t>
            </a:r>
            <a:r>
              <a:rPr/>
              <a:t> </a:t>
            </a:r>
            <a:r>
              <a:rPr/>
              <a:t>often</a:t>
            </a:r>
            <a:r>
              <a:rPr/>
              <a:t> </a:t>
            </a:r>
            <a:r>
              <a:rPr/>
              <a:t>as</a:t>
            </a:r>
            <a:r>
              <a:rPr/>
              <a:t> </a:t>
            </a:r>
            <a:r>
              <a:rPr/>
              <a:t>a</a:t>
            </a:r>
            <a:r>
              <a:rPr/>
              <a:t> </a:t>
            </a:r>
            <a:r>
              <a:rPr/>
              <a:t>win.</a:t>
            </a:r>
          </a:p>
          <a:p>
            <a:pPr lvl="0" marL="0" indent="0">
              <a:buNone/>
            </a:pPr>
          </a:p>
          <a:p>
            <a:pPr lvl="0" marL="0" indent="0">
              <a:buNone/>
            </a:pPr>
            <a:r>
              <a:rPr/>
              <a:t>You</a:t>
            </a:r>
            <a:r>
              <a:rPr/>
              <a:t> </a:t>
            </a:r>
            <a:r>
              <a:rPr/>
              <a:t>need</a:t>
            </a:r>
            <a:r>
              <a:rPr/>
              <a:t> </a:t>
            </a:r>
            <a:r>
              <a:rPr/>
              <a:t>to</a:t>
            </a:r>
            <a:r>
              <a:rPr/>
              <a:t> </a:t>
            </a:r>
            <a:r>
              <a:rPr/>
              <a:t>be</a:t>
            </a:r>
            <a:r>
              <a:rPr/>
              <a:t> </a:t>
            </a:r>
            <a:r>
              <a:rPr/>
              <a:t>careful</a:t>
            </a:r>
            <a:r>
              <a:rPr/>
              <a:t> </a:t>
            </a:r>
            <a:r>
              <a:rPr/>
              <a:t>with</a:t>
            </a:r>
            <a:r>
              <a:rPr/>
              <a:t> </a:t>
            </a:r>
            <a:r>
              <a:rPr/>
              <a:t>odds.</a:t>
            </a:r>
            <a:r>
              <a:rPr/>
              <a:t> </a:t>
            </a:r>
            <a:r>
              <a:rPr/>
              <a:t>Sometimes</a:t>
            </a:r>
            <a:r>
              <a:rPr/>
              <a:t> </a:t>
            </a:r>
            <a:r>
              <a:rPr/>
              <a:t>the</a:t>
            </a:r>
            <a:r>
              <a:rPr/>
              <a:t> </a:t>
            </a:r>
            <a:r>
              <a:rPr/>
              <a:t>odds</a:t>
            </a:r>
            <a:r>
              <a:rPr/>
              <a:t> </a:t>
            </a:r>
            <a:r>
              <a:rPr/>
              <a:t>represent</a:t>
            </a:r>
            <a:r>
              <a:rPr/>
              <a:t> </a:t>
            </a:r>
            <a:r>
              <a:rPr/>
              <a:t>the</a:t>
            </a:r>
            <a:r>
              <a:rPr/>
              <a:t> </a:t>
            </a:r>
            <a:r>
              <a:rPr/>
              <a:t>odds</a:t>
            </a:r>
            <a:r>
              <a:rPr/>
              <a:t> </a:t>
            </a:r>
            <a:r>
              <a:rPr/>
              <a:t>in</a:t>
            </a:r>
            <a:r>
              <a:rPr/>
              <a:t> </a:t>
            </a:r>
            <a:r>
              <a:rPr/>
              <a:t>favor</a:t>
            </a:r>
            <a:r>
              <a:rPr/>
              <a:t> </a:t>
            </a:r>
            <a:r>
              <a:rPr/>
              <a:t>of</a:t>
            </a:r>
            <a:r>
              <a:rPr/>
              <a:t> </a:t>
            </a:r>
            <a:r>
              <a:rPr/>
              <a:t>winning</a:t>
            </a:r>
            <a:r>
              <a:rPr/>
              <a:t> </a:t>
            </a:r>
            <a:r>
              <a:rPr/>
              <a:t>and</a:t>
            </a:r>
            <a:r>
              <a:rPr/>
              <a:t> </a:t>
            </a:r>
            <a:r>
              <a:rPr/>
              <a:t>sometimes</a:t>
            </a:r>
            <a:r>
              <a:rPr/>
              <a:t> </a:t>
            </a:r>
            <a:r>
              <a:rPr/>
              <a:t>they</a:t>
            </a:r>
            <a:r>
              <a:rPr/>
              <a:t> </a:t>
            </a:r>
            <a:r>
              <a:rPr/>
              <a:t>represent</a:t>
            </a:r>
            <a:r>
              <a:rPr/>
              <a:t> </a:t>
            </a:r>
            <a:r>
              <a:rPr/>
              <a:t>the</a:t>
            </a:r>
            <a:r>
              <a:rPr/>
              <a:t> </a:t>
            </a:r>
            <a:r>
              <a:rPr/>
              <a:t>odds</a:t>
            </a:r>
            <a:r>
              <a:rPr/>
              <a:t> </a:t>
            </a:r>
            <a:r>
              <a:rPr/>
              <a:t>against</a:t>
            </a:r>
            <a:r>
              <a:rPr/>
              <a:t> </a:t>
            </a:r>
            <a:r>
              <a:rPr/>
              <a:t>winning.</a:t>
            </a:r>
            <a:r>
              <a:rPr/>
              <a:t> </a:t>
            </a:r>
            <a:r>
              <a:rPr/>
              <a:t>Usually</a:t>
            </a:r>
            <a:r>
              <a:rPr/>
              <a:t> </a:t>
            </a:r>
            <a:r>
              <a:rPr/>
              <a:t>it</a:t>
            </a:r>
            <a:r>
              <a:rPr/>
              <a:t> </a:t>
            </a:r>
            <a:r>
              <a:rPr/>
              <a:t>is</a:t>
            </a:r>
            <a:r>
              <a:rPr/>
              <a:t> </a:t>
            </a:r>
            <a:r>
              <a:rPr/>
              <a:t>pretty</a:t>
            </a:r>
            <a:r>
              <a:rPr/>
              <a:t> </a:t>
            </a:r>
            <a:r>
              <a:rPr/>
              <a:t>clear</a:t>
            </a:r>
            <a:r>
              <a:rPr/>
              <a:t> </a:t>
            </a:r>
            <a:r>
              <a:rPr/>
              <a:t>from</a:t>
            </a:r>
            <a:r>
              <a:rPr/>
              <a:t> </a:t>
            </a:r>
            <a:r>
              <a:rPr/>
              <a:t>the</a:t>
            </a:r>
            <a:r>
              <a:rPr/>
              <a:t> </a:t>
            </a:r>
            <a:r>
              <a:rPr/>
              <a:t>context.</a:t>
            </a:r>
            <a:r>
              <a:rPr/>
              <a:t> </a:t>
            </a:r>
            <a:r>
              <a:rPr/>
              <a:t>When</a:t>
            </a:r>
            <a:r>
              <a:rPr/>
              <a:t> </a:t>
            </a:r>
            <a:r>
              <a:rPr/>
              <a:t>you</a:t>
            </a:r>
            <a:r>
              <a:rPr/>
              <a:t> </a:t>
            </a:r>
            <a:r>
              <a:rPr/>
              <a:t>are</a:t>
            </a:r>
            <a:r>
              <a:rPr/>
              <a:t> </a:t>
            </a:r>
            <a:r>
              <a:rPr/>
              <a:t>told</a:t>
            </a:r>
            <a:r>
              <a:rPr/>
              <a:t> </a:t>
            </a:r>
            <a:r>
              <a:rPr/>
              <a:t>that</a:t>
            </a:r>
            <a:r>
              <a:rPr/>
              <a:t> </a:t>
            </a:r>
            <a:r>
              <a:rPr/>
              <a:t>your</a:t>
            </a:r>
            <a:r>
              <a:rPr/>
              <a:t> </a:t>
            </a:r>
            <a:r>
              <a:rPr/>
              <a:t>odds</a:t>
            </a:r>
            <a:r>
              <a:rPr/>
              <a:t> </a:t>
            </a:r>
            <a:r>
              <a:rPr/>
              <a:t>of</a:t>
            </a:r>
            <a:r>
              <a:rPr/>
              <a:t> </a:t>
            </a:r>
            <a:r>
              <a:rPr/>
              <a:t>winning</a:t>
            </a:r>
            <a:r>
              <a:rPr/>
              <a:t> </a:t>
            </a:r>
            <a:r>
              <a:rPr/>
              <a:t>the</a:t>
            </a:r>
            <a:r>
              <a:rPr/>
              <a:t> </a:t>
            </a:r>
            <a:r>
              <a:rPr/>
              <a:t>lottery</a:t>
            </a:r>
            <a:r>
              <a:rPr/>
              <a:t> </a:t>
            </a:r>
            <a:r>
              <a:rPr/>
              <a:t>are</a:t>
            </a:r>
            <a:r>
              <a:rPr/>
              <a:t> </a:t>
            </a:r>
            <a:r>
              <a:rPr/>
              <a:t>a</a:t>
            </a:r>
            <a:r>
              <a:rPr/>
              <a:t> </a:t>
            </a:r>
            <a:r>
              <a:rPr/>
              <a:t>million</a:t>
            </a:r>
            <a:r>
              <a:rPr/>
              <a:t> </a:t>
            </a:r>
            <a:r>
              <a:rPr/>
              <a:t>to</a:t>
            </a:r>
            <a:r>
              <a:rPr/>
              <a:t> </a:t>
            </a:r>
            <a:r>
              <a:rPr/>
              <a:t>one,</a:t>
            </a:r>
            <a:r>
              <a:rPr/>
              <a:t> </a:t>
            </a:r>
            <a:r>
              <a:rPr/>
              <a:t>you</a:t>
            </a:r>
            <a:r>
              <a:rPr/>
              <a:t> </a:t>
            </a:r>
            <a:r>
              <a:rPr/>
              <a:t>know</a:t>
            </a:r>
            <a:r>
              <a:rPr/>
              <a:t> </a:t>
            </a:r>
            <a:r>
              <a:rPr/>
              <a:t>that</a:t>
            </a:r>
            <a:r>
              <a:rPr/>
              <a:t> </a:t>
            </a:r>
            <a:r>
              <a:rPr/>
              <a:t>this</a:t>
            </a:r>
            <a:r>
              <a:rPr/>
              <a:t> </a:t>
            </a:r>
            <a:r>
              <a:rPr/>
              <a:t>means</a:t>
            </a:r>
            <a:r>
              <a:rPr/>
              <a:t> </a:t>
            </a:r>
            <a:r>
              <a:rPr/>
              <a:t>that</a:t>
            </a:r>
            <a:r>
              <a:rPr/>
              <a:t> </a:t>
            </a:r>
            <a:r>
              <a:rPr/>
              <a:t>you</a:t>
            </a:r>
            <a:r>
              <a:rPr/>
              <a:t> </a:t>
            </a:r>
            <a:r>
              <a:rPr/>
              <a:t>would</a:t>
            </a:r>
            <a:r>
              <a:rPr/>
              <a:t> </a:t>
            </a:r>
            <a:r>
              <a:rPr/>
              <a:t>expect</a:t>
            </a:r>
            <a:r>
              <a:rPr/>
              <a:t> </a:t>
            </a:r>
            <a:r>
              <a:rPr/>
              <a:t>to</a:t>
            </a:r>
            <a:r>
              <a:rPr/>
              <a:t> </a:t>
            </a:r>
            <a:r>
              <a:rPr/>
              <a:t>having</a:t>
            </a:r>
            <a:r>
              <a:rPr/>
              <a:t> </a:t>
            </a:r>
            <a:r>
              <a:rPr/>
              <a:t>a</a:t>
            </a:r>
            <a:r>
              <a:rPr/>
              <a:t> </a:t>
            </a:r>
            <a:r>
              <a:rPr/>
              <a:t>losing</a:t>
            </a:r>
            <a:r>
              <a:rPr/>
              <a:t> </a:t>
            </a:r>
            <a:r>
              <a:rPr/>
              <a:t>ticket</a:t>
            </a:r>
            <a:r>
              <a:rPr/>
              <a:t> </a:t>
            </a:r>
            <a:r>
              <a:rPr/>
              <a:t>about</a:t>
            </a:r>
            <a:r>
              <a:rPr/>
              <a:t> </a:t>
            </a:r>
            <a:r>
              <a:rPr/>
              <a:t>a</a:t>
            </a:r>
            <a:r>
              <a:rPr/>
              <a:t> </a:t>
            </a:r>
            <a:r>
              <a:rPr/>
              <a:t>million</a:t>
            </a:r>
            <a:r>
              <a:rPr/>
              <a:t> </a:t>
            </a:r>
            <a:r>
              <a:rPr/>
              <a:t>times</a:t>
            </a:r>
            <a:r>
              <a:rPr/>
              <a:t> </a:t>
            </a:r>
            <a:r>
              <a:rPr/>
              <a:t>more</a:t>
            </a:r>
            <a:r>
              <a:rPr/>
              <a:t> </a:t>
            </a:r>
            <a:r>
              <a:rPr/>
              <a:t>often</a:t>
            </a:r>
            <a:r>
              <a:rPr/>
              <a:t> </a:t>
            </a:r>
            <a:r>
              <a:rPr/>
              <a:t>than</a:t>
            </a:r>
            <a:r>
              <a:rPr/>
              <a:t> </a:t>
            </a:r>
            <a:r>
              <a:rPr/>
              <a:t>you</a:t>
            </a:r>
            <a:r>
              <a:rPr/>
              <a:t> </a:t>
            </a:r>
            <a:r>
              <a:rPr/>
              <a:t>would</a:t>
            </a:r>
            <a:r>
              <a:rPr/>
              <a:t> </a:t>
            </a:r>
            <a:r>
              <a:rPr/>
              <a:t>expect</a:t>
            </a:r>
            <a:r>
              <a:rPr/>
              <a:t> </a:t>
            </a:r>
            <a:r>
              <a:rPr/>
              <a:t>to</a:t>
            </a:r>
            <a:r>
              <a:rPr/>
              <a:t> </a:t>
            </a:r>
            <a:r>
              <a:rPr/>
              <a:t>hit</a:t>
            </a:r>
            <a:r>
              <a:rPr/>
              <a:t> </a:t>
            </a:r>
            <a:r>
              <a:rPr/>
              <a:t>the</a:t>
            </a:r>
            <a:r>
              <a:rPr/>
              <a:t> </a:t>
            </a:r>
            <a:r>
              <a:rPr/>
              <a:t>jackpot.</a:t>
            </a:r>
          </a:p>
          <a:p>
            <a:pPr lvl="0" marL="0" indent="0">
              <a:buNone/>
            </a:pPr>
          </a:p>
          <a:p>
            <a:pPr lvl="0" marL="0" indent="0">
              <a:buNone/>
            </a:pPr>
            <a:r>
              <a:rPr/>
              <a:t>It’s</a:t>
            </a:r>
            <a:r>
              <a:rPr/>
              <a:t> </a:t>
            </a:r>
            <a:r>
              <a:rPr/>
              <a:t>easy</a:t>
            </a:r>
            <a:r>
              <a:rPr/>
              <a:t> </a:t>
            </a:r>
            <a:r>
              <a:rPr/>
              <a:t>to</a:t>
            </a:r>
            <a:r>
              <a:rPr/>
              <a:t> </a:t>
            </a:r>
            <a:r>
              <a:rPr/>
              <a:t>convert</a:t>
            </a:r>
            <a:r>
              <a:rPr/>
              <a:t> </a:t>
            </a:r>
            <a:r>
              <a:rPr/>
              <a:t>odds</a:t>
            </a:r>
            <a:r>
              <a:rPr/>
              <a:t> </a:t>
            </a:r>
            <a:r>
              <a:rPr/>
              <a:t>into</a:t>
            </a:r>
            <a:r>
              <a:rPr/>
              <a:t> </a:t>
            </a:r>
            <a:r>
              <a:rPr/>
              <a:t>probabilities</a:t>
            </a:r>
            <a:r>
              <a:rPr/>
              <a:t> </a:t>
            </a:r>
            <a:r>
              <a:rPr/>
              <a:t>and</a:t>
            </a:r>
            <a:r>
              <a:rPr/>
              <a:t> </a:t>
            </a:r>
            <a:r>
              <a:rPr/>
              <a:t>vice</a:t>
            </a:r>
            <a:r>
              <a:rPr/>
              <a:t> </a:t>
            </a:r>
            <a:r>
              <a:rPr/>
              <a:t>versa.</a:t>
            </a:r>
            <a:r>
              <a:rPr/>
              <a:t> </a:t>
            </a:r>
            <a:r>
              <a:rPr/>
              <a:t>With</a:t>
            </a:r>
            <a:r>
              <a:rPr/>
              <a:t> </a:t>
            </a:r>
            <a:r>
              <a:rPr/>
              <a:t>odds</a:t>
            </a:r>
            <a:r>
              <a:rPr/>
              <a:t> </a:t>
            </a:r>
            <a:r>
              <a:rPr/>
              <a:t>of</a:t>
            </a:r>
            <a:r>
              <a:rPr/>
              <a:t> </a:t>
            </a:r>
            <a:r>
              <a:rPr/>
              <a:t>three</a:t>
            </a:r>
            <a:r>
              <a:rPr/>
              <a:t> </a:t>
            </a:r>
            <a:r>
              <a:rPr/>
              <a:t>to</a:t>
            </a:r>
            <a:r>
              <a:rPr/>
              <a:t> </a:t>
            </a:r>
            <a:r>
              <a:rPr/>
              <a:t>one</a:t>
            </a:r>
            <a:r>
              <a:rPr/>
              <a:t> </a:t>
            </a:r>
            <a:r>
              <a:rPr/>
              <a:t>in</a:t>
            </a:r>
            <a:r>
              <a:rPr/>
              <a:t> </a:t>
            </a:r>
            <a:r>
              <a:rPr/>
              <a:t>favor,</a:t>
            </a:r>
            <a:r>
              <a:rPr/>
              <a:t> </a:t>
            </a:r>
            <a:r>
              <a:rPr/>
              <a:t>you</a:t>
            </a:r>
            <a:r>
              <a:rPr/>
              <a:t> </a:t>
            </a:r>
            <a:r>
              <a:rPr/>
              <a:t>would</a:t>
            </a:r>
            <a:r>
              <a:rPr/>
              <a:t> </a:t>
            </a:r>
            <a:r>
              <a:rPr/>
              <a:t>expect</a:t>
            </a:r>
            <a:r>
              <a:rPr/>
              <a:t> </a:t>
            </a:r>
            <a:r>
              <a:rPr/>
              <a:t>to</a:t>
            </a:r>
            <a:r>
              <a:rPr/>
              <a:t> </a:t>
            </a:r>
            <a:r>
              <a:rPr/>
              <a:t>see</a:t>
            </a:r>
            <a:r>
              <a:rPr/>
              <a:t> </a:t>
            </a:r>
            <a:r>
              <a:rPr/>
              <a:t>roughly</a:t>
            </a:r>
            <a:r>
              <a:rPr/>
              <a:t> </a:t>
            </a:r>
            <a:r>
              <a:rPr/>
              <a:t>three</a:t>
            </a:r>
            <a:r>
              <a:rPr/>
              <a:t> </a:t>
            </a:r>
            <a:r>
              <a:rPr/>
              <a:t>wins</a:t>
            </a:r>
            <a:r>
              <a:rPr/>
              <a:t> </a:t>
            </a:r>
            <a:r>
              <a:rPr/>
              <a:t>and</a:t>
            </a:r>
            <a:r>
              <a:rPr/>
              <a:t> </a:t>
            </a:r>
            <a:r>
              <a:rPr/>
              <a:t>only</a:t>
            </a:r>
            <a:r>
              <a:rPr/>
              <a:t> </a:t>
            </a:r>
            <a:r>
              <a:rPr/>
              <a:t>one</a:t>
            </a:r>
            <a:r>
              <a:rPr/>
              <a:t> </a:t>
            </a:r>
            <a:r>
              <a:rPr/>
              <a:t>loss</a:t>
            </a:r>
            <a:r>
              <a:rPr/>
              <a:t> </a:t>
            </a:r>
            <a:r>
              <a:rPr/>
              <a:t>out</a:t>
            </a:r>
            <a:r>
              <a:rPr/>
              <a:t> </a:t>
            </a:r>
            <a:r>
              <a:rPr/>
              <a:t>of</a:t>
            </a:r>
            <a:r>
              <a:rPr/>
              <a:t> </a:t>
            </a:r>
            <a:r>
              <a:rPr/>
              <a:t>every</a:t>
            </a:r>
            <a:r>
              <a:rPr/>
              <a:t> </a:t>
            </a:r>
            <a:r>
              <a:rPr/>
              <a:t>four</a:t>
            </a:r>
            <a:r>
              <a:rPr/>
              <a:t> </a:t>
            </a:r>
            <a:r>
              <a:rPr/>
              <a:t>attempts.</a:t>
            </a:r>
            <a:r>
              <a:rPr/>
              <a:t> </a:t>
            </a:r>
            <a:r>
              <a:rPr/>
              <a:t>In</a:t>
            </a:r>
            <a:r>
              <a:rPr/>
              <a:t> </a:t>
            </a:r>
            <a:r>
              <a:rPr/>
              <a:t>other</a:t>
            </a:r>
            <a:r>
              <a:rPr/>
              <a:t> </a:t>
            </a:r>
            <a:r>
              <a:rPr/>
              <a:t>words,</a:t>
            </a:r>
            <a:r>
              <a:rPr/>
              <a:t> </a:t>
            </a:r>
            <a:r>
              <a:rPr/>
              <a:t>your</a:t>
            </a:r>
            <a:r>
              <a:rPr/>
              <a:t> </a:t>
            </a:r>
            <a:r>
              <a:rPr/>
              <a:t>probability</a:t>
            </a:r>
            <a:r>
              <a:rPr/>
              <a:t> </a:t>
            </a:r>
            <a:r>
              <a:rPr/>
              <a:t>for</a:t>
            </a:r>
            <a:r>
              <a:rPr/>
              <a:t> </a:t>
            </a:r>
            <a:r>
              <a:rPr/>
              <a:t>winning</a:t>
            </a:r>
            <a:r>
              <a:rPr/>
              <a:t> </a:t>
            </a:r>
            <a:r>
              <a:rPr/>
              <a:t>is</a:t>
            </a:r>
            <a:r>
              <a:rPr/>
              <a:t> </a:t>
            </a:r>
            <a:r>
              <a:rPr/>
              <a:t>0.75.</a:t>
            </a:r>
          </a:p>
          <a:p>
            <a:pPr lvl="0" marL="0" indent="0">
              <a:buNone/>
            </a:pPr>
          </a:p>
          <a:p>
            <a:pPr lvl="0" marL="0" indent="0">
              <a:buNone/>
            </a:pPr>
            <a:r>
              <a:rPr/>
              <a:t>If</a:t>
            </a:r>
            <a:r>
              <a:rPr/>
              <a:t> </a:t>
            </a:r>
            <a:r>
              <a:rPr/>
              <a:t>you</a:t>
            </a:r>
            <a:r>
              <a:rPr/>
              <a:t> </a:t>
            </a:r>
            <a:r>
              <a:rPr/>
              <a:t>expect</a:t>
            </a:r>
            <a:r>
              <a:rPr/>
              <a:t> </a:t>
            </a:r>
            <a:r>
              <a:rPr/>
              <a:t>the</a:t>
            </a:r>
            <a:r>
              <a:rPr/>
              <a:t> </a:t>
            </a:r>
            <a:r>
              <a:rPr/>
              <a:t>probability</a:t>
            </a:r>
            <a:r>
              <a:rPr/>
              <a:t> </a:t>
            </a:r>
            <a:r>
              <a:rPr/>
              <a:t>of</a:t>
            </a:r>
            <a:r>
              <a:rPr/>
              <a:t> </a:t>
            </a:r>
            <a:r>
              <a:rPr/>
              <a:t>winning</a:t>
            </a:r>
            <a:r>
              <a:rPr/>
              <a:t> </a:t>
            </a:r>
            <a:r>
              <a:rPr/>
              <a:t>to</a:t>
            </a:r>
            <a:r>
              <a:rPr/>
              <a:t> </a:t>
            </a:r>
            <a:r>
              <a:rPr/>
              <a:t>be</a:t>
            </a:r>
            <a:r>
              <a:rPr/>
              <a:t> </a:t>
            </a:r>
            <a:r>
              <a:rPr/>
              <a:t>20%,</a:t>
            </a:r>
            <a:r>
              <a:rPr/>
              <a:t> </a:t>
            </a:r>
            <a:r>
              <a:rPr/>
              <a:t>you</a:t>
            </a:r>
            <a:r>
              <a:rPr/>
              <a:t> </a:t>
            </a:r>
            <a:r>
              <a:rPr/>
              <a:t>would</a:t>
            </a:r>
            <a:r>
              <a:rPr/>
              <a:t> </a:t>
            </a:r>
            <a:r>
              <a:rPr/>
              <a:t>expect</a:t>
            </a:r>
            <a:r>
              <a:rPr/>
              <a:t> </a:t>
            </a:r>
            <a:r>
              <a:rPr/>
              <a:t>to</a:t>
            </a:r>
            <a:r>
              <a:rPr/>
              <a:t> </a:t>
            </a:r>
            <a:r>
              <a:rPr/>
              <a:t>see</a:t>
            </a:r>
            <a:r>
              <a:rPr/>
              <a:t> </a:t>
            </a:r>
            <a:r>
              <a:rPr/>
              <a:t>roughly</a:t>
            </a:r>
            <a:r>
              <a:rPr/>
              <a:t> </a:t>
            </a:r>
            <a:r>
              <a:rPr/>
              <a:t>one</a:t>
            </a:r>
            <a:r>
              <a:rPr/>
              <a:t> </a:t>
            </a:r>
            <a:r>
              <a:rPr/>
              <a:t>win</a:t>
            </a:r>
            <a:r>
              <a:rPr/>
              <a:t> </a:t>
            </a:r>
            <a:r>
              <a:rPr/>
              <a:t>and</a:t>
            </a:r>
            <a:r>
              <a:rPr/>
              <a:t> </a:t>
            </a:r>
            <a:r>
              <a:rPr/>
              <a:t>four</a:t>
            </a:r>
            <a:r>
              <a:rPr/>
              <a:t> </a:t>
            </a:r>
            <a:r>
              <a:rPr/>
              <a:t>losses</a:t>
            </a:r>
            <a:r>
              <a:rPr/>
              <a:t> </a:t>
            </a:r>
            <a:r>
              <a:rPr/>
              <a:t>out</a:t>
            </a:r>
            <a:r>
              <a:rPr/>
              <a:t> </a:t>
            </a:r>
            <a:r>
              <a:rPr/>
              <a:t>of</a:t>
            </a:r>
            <a:r>
              <a:rPr/>
              <a:t> </a:t>
            </a:r>
            <a:r>
              <a:rPr/>
              <a:t>every</a:t>
            </a:r>
            <a:r>
              <a:rPr/>
              <a:t> </a:t>
            </a:r>
            <a:r>
              <a:rPr/>
              <a:t>five</a:t>
            </a:r>
            <a:r>
              <a:rPr/>
              <a:t> </a:t>
            </a:r>
            <a:r>
              <a:rPr/>
              <a:t>attempts.</a:t>
            </a:r>
            <a:r>
              <a:rPr/>
              <a:t> </a:t>
            </a:r>
            <a:r>
              <a:rPr/>
              <a:t>In</a:t>
            </a:r>
            <a:r>
              <a:rPr/>
              <a:t> </a:t>
            </a:r>
            <a:r>
              <a:rPr/>
              <a:t>other</a:t>
            </a:r>
            <a:r>
              <a:rPr/>
              <a:t> </a:t>
            </a:r>
            <a:r>
              <a:rPr/>
              <a:t>words,</a:t>
            </a:r>
            <a:r>
              <a:rPr/>
              <a:t> </a:t>
            </a:r>
            <a:r>
              <a:rPr/>
              <a:t>your</a:t>
            </a:r>
            <a:r>
              <a:rPr/>
              <a:t> </a:t>
            </a:r>
            <a:r>
              <a:rPr/>
              <a:t>odds</a:t>
            </a:r>
            <a:r>
              <a:rPr/>
              <a:t> </a:t>
            </a:r>
            <a:r>
              <a:rPr/>
              <a:t>are</a:t>
            </a:r>
            <a:r>
              <a:rPr/>
              <a:t> </a:t>
            </a:r>
            <a:r>
              <a:rPr/>
              <a:t>4</a:t>
            </a:r>
            <a:r>
              <a:rPr/>
              <a:t> </a:t>
            </a:r>
            <a:r>
              <a:rPr/>
              <a:t>to</a:t>
            </a:r>
            <a:r>
              <a:rPr/>
              <a:t> </a:t>
            </a:r>
            <a:r>
              <a:rPr/>
              <a:t>1</a:t>
            </a:r>
            <a:r>
              <a:rPr/>
              <a:t> </a:t>
            </a:r>
            <a:r>
              <a:rPr/>
              <a:t>against.</a:t>
            </a:r>
          </a:p>
          <a:p>
            <a:pPr lvl="0" marL="0" indent="0">
              <a:buNone/>
            </a:pPr>
          </a:p>
          <a:p>
            <a:pPr lvl="0" marL="0" indent="0">
              <a:buNone/>
            </a:pPr>
            <a:r>
              <a:rPr/>
              <a:t>The</a:t>
            </a:r>
            <a:r>
              <a:rPr/>
              <a:t> </a:t>
            </a:r>
            <a:r>
              <a:rPr/>
              <a:t>formulas</a:t>
            </a:r>
            <a:r>
              <a:rPr/>
              <a:t> </a:t>
            </a:r>
            <a:r>
              <a:rPr/>
              <a:t>for</a:t>
            </a:r>
            <a:r>
              <a:rPr/>
              <a:t> </a:t>
            </a:r>
            <a:r>
              <a:rPr/>
              <a:t>conversion</a:t>
            </a:r>
            <a:r>
              <a:rPr/>
              <a:t> </a:t>
            </a:r>
            <a:r>
              <a:rPr/>
              <a:t>are</a:t>
            </a:r>
          </a:p>
          <a:p>
            <a:pPr lvl="0" marL="0" indent="0">
              <a:buNone/>
            </a:pPr>
          </a:p>
          <a:p>
            <a:pPr lvl="0" marL="0" indent="0">
              <a:buNone/>
            </a:pPr>
            <a:r>
              <a:rPr/>
              <a:t>odds</a:t>
            </a:r>
            <a:r>
              <a:rPr/>
              <a:t> </a:t>
            </a:r>
            <a:r>
              <a:rPr/>
              <a:t>=</a:t>
            </a:r>
            <a:r>
              <a:rPr/>
              <a:t> </a:t>
            </a:r>
            <a:r>
              <a:rPr/>
              <a:t>prob</a:t>
            </a:r>
            <a:r>
              <a:rPr/>
              <a:t> </a:t>
            </a:r>
            <a:r>
              <a:rPr/>
              <a:t>/</a:t>
            </a:r>
            <a:r>
              <a:rPr/>
              <a:t> </a:t>
            </a:r>
            <a:r>
              <a:rPr/>
              <a:t>(1-prob)</a:t>
            </a:r>
          </a:p>
          <a:p>
            <a:pPr lvl="0" marL="0" indent="0">
              <a:buNone/>
            </a:pPr>
          </a:p>
          <a:p>
            <a:pPr lvl="0" marL="0" indent="0">
              <a:buNone/>
            </a:pPr>
            <a:r>
              <a:rPr/>
              <a:t>and</a:t>
            </a:r>
          </a:p>
          <a:p>
            <a:pPr lvl="0" marL="0" indent="0">
              <a:buNone/>
            </a:pPr>
          </a:p>
          <a:p>
            <a:pPr lvl="0" marL="0" indent="0">
              <a:buNone/>
            </a:pPr>
            <a:r>
              <a:rPr/>
              <a:t>prob</a:t>
            </a:r>
            <a:r>
              <a:rPr/>
              <a:t> </a:t>
            </a:r>
            <a:r>
              <a:rPr/>
              <a:t>=</a:t>
            </a:r>
            <a:r>
              <a:rPr/>
              <a:t> </a:t>
            </a:r>
            <a:r>
              <a:rPr/>
              <a:t>odds</a:t>
            </a:r>
            <a:r>
              <a:rPr/>
              <a:t> </a:t>
            </a:r>
            <a:r>
              <a:rPr/>
              <a:t>/</a:t>
            </a:r>
            <a:r>
              <a:rPr/>
              <a:t> </a:t>
            </a:r>
            <a:r>
              <a:rPr/>
              <a:t>(1+odds).</a:t>
            </a:r>
          </a:p>
          <a:p>
            <a:pPr lvl="0" marL="0" indent="0">
              <a:buNone/>
            </a:pPr>
          </a:p>
          <a:p>
            <a:pPr lvl="0" marL="0" indent="0">
              <a:buNone/>
            </a:pPr>
            <a:r>
              <a:rPr/>
              <a:t>In</a:t>
            </a:r>
            <a:r>
              <a:rPr/>
              <a:t> </a:t>
            </a:r>
            <a:r>
              <a:rPr/>
              <a:t>medicine</a:t>
            </a:r>
            <a:r>
              <a:rPr/>
              <a:t> </a:t>
            </a:r>
            <a:r>
              <a:rPr/>
              <a:t>and</a:t>
            </a:r>
            <a:r>
              <a:rPr/>
              <a:t> </a:t>
            </a:r>
            <a:r>
              <a:rPr/>
              <a:t>epidemiology,</a:t>
            </a:r>
            <a:r>
              <a:rPr/>
              <a:t> </a:t>
            </a:r>
            <a:r>
              <a:rPr/>
              <a:t>when</a:t>
            </a:r>
            <a:r>
              <a:rPr/>
              <a:t> </a:t>
            </a:r>
            <a:r>
              <a:rPr/>
              <a:t>an</a:t>
            </a:r>
            <a:r>
              <a:rPr/>
              <a:t> </a:t>
            </a:r>
            <a:r>
              <a:rPr/>
              <a:t>event</a:t>
            </a:r>
            <a:r>
              <a:rPr/>
              <a:t> </a:t>
            </a:r>
            <a:r>
              <a:rPr/>
              <a:t>is</a:t>
            </a:r>
            <a:r>
              <a:rPr/>
              <a:t> </a:t>
            </a:r>
            <a:r>
              <a:rPr/>
              <a:t>less</a:t>
            </a:r>
            <a:r>
              <a:rPr/>
              <a:t> </a:t>
            </a:r>
            <a:r>
              <a:rPr/>
              <a:t>likely</a:t>
            </a:r>
            <a:r>
              <a:rPr/>
              <a:t> </a:t>
            </a:r>
            <a:r>
              <a:rPr/>
              <a:t>to</a:t>
            </a:r>
            <a:r>
              <a:rPr/>
              <a:t> </a:t>
            </a:r>
            <a:r>
              <a:rPr/>
              <a:t>happen</a:t>
            </a:r>
            <a:r>
              <a:rPr/>
              <a:t> </a:t>
            </a:r>
            <a:r>
              <a:rPr/>
              <a:t>and</a:t>
            </a:r>
            <a:r>
              <a:rPr/>
              <a:t> </a:t>
            </a:r>
            <a:r>
              <a:rPr/>
              <a:t>more</a:t>
            </a:r>
            <a:r>
              <a:rPr/>
              <a:t> </a:t>
            </a:r>
            <a:r>
              <a:rPr/>
              <a:t>likely</a:t>
            </a:r>
            <a:r>
              <a:rPr/>
              <a:t> </a:t>
            </a:r>
            <a:r>
              <a:rPr/>
              <a:t>not</a:t>
            </a:r>
            <a:r>
              <a:rPr/>
              <a:t> </a:t>
            </a:r>
            <a:r>
              <a:rPr/>
              <a:t>to</a:t>
            </a:r>
            <a:r>
              <a:rPr/>
              <a:t> </a:t>
            </a:r>
            <a:r>
              <a:rPr/>
              <a:t>happen,</a:t>
            </a:r>
            <a:r>
              <a:rPr/>
              <a:t> </a:t>
            </a:r>
            <a:r>
              <a:rPr/>
              <a:t>we</a:t>
            </a:r>
            <a:r>
              <a:rPr/>
              <a:t> </a:t>
            </a:r>
            <a:r>
              <a:rPr/>
              <a:t>represent</a:t>
            </a:r>
            <a:r>
              <a:rPr/>
              <a:t> </a:t>
            </a:r>
            <a:r>
              <a:rPr/>
              <a:t>the</a:t>
            </a:r>
            <a:r>
              <a:rPr/>
              <a:t> </a:t>
            </a:r>
            <a:r>
              <a:rPr/>
              <a:t>odds</a:t>
            </a:r>
            <a:r>
              <a:rPr/>
              <a:t> </a:t>
            </a:r>
            <a:r>
              <a:rPr/>
              <a:t>as</a:t>
            </a:r>
            <a:r>
              <a:rPr/>
              <a:t> </a:t>
            </a:r>
            <a:r>
              <a:rPr/>
              <a:t>a</a:t>
            </a:r>
            <a:r>
              <a:rPr/>
              <a:t> </a:t>
            </a:r>
            <a:r>
              <a:rPr/>
              <a:t>value</a:t>
            </a:r>
            <a:r>
              <a:rPr/>
              <a:t> </a:t>
            </a:r>
            <a:r>
              <a:rPr/>
              <a:t>less</a:t>
            </a:r>
            <a:r>
              <a:rPr/>
              <a:t> </a:t>
            </a:r>
            <a:r>
              <a:rPr/>
              <a:t>than</a:t>
            </a:r>
            <a:r>
              <a:rPr/>
              <a:t> </a:t>
            </a:r>
            <a:r>
              <a:rPr/>
              <a:t>one.</a:t>
            </a:r>
            <a:r>
              <a:rPr/>
              <a:t> </a:t>
            </a:r>
            <a:r>
              <a:rPr/>
              <a:t>So</a:t>
            </a:r>
            <a:r>
              <a:rPr/>
              <a:t> </a:t>
            </a:r>
            <a:r>
              <a:rPr/>
              <a:t>odds</a:t>
            </a:r>
            <a:r>
              <a:rPr/>
              <a:t> </a:t>
            </a:r>
            <a:r>
              <a:rPr/>
              <a:t>of</a:t>
            </a:r>
            <a:r>
              <a:rPr/>
              <a:t> </a:t>
            </a:r>
            <a:r>
              <a:rPr/>
              <a:t>four</a:t>
            </a:r>
            <a:r>
              <a:rPr/>
              <a:t> </a:t>
            </a:r>
            <a:r>
              <a:rPr/>
              <a:t>to</a:t>
            </a:r>
            <a:r>
              <a:rPr/>
              <a:t> </a:t>
            </a:r>
            <a:r>
              <a:rPr/>
              <a:t>one</a:t>
            </a:r>
            <a:r>
              <a:rPr/>
              <a:t> </a:t>
            </a:r>
            <a:r>
              <a:rPr/>
              <a:t>against</a:t>
            </a:r>
            <a:r>
              <a:rPr/>
              <a:t> </a:t>
            </a:r>
            <a:r>
              <a:rPr/>
              <a:t>an</a:t>
            </a:r>
            <a:r>
              <a:rPr/>
              <a:t> </a:t>
            </a:r>
            <a:r>
              <a:rPr/>
              <a:t>event</a:t>
            </a:r>
            <a:r>
              <a:rPr/>
              <a:t> </a:t>
            </a:r>
            <a:r>
              <a:rPr/>
              <a:t>would</a:t>
            </a:r>
            <a:r>
              <a:rPr/>
              <a:t> </a:t>
            </a:r>
            <a:r>
              <a:rPr/>
              <a:t>be</a:t>
            </a:r>
            <a:r>
              <a:rPr/>
              <a:t> </a:t>
            </a:r>
            <a:r>
              <a:rPr/>
              <a:t>represented</a:t>
            </a:r>
            <a:r>
              <a:rPr/>
              <a:t> </a:t>
            </a:r>
            <a:r>
              <a:rPr/>
              <a:t>by</a:t>
            </a:r>
            <a:r>
              <a:rPr/>
              <a:t> </a:t>
            </a:r>
            <a:r>
              <a:rPr/>
              <a:t>the</a:t>
            </a:r>
            <a:r>
              <a:rPr/>
              <a:t> </a:t>
            </a:r>
            <a:r>
              <a:rPr/>
              <a:t>fraction</a:t>
            </a:r>
            <a:r>
              <a:rPr/>
              <a:t> </a:t>
            </a:r>
            <a:r>
              <a:rPr/>
              <a:t>1/4</a:t>
            </a:r>
            <a:r>
              <a:rPr/>
              <a:t> </a:t>
            </a:r>
            <a:r>
              <a:rPr/>
              <a:t>or</a:t>
            </a:r>
            <a:r>
              <a:rPr/>
              <a:t> </a:t>
            </a:r>
            <a:r>
              <a:rPr/>
              <a:t>0.25.</a:t>
            </a:r>
            <a:r>
              <a:rPr/>
              <a:t> </a:t>
            </a:r>
            <a:r>
              <a:rPr/>
              <a:t>When</a:t>
            </a:r>
            <a:r>
              <a:rPr/>
              <a:t> </a:t>
            </a:r>
            <a:r>
              <a:rPr/>
              <a:t>an</a:t>
            </a:r>
            <a:r>
              <a:rPr/>
              <a:t> </a:t>
            </a:r>
            <a:r>
              <a:rPr/>
              <a:t>event</a:t>
            </a:r>
            <a:r>
              <a:rPr/>
              <a:t> </a:t>
            </a:r>
            <a:r>
              <a:rPr/>
              <a:t>is</a:t>
            </a:r>
            <a:r>
              <a:rPr/>
              <a:t> </a:t>
            </a:r>
            <a:r>
              <a:rPr/>
              <a:t>more</a:t>
            </a:r>
            <a:r>
              <a:rPr/>
              <a:t> </a:t>
            </a:r>
            <a:r>
              <a:rPr/>
              <a:t>likely</a:t>
            </a:r>
            <a:r>
              <a:rPr/>
              <a:t> </a:t>
            </a:r>
            <a:r>
              <a:rPr/>
              <a:t>to</a:t>
            </a:r>
            <a:r>
              <a:rPr/>
              <a:t> </a:t>
            </a:r>
            <a:r>
              <a:rPr/>
              <a:t>happen</a:t>
            </a:r>
            <a:r>
              <a:rPr/>
              <a:t> </a:t>
            </a:r>
            <a:r>
              <a:rPr/>
              <a:t>than</a:t>
            </a:r>
            <a:r>
              <a:rPr/>
              <a:t> </a:t>
            </a:r>
            <a:r>
              <a:rPr/>
              <a:t>not,</a:t>
            </a:r>
            <a:r>
              <a:rPr/>
              <a:t> </a:t>
            </a:r>
            <a:r>
              <a:rPr/>
              <a:t>we</a:t>
            </a:r>
            <a:r>
              <a:rPr/>
              <a:t> </a:t>
            </a:r>
            <a:r>
              <a:rPr/>
              <a:t>represent</a:t>
            </a:r>
            <a:r>
              <a:rPr/>
              <a:t> </a:t>
            </a:r>
            <a:r>
              <a:rPr/>
              <a:t>the</a:t>
            </a:r>
            <a:r>
              <a:rPr/>
              <a:t> </a:t>
            </a:r>
            <a:r>
              <a:rPr/>
              <a:t>odds</a:t>
            </a:r>
            <a:r>
              <a:rPr/>
              <a:t> </a:t>
            </a:r>
            <a:r>
              <a:rPr/>
              <a:t>as</a:t>
            </a:r>
            <a:r>
              <a:rPr/>
              <a:t> </a:t>
            </a:r>
            <a:r>
              <a:rPr/>
              <a:t>a</a:t>
            </a:r>
            <a:r>
              <a:rPr/>
              <a:t> </a:t>
            </a:r>
            <a:r>
              <a:rPr/>
              <a:t>value</a:t>
            </a:r>
            <a:r>
              <a:rPr/>
              <a:t> </a:t>
            </a:r>
            <a:r>
              <a:rPr/>
              <a:t>greater</a:t>
            </a:r>
            <a:r>
              <a:rPr/>
              <a:t> </a:t>
            </a:r>
            <a:r>
              <a:rPr/>
              <a:t>than</a:t>
            </a:r>
            <a:r>
              <a:rPr/>
              <a:t> </a:t>
            </a:r>
            <a:r>
              <a:rPr/>
              <a:t>one.</a:t>
            </a:r>
            <a:r>
              <a:rPr/>
              <a:t> </a:t>
            </a:r>
            <a:r>
              <a:rPr/>
              <a:t>So</a:t>
            </a:r>
            <a:r>
              <a:rPr/>
              <a:t> </a:t>
            </a:r>
            <a:r>
              <a:rPr/>
              <a:t>odds</a:t>
            </a:r>
            <a:r>
              <a:rPr/>
              <a:t> </a:t>
            </a:r>
            <a:r>
              <a:rPr/>
              <a:t>of</a:t>
            </a:r>
            <a:r>
              <a:rPr/>
              <a:t> </a:t>
            </a:r>
            <a:r>
              <a:rPr/>
              <a:t>three</a:t>
            </a:r>
            <a:r>
              <a:rPr/>
              <a:t> </a:t>
            </a:r>
            <a:r>
              <a:rPr/>
              <a:t>to</a:t>
            </a:r>
            <a:r>
              <a:rPr/>
              <a:t> </a:t>
            </a:r>
            <a:r>
              <a:rPr/>
              <a:t>one</a:t>
            </a:r>
            <a:r>
              <a:rPr/>
              <a:t> </a:t>
            </a:r>
            <a:r>
              <a:rPr/>
              <a:t>in</a:t>
            </a:r>
            <a:r>
              <a:rPr/>
              <a:t> </a:t>
            </a:r>
            <a:r>
              <a:rPr/>
              <a:t>favor</a:t>
            </a:r>
            <a:r>
              <a:rPr/>
              <a:t> </a:t>
            </a:r>
            <a:r>
              <a:rPr/>
              <a:t>of</a:t>
            </a:r>
            <a:r>
              <a:rPr/>
              <a:t> </a:t>
            </a:r>
            <a:r>
              <a:rPr/>
              <a:t>an</a:t>
            </a:r>
            <a:r>
              <a:rPr/>
              <a:t> </a:t>
            </a:r>
            <a:r>
              <a:rPr/>
              <a:t>event</a:t>
            </a:r>
            <a:r>
              <a:rPr/>
              <a:t> </a:t>
            </a:r>
            <a:r>
              <a:rPr/>
              <a:t>would</a:t>
            </a:r>
            <a:r>
              <a:rPr/>
              <a:t> </a:t>
            </a:r>
            <a:r>
              <a:rPr/>
              <a:t>be</a:t>
            </a:r>
            <a:r>
              <a:rPr/>
              <a:t> </a:t>
            </a:r>
            <a:r>
              <a:rPr/>
              <a:t>represented</a:t>
            </a:r>
            <a:r>
              <a:rPr/>
              <a:t> </a:t>
            </a:r>
            <a:r>
              <a:rPr/>
              <a:t>simply</a:t>
            </a:r>
            <a:r>
              <a:rPr/>
              <a:t> </a:t>
            </a:r>
            <a:r>
              <a:rPr/>
              <a:t>as</a:t>
            </a:r>
            <a:r>
              <a:rPr/>
              <a:t> </a:t>
            </a:r>
            <a:r>
              <a:rPr/>
              <a:t>an</a:t>
            </a:r>
            <a:r>
              <a:rPr/>
              <a:t> </a:t>
            </a:r>
            <a:r>
              <a:rPr/>
              <a:t>odds</a:t>
            </a:r>
            <a:r>
              <a:rPr/>
              <a:t> </a:t>
            </a:r>
            <a:r>
              <a:rPr/>
              <a:t>of</a:t>
            </a:r>
            <a:r>
              <a:rPr/>
              <a:t> </a:t>
            </a:r>
            <a:r>
              <a:rPr/>
              <a:t>3.</a:t>
            </a:r>
            <a:r>
              <a:rPr/>
              <a:t> </a:t>
            </a:r>
            <a:r>
              <a:rPr/>
              <a:t>With</a:t>
            </a:r>
            <a:r>
              <a:rPr/>
              <a:t> </a:t>
            </a:r>
            <a:r>
              <a:rPr/>
              <a:t>this</a:t>
            </a:r>
            <a:r>
              <a:rPr/>
              <a:t> </a:t>
            </a:r>
            <a:r>
              <a:rPr/>
              <a:t>convention,</a:t>
            </a:r>
            <a:r>
              <a:rPr/>
              <a:t> </a:t>
            </a:r>
            <a:r>
              <a:rPr/>
              <a:t>odds</a:t>
            </a:r>
            <a:r>
              <a:rPr/>
              <a:t> </a:t>
            </a:r>
            <a:r>
              <a:rPr/>
              <a:t>are</a:t>
            </a:r>
            <a:r>
              <a:rPr/>
              <a:t> </a:t>
            </a:r>
            <a:r>
              <a:rPr/>
              <a:t>bounded</a:t>
            </a:r>
            <a:r>
              <a:rPr/>
              <a:t> </a:t>
            </a:r>
            <a:r>
              <a:rPr/>
              <a:t>below</a:t>
            </a:r>
            <a:r>
              <a:rPr/>
              <a:t> </a:t>
            </a:r>
            <a:r>
              <a:rPr/>
              <a:t>by</a:t>
            </a:r>
            <a:r>
              <a:rPr/>
              <a:t> </a:t>
            </a:r>
            <a:r>
              <a:rPr/>
              <a:t>zero,</a:t>
            </a:r>
            <a:r>
              <a:rPr/>
              <a:t> </a:t>
            </a:r>
            <a:r>
              <a:rPr/>
              <a:t>but</a:t>
            </a:r>
            <a:r>
              <a:rPr/>
              <a:t> </a:t>
            </a:r>
            <a:r>
              <a:rPr/>
              <a:t>have</a:t>
            </a:r>
            <a:r>
              <a:rPr/>
              <a:t> </a:t>
            </a:r>
            <a:r>
              <a:rPr/>
              <a:t>no</a:t>
            </a:r>
            <a:r>
              <a:rPr/>
              <a:t> </a:t>
            </a:r>
            <a:r>
              <a:rPr/>
              <a:t>upper</a:t>
            </a:r>
            <a:r>
              <a:rPr/>
              <a:t> </a:t>
            </a:r>
            <a:r>
              <a:rPr/>
              <a:t>bound.</a:t>
            </a:r>
          </a:p>
        </p:txBody>
      </p:sp>
      <p:sp>
        <p:nvSpPr>
          <p:cNvPr id="4" name="Slide Number Placeholder 3"/>
          <p:cNvSpPr>
            <a:spLocks noGrp="1"/>
          </p:cNvSpPr>
          <p:nvPr>
            <p:ph type="sldNum" sz="quarter" idx="10"/>
          </p:nvPr>
        </p:nvSpPr>
        <p:spPr/>
        <p:txBody>
          <a:bodyPr/>
          <a:lstStyle/>
          <a:p>
            <a:fld id="{18BDFEC3-8487-43E8-A154-7C12CBC1FFF2}" type="slidenum">
              <a:rPr lang="en-US"/>
              <a:t>43</a:t>
            </a:fld>
            <a:endParaRPr lang="en-US"/>
          </a:p>
        </p:txBody>
      </p:sp>
    </p:spTree>
  </p:cSld>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Let’s</a:t>
            </a:r>
            <a:r>
              <a:rPr/>
              <a:t> </a:t>
            </a:r>
            <a:r>
              <a:rPr/>
              <a:t>consider</a:t>
            </a:r>
            <a:r>
              <a:rPr/>
              <a:t> </a:t>
            </a:r>
            <a:r>
              <a:rPr/>
              <a:t>a</a:t>
            </a:r>
            <a:r>
              <a:rPr/>
              <a:t> </a:t>
            </a:r>
            <a:r>
              <a:rPr/>
              <a:t>multiplicative</a:t>
            </a:r>
            <a:r>
              <a:rPr/>
              <a:t> </a:t>
            </a:r>
            <a:r>
              <a:rPr/>
              <a:t>model</a:t>
            </a:r>
            <a:r>
              <a:rPr/>
              <a:t> </a:t>
            </a:r>
            <a:r>
              <a:rPr/>
              <a:t>for</a:t>
            </a:r>
            <a:r>
              <a:rPr/>
              <a:t> </a:t>
            </a:r>
            <a:r>
              <a:rPr/>
              <a:t>the</a:t>
            </a:r>
            <a:r>
              <a:rPr/>
              <a:t> </a:t>
            </a:r>
            <a:r>
              <a:rPr/>
              <a:t>odds</a:t>
            </a:r>
            <a:r>
              <a:rPr/>
              <a:t> </a:t>
            </a:r>
            <a:r>
              <a:rPr/>
              <a:t>(not</a:t>
            </a:r>
            <a:r>
              <a:rPr/>
              <a:t> </a:t>
            </a:r>
            <a:r>
              <a:rPr/>
              <a:t>the</a:t>
            </a:r>
            <a:r>
              <a:rPr/>
              <a:t> </a:t>
            </a:r>
            <a:r>
              <a:rPr/>
              <a:t>probability)</a:t>
            </a:r>
            <a:r>
              <a:rPr/>
              <a:t> </a:t>
            </a:r>
            <a:r>
              <a:rPr/>
              <a:t>of</a:t>
            </a:r>
            <a:r>
              <a:rPr/>
              <a:t> </a:t>
            </a:r>
            <a:r>
              <a:rPr/>
              <a:t>BF.</a:t>
            </a:r>
          </a:p>
          <a:p>
            <a:pPr lvl="0" marL="0" indent="0">
              <a:buNone/>
            </a:pPr>
          </a:p>
          <a:p>
            <a:pPr lvl="0" marL="0" indent="0">
              <a:buNone/>
            </a:pPr>
            <a:r>
              <a:rPr/>
              <a:t>This</a:t>
            </a:r>
            <a:r>
              <a:rPr/>
              <a:t> </a:t>
            </a:r>
            <a:r>
              <a:rPr/>
              <a:t>model</a:t>
            </a:r>
            <a:r>
              <a:rPr/>
              <a:t> </a:t>
            </a:r>
            <a:r>
              <a:rPr/>
              <a:t>implies</a:t>
            </a:r>
            <a:r>
              <a:rPr/>
              <a:t> </a:t>
            </a:r>
            <a:r>
              <a:rPr/>
              <a:t>that</a:t>
            </a:r>
            <a:r>
              <a:rPr/>
              <a:t> </a:t>
            </a:r>
            <a:r>
              <a:rPr/>
              <a:t>each</a:t>
            </a:r>
            <a:r>
              <a:rPr/>
              <a:t> </a:t>
            </a:r>
            <a:r>
              <a:rPr/>
              <a:t>additional</a:t>
            </a:r>
            <a:r>
              <a:rPr/>
              <a:t> </a:t>
            </a:r>
            <a:r>
              <a:rPr/>
              <a:t>week</a:t>
            </a:r>
            <a:r>
              <a:rPr/>
              <a:t> </a:t>
            </a:r>
            <a:r>
              <a:rPr/>
              <a:t>of</a:t>
            </a:r>
            <a:r>
              <a:rPr/>
              <a:t> </a:t>
            </a:r>
            <a:r>
              <a:rPr/>
              <a:t>GA</a:t>
            </a:r>
            <a:r>
              <a:rPr/>
              <a:t> </a:t>
            </a:r>
            <a:r>
              <a:rPr/>
              <a:t>triples</a:t>
            </a:r>
            <a:r>
              <a:rPr/>
              <a:t> </a:t>
            </a:r>
            <a:r>
              <a:rPr/>
              <a:t>the</a:t>
            </a:r>
            <a:r>
              <a:rPr/>
              <a:t> </a:t>
            </a:r>
            <a:r>
              <a:rPr/>
              <a:t>odds</a:t>
            </a:r>
            <a:r>
              <a:rPr/>
              <a:t> </a:t>
            </a:r>
            <a:r>
              <a:rPr/>
              <a:t>of</a:t>
            </a:r>
            <a:r>
              <a:rPr/>
              <a:t> </a:t>
            </a:r>
            <a:r>
              <a:rPr/>
              <a:t>BF.</a:t>
            </a:r>
            <a:r>
              <a:rPr/>
              <a:t> </a:t>
            </a:r>
            <a:r>
              <a:rPr/>
              <a:t>A</a:t>
            </a:r>
            <a:r>
              <a:rPr/>
              <a:t> </a:t>
            </a:r>
            <a:r>
              <a:rPr/>
              <a:t>multiplicative</a:t>
            </a:r>
            <a:r>
              <a:rPr/>
              <a:t> </a:t>
            </a:r>
            <a:r>
              <a:rPr/>
              <a:t>model</a:t>
            </a:r>
            <a:r>
              <a:rPr/>
              <a:t> </a:t>
            </a:r>
            <a:r>
              <a:rPr/>
              <a:t>for</a:t>
            </a:r>
            <a:r>
              <a:rPr/>
              <a:t> </a:t>
            </a:r>
            <a:r>
              <a:rPr/>
              <a:t>odds</a:t>
            </a:r>
            <a:r>
              <a:rPr/>
              <a:t> </a:t>
            </a:r>
            <a:r>
              <a:rPr/>
              <a:t>is</a:t>
            </a:r>
            <a:r>
              <a:rPr/>
              <a:t> </a:t>
            </a:r>
            <a:r>
              <a:rPr/>
              <a:t>nice</a:t>
            </a:r>
            <a:r>
              <a:rPr/>
              <a:t> </a:t>
            </a:r>
            <a:r>
              <a:rPr/>
              <a:t>because</a:t>
            </a:r>
            <a:r>
              <a:rPr/>
              <a:t> </a:t>
            </a:r>
            <a:r>
              <a:rPr/>
              <a:t>it</a:t>
            </a:r>
            <a:r>
              <a:rPr/>
              <a:t> </a:t>
            </a:r>
            <a:r>
              <a:rPr/>
              <a:t>can’t</a:t>
            </a:r>
            <a:r>
              <a:rPr/>
              <a:t> </a:t>
            </a:r>
            <a:r>
              <a:rPr/>
              <a:t>produce</a:t>
            </a:r>
            <a:r>
              <a:rPr/>
              <a:t> </a:t>
            </a:r>
            <a:r>
              <a:rPr/>
              <a:t>any</a:t>
            </a:r>
            <a:r>
              <a:rPr/>
              <a:t> </a:t>
            </a:r>
            <a:r>
              <a:rPr/>
              <a:t>meaningless</a:t>
            </a:r>
            <a:r>
              <a:rPr/>
              <a:t> </a:t>
            </a:r>
            <a:r>
              <a:rPr/>
              <a:t>estimates.</a:t>
            </a:r>
          </a:p>
          <a:p>
            <a:pPr lvl="0" marL="0" indent="0">
              <a:buNone/>
            </a:pPr>
          </a:p>
          <a:p>
            <a:pPr lvl="0" marL="0" indent="0">
              <a:buNone/>
            </a:pPr>
            <a:r>
              <a:rPr/>
              <a:t>It’s</a:t>
            </a:r>
            <a:r>
              <a:rPr/>
              <a:t> </a:t>
            </a:r>
            <a:r>
              <a:rPr/>
              <a:t>interesting</a:t>
            </a:r>
            <a:r>
              <a:rPr/>
              <a:t> </a:t>
            </a:r>
            <a:r>
              <a:rPr/>
              <a:t>to</a:t>
            </a:r>
            <a:r>
              <a:rPr/>
              <a:t> </a:t>
            </a:r>
            <a:r>
              <a:rPr/>
              <a:t>look</a:t>
            </a:r>
            <a:r>
              <a:rPr/>
              <a:t> </a:t>
            </a:r>
            <a:r>
              <a:rPr/>
              <a:t>at</a:t>
            </a:r>
            <a:r>
              <a:rPr/>
              <a:t> </a:t>
            </a:r>
            <a:r>
              <a:rPr/>
              <a:t>how</a:t>
            </a:r>
            <a:r>
              <a:rPr/>
              <a:t> </a:t>
            </a:r>
            <a:r>
              <a:rPr/>
              <a:t>the</a:t>
            </a:r>
            <a:r>
              <a:rPr/>
              <a:t> </a:t>
            </a:r>
            <a:r>
              <a:rPr/>
              <a:t>logarithm</a:t>
            </a:r>
            <a:r>
              <a:rPr/>
              <a:t> </a:t>
            </a:r>
            <a:r>
              <a:rPr/>
              <a:t>of</a:t>
            </a:r>
            <a:r>
              <a:rPr/>
              <a:t> </a:t>
            </a:r>
            <a:r>
              <a:rPr/>
              <a:t>the</a:t>
            </a:r>
            <a:r>
              <a:rPr/>
              <a:t> </a:t>
            </a:r>
            <a:r>
              <a:rPr/>
              <a:t>odds</a:t>
            </a:r>
            <a:r>
              <a:rPr/>
              <a:t> </a:t>
            </a:r>
            <a:r>
              <a:rPr/>
              <a:t>behave.</a:t>
            </a:r>
          </a:p>
          <a:p>
            <a:pPr lvl="0" marL="0" indent="0">
              <a:buNone/>
            </a:pPr>
          </a:p>
          <a:p>
            <a:pPr lvl="0" marL="0" indent="0">
              <a:buNone/>
            </a:pPr>
            <a:r>
              <a:rPr/>
              <a:t>Notice</a:t>
            </a:r>
            <a:r>
              <a:rPr/>
              <a:t> </a:t>
            </a:r>
            <a:r>
              <a:rPr/>
              <a:t>that</a:t>
            </a:r>
            <a:r>
              <a:rPr/>
              <a:t> </a:t>
            </a:r>
            <a:r>
              <a:rPr/>
              <a:t>an</a:t>
            </a:r>
            <a:r>
              <a:rPr/>
              <a:t> </a:t>
            </a:r>
            <a:r>
              <a:rPr/>
              <a:t>extra</a:t>
            </a:r>
            <a:r>
              <a:rPr/>
              <a:t> </a:t>
            </a:r>
            <a:r>
              <a:rPr/>
              <a:t>week</a:t>
            </a:r>
            <a:r>
              <a:rPr/>
              <a:t> </a:t>
            </a:r>
            <a:r>
              <a:rPr/>
              <a:t>of</a:t>
            </a:r>
            <a:r>
              <a:rPr/>
              <a:t> </a:t>
            </a:r>
            <a:r>
              <a:rPr/>
              <a:t>GA</a:t>
            </a:r>
            <a:r>
              <a:rPr/>
              <a:t> </a:t>
            </a:r>
            <a:r>
              <a:rPr/>
              <a:t>adds</a:t>
            </a:r>
            <a:r>
              <a:rPr/>
              <a:t> </a:t>
            </a:r>
            <a:r>
              <a:rPr/>
              <a:t>1.1</a:t>
            </a:r>
            <a:r>
              <a:rPr/>
              <a:t> </a:t>
            </a:r>
            <a:r>
              <a:rPr/>
              <a:t>units</a:t>
            </a:r>
            <a:r>
              <a:rPr/>
              <a:t> </a:t>
            </a:r>
            <a:r>
              <a:rPr/>
              <a:t>to</a:t>
            </a:r>
            <a:r>
              <a:rPr/>
              <a:t> </a:t>
            </a:r>
            <a:r>
              <a:rPr/>
              <a:t>the</a:t>
            </a:r>
            <a:r>
              <a:rPr/>
              <a:t> </a:t>
            </a:r>
            <a:r>
              <a:rPr/>
              <a:t>log</a:t>
            </a:r>
            <a:r>
              <a:rPr/>
              <a:t> </a:t>
            </a:r>
            <a:r>
              <a:rPr/>
              <a:t>odds.</a:t>
            </a:r>
            <a:r>
              <a:rPr/>
              <a:t> </a:t>
            </a:r>
            <a:r>
              <a:rPr/>
              <a:t>So</a:t>
            </a:r>
            <a:r>
              <a:rPr/>
              <a:t> </a:t>
            </a:r>
            <a:r>
              <a:rPr/>
              <a:t>you</a:t>
            </a:r>
            <a:r>
              <a:rPr/>
              <a:t> </a:t>
            </a:r>
            <a:r>
              <a:rPr/>
              <a:t>can</a:t>
            </a:r>
            <a:r>
              <a:rPr/>
              <a:t> </a:t>
            </a:r>
            <a:r>
              <a:rPr/>
              <a:t>describe</a:t>
            </a:r>
            <a:r>
              <a:rPr/>
              <a:t> </a:t>
            </a:r>
            <a:r>
              <a:rPr/>
              <a:t>this</a:t>
            </a:r>
            <a:r>
              <a:rPr/>
              <a:t> </a:t>
            </a:r>
            <a:r>
              <a:rPr/>
              <a:t>model</a:t>
            </a:r>
            <a:r>
              <a:rPr/>
              <a:t> </a:t>
            </a:r>
            <a:r>
              <a:rPr/>
              <a:t>as</a:t>
            </a:r>
            <a:r>
              <a:rPr/>
              <a:t> </a:t>
            </a:r>
            <a:r>
              <a:rPr/>
              <a:t>linear</a:t>
            </a:r>
            <a:r>
              <a:rPr/>
              <a:t> </a:t>
            </a:r>
            <a:r>
              <a:rPr/>
              <a:t>(additive)</a:t>
            </a:r>
            <a:r>
              <a:rPr/>
              <a:t> </a:t>
            </a:r>
            <a:r>
              <a:rPr/>
              <a:t>in</a:t>
            </a:r>
            <a:r>
              <a:rPr/>
              <a:t> </a:t>
            </a:r>
            <a:r>
              <a:rPr/>
              <a:t>the</a:t>
            </a:r>
            <a:r>
              <a:rPr/>
              <a:t> </a:t>
            </a:r>
            <a:r>
              <a:rPr/>
              <a:t>log</a:t>
            </a:r>
            <a:r>
              <a:rPr/>
              <a:t> </a:t>
            </a:r>
            <a:r>
              <a:rPr/>
              <a:t>odds.</a:t>
            </a:r>
            <a:r>
              <a:rPr/>
              <a:t> </a:t>
            </a:r>
            <a:r>
              <a:rPr/>
              <a:t>When</a:t>
            </a:r>
            <a:r>
              <a:rPr/>
              <a:t> </a:t>
            </a:r>
            <a:r>
              <a:rPr/>
              <a:t>you</a:t>
            </a:r>
            <a:r>
              <a:rPr/>
              <a:t> </a:t>
            </a:r>
            <a:r>
              <a:rPr/>
              <a:t>run</a:t>
            </a:r>
            <a:r>
              <a:rPr/>
              <a:t> </a:t>
            </a:r>
            <a:r>
              <a:rPr/>
              <a:t>a</a:t>
            </a:r>
            <a:r>
              <a:rPr/>
              <a:t> </a:t>
            </a:r>
            <a:r>
              <a:rPr/>
              <a:t>logistic</a:t>
            </a:r>
            <a:r>
              <a:rPr/>
              <a:t> </a:t>
            </a:r>
            <a:r>
              <a:rPr/>
              <a:t>regression</a:t>
            </a:r>
            <a:r>
              <a:rPr/>
              <a:t> </a:t>
            </a:r>
            <a:r>
              <a:rPr/>
              <a:t>model</a:t>
            </a:r>
            <a:r>
              <a:rPr/>
              <a:t> </a:t>
            </a:r>
            <a:r>
              <a:rPr/>
              <a:t>in</a:t>
            </a:r>
            <a:r>
              <a:rPr/>
              <a:t> </a:t>
            </a:r>
            <a:r>
              <a:rPr/>
              <a:t>SPSS</a:t>
            </a:r>
            <a:r>
              <a:rPr/>
              <a:t> </a:t>
            </a:r>
            <a:r>
              <a:rPr/>
              <a:t>or</a:t>
            </a:r>
            <a:r>
              <a:rPr/>
              <a:t> </a:t>
            </a:r>
            <a:r>
              <a:rPr/>
              <a:t>other</a:t>
            </a:r>
            <a:r>
              <a:rPr/>
              <a:t> </a:t>
            </a:r>
            <a:r>
              <a:rPr/>
              <a:t>statistical</a:t>
            </a:r>
            <a:r>
              <a:rPr/>
              <a:t> </a:t>
            </a:r>
            <a:r>
              <a:rPr/>
              <a:t>software,</a:t>
            </a:r>
            <a:r>
              <a:rPr/>
              <a:t> </a:t>
            </a:r>
            <a:r>
              <a:rPr/>
              <a:t>it</a:t>
            </a:r>
            <a:r>
              <a:rPr/>
              <a:t> </a:t>
            </a:r>
            <a:r>
              <a:rPr/>
              <a:t>uses</a:t>
            </a:r>
            <a:r>
              <a:rPr/>
              <a:t> </a:t>
            </a:r>
            <a:r>
              <a:rPr/>
              <a:t>a</a:t>
            </a:r>
            <a:r>
              <a:rPr/>
              <a:t> </a:t>
            </a:r>
            <a:r>
              <a:rPr/>
              <a:t>model</a:t>
            </a:r>
            <a:r>
              <a:rPr/>
              <a:t> </a:t>
            </a:r>
            <a:r>
              <a:rPr/>
              <a:t>just</a:t>
            </a:r>
            <a:r>
              <a:rPr/>
              <a:t> </a:t>
            </a:r>
            <a:r>
              <a:rPr/>
              <a:t>like</a:t>
            </a:r>
            <a:r>
              <a:rPr/>
              <a:t> </a:t>
            </a:r>
            <a:r>
              <a:rPr/>
              <a:t>this,</a:t>
            </a:r>
            <a:r>
              <a:rPr/>
              <a:t> </a:t>
            </a:r>
            <a:r>
              <a:rPr/>
              <a:t>a</a:t>
            </a:r>
            <a:r>
              <a:rPr/>
              <a:t> </a:t>
            </a:r>
            <a:r>
              <a:rPr/>
              <a:t>model</a:t>
            </a:r>
            <a:r>
              <a:rPr/>
              <a:t> </a:t>
            </a:r>
            <a:r>
              <a:rPr/>
              <a:t>that</a:t>
            </a:r>
            <a:r>
              <a:rPr/>
              <a:t> </a:t>
            </a:r>
            <a:r>
              <a:rPr/>
              <a:t>is</a:t>
            </a:r>
            <a:r>
              <a:rPr/>
              <a:t> </a:t>
            </a:r>
            <a:r>
              <a:rPr/>
              <a:t>linear</a:t>
            </a:r>
            <a:r>
              <a:rPr/>
              <a:t> </a:t>
            </a:r>
            <a:r>
              <a:rPr/>
              <a:t>on</a:t>
            </a:r>
            <a:r>
              <a:rPr/>
              <a:t> </a:t>
            </a:r>
            <a:r>
              <a:rPr/>
              <a:t>the</a:t>
            </a:r>
            <a:r>
              <a:rPr/>
              <a:t> </a:t>
            </a:r>
            <a:r>
              <a:rPr/>
              <a:t>log</a:t>
            </a:r>
            <a:r>
              <a:rPr/>
              <a:t> </a:t>
            </a:r>
            <a:r>
              <a:rPr/>
              <a:t>odds</a:t>
            </a:r>
            <a:r>
              <a:rPr/>
              <a:t> </a:t>
            </a:r>
            <a:r>
              <a:rPr/>
              <a:t>scale.</a:t>
            </a:r>
            <a:r>
              <a:rPr/>
              <a:t> </a:t>
            </a:r>
            <a:r>
              <a:rPr/>
              <a:t>This</a:t>
            </a:r>
            <a:r>
              <a:rPr/>
              <a:t> </a:t>
            </a:r>
            <a:r>
              <a:rPr/>
              <a:t>may</a:t>
            </a:r>
            <a:r>
              <a:rPr/>
              <a:t> </a:t>
            </a:r>
            <a:r>
              <a:rPr/>
              <a:t>not</a:t>
            </a:r>
            <a:r>
              <a:rPr/>
              <a:t> </a:t>
            </a:r>
            <a:r>
              <a:rPr/>
              <a:t>seem</a:t>
            </a:r>
            <a:r>
              <a:rPr/>
              <a:t> </a:t>
            </a:r>
            <a:r>
              <a:rPr/>
              <a:t>too</a:t>
            </a:r>
            <a:r>
              <a:rPr/>
              <a:t> </a:t>
            </a:r>
            <a:r>
              <a:rPr/>
              <a:t>important</a:t>
            </a:r>
            <a:r>
              <a:rPr/>
              <a:t> </a:t>
            </a:r>
            <a:r>
              <a:rPr/>
              <a:t>now,</a:t>
            </a:r>
            <a:r>
              <a:rPr/>
              <a:t> </a:t>
            </a:r>
            <a:r>
              <a:rPr/>
              <a:t>but</a:t>
            </a:r>
            <a:r>
              <a:rPr/>
              <a:t> </a:t>
            </a:r>
            <a:r>
              <a:rPr/>
              <a:t>when</a:t>
            </a:r>
            <a:r>
              <a:rPr/>
              <a:t> </a:t>
            </a:r>
            <a:r>
              <a:rPr/>
              <a:t>you</a:t>
            </a:r>
            <a:r>
              <a:rPr/>
              <a:t> </a:t>
            </a:r>
            <a:r>
              <a:rPr/>
              <a:t>look</a:t>
            </a:r>
            <a:r>
              <a:rPr/>
              <a:t> </a:t>
            </a:r>
            <a:r>
              <a:rPr/>
              <a:t>at</a:t>
            </a:r>
            <a:r>
              <a:rPr/>
              <a:t> </a:t>
            </a:r>
            <a:r>
              <a:rPr/>
              <a:t>the</a:t>
            </a:r>
            <a:r>
              <a:rPr/>
              <a:t> </a:t>
            </a:r>
            <a:r>
              <a:rPr/>
              <a:t>output,</a:t>
            </a:r>
            <a:r>
              <a:rPr/>
              <a:t> </a:t>
            </a:r>
            <a:r>
              <a:rPr/>
              <a:t>you</a:t>
            </a:r>
            <a:r>
              <a:rPr/>
              <a:t> </a:t>
            </a:r>
            <a:r>
              <a:rPr/>
              <a:t>need</a:t>
            </a:r>
            <a:r>
              <a:rPr/>
              <a:t> </a:t>
            </a:r>
            <a:r>
              <a:rPr/>
              <a:t>to</a:t>
            </a:r>
            <a:r>
              <a:rPr/>
              <a:t> </a:t>
            </a:r>
            <a:r>
              <a:rPr/>
              <a:t>remember</a:t>
            </a:r>
            <a:r>
              <a:rPr/>
              <a:t> </a:t>
            </a:r>
            <a:r>
              <a:rPr/>
              <a:t>that</a:t>
            </a:r>
            <a:r>
              <a:rPr/>
              <a:t> </a:t>
            </a:r>
            <a:r>
              <a:rPr/>
              <a:t>SPSS</a:t>
            </a:r>
            <a:r>
              <a:rPr/>
              <a:t> </a:t>
            </a:r>
            <a:r>
              <a:rPr/>
              <a:t>presents</a:t>
            </a:r>
            <a:r>
              <a:rPr/>
              <a:t> </a:t>
            </a:r>
            <a:r>
              <a:rPr/>
              <a:t>all</a:t>
            </a:r>
            <a:r>
              <a:rPr/>
              <a:t> </a:t>
            </a:r>
            <a:r>
              <a:rPr/>
              <a:t>of</a:t>
            </a:r>
            <a:r>
              <a:rPr/>
              <a:t> </a:t>
            </a:r>
            <a:r>
              <a:rPr/>
              <a:t>the</a:t>
            </a:r>
            <a:r>
              <a:rPr/>
              <a:t> </a:t>
            </a:r>
            <a:r>
              <a:rPr/>
              <a:t>results</a:t>
            </a:r>
            <a:r>
              <a:rPr/>
              <a:t> </a:t>
            </a:r>
            <a:r>
              <a:rPr/>
              <a:t>in</a:t>
            </a:r>
            <a:r>
              <a:rPr/>
              <a:t> </a:t>
            </a:r>
            <a:r>
              <a:rPr/>
              <a:t>terms</a:t>
            </a:r>
            <a:r>
              <a:rPr/>
              <a:t> </a:t>
            </a:r>
            <a:r>
              <a:rPr/>
              <a:t>of</a:t>
            </a:r>
            <a:r>
              <a:rPr/>
              <a:t> </a:t>
            </a:r>
            <a:r>
              <a:rPr/>
              <a:t>log</a:t>
            </a:r>
            <a:r>
              <a:rPr/>
              <a:t> </a:t>
            </a:r>
            <a:r>
              <a:rPr/>
              <a:t>odds.</a:t>
            </a:r>
            <a:r>
              <a:rPr/>
              <a:t> </a:t>
            </a:r>
            <a:r>
              <a:rPr/>
              <a:t>If</a:t>
            </a:r>
            <a:r>
              <a:rPr/>
              <a:t> </a:t>
            </a:r>
            <a:r>
              <a:rPr/>
              <a:t>you</a:t>
            </a:r>
            <a:r>
              <a:rPr/>
              <a:t> </a:t>
            </a:r>
            <a:r>
              <a:rPr/>
              <a:t>want</a:t>
            </a:r>
            <a:r>
              <a:rPr/>
              <a:t> </a:t>
            </a:r>
            <a:r>
              <a:rPr/>
              <a:t>to</a:t>
            </a:r>
            <a:r>
              <a:rPr/>
              <a:t> </a:t>
            </a:r>
            <a:r>
              <a:rPr/>
              <a:t>see</a:t>
            </a:r>
            <a:r>
              <a:rPr/>
              <a:t> </a:t>
            </a:r>
            <a:r>
              <a:rPr/>
              <a:t>results</a:t>
            </a:r>
            <a:r>
              <a:rPr/>
              <a:t> </a:t>
            </a:r>
            <a:r>
              <a:rPr/>
              <a:t>in</a:t>
            </a:r>
            <a:r>
              <a:rPr/>
              <a:t> </a:t>
            </a:r>
            <a:r>
              <a:rPr/>
              <a:t>terms</a:t>
            </a:r>
            <a:r>
              <a:rPr/>
              <a:t> </a:t>
            </a:r>
            <a:r>
              <a:rPr/>
              <a:t>of</a:t>
            </a:r>
            <a:r>
              <a:rPr/>
              <a:t> </a:t>
            </a:r>
            <a:r>
              <a:rPr/>
              <a:t>probabilities</a:t>
            </a:r>
            <a:r>
              <a:rPr/>
              <a:t> </a:t>
            </a:r>
            <a:r>
              <a:rPr/>
              <a:t>instead</a:t>
            </a:r>
            <a:r>
              <a:rPr/>
              <a:t> </a:t>
            </a:r>
            <a:r>
              <a:rPr/>
              <a:t>of</a:t>
            </a:r>
            <a:r>
              <a:rPr/>
              <a:t> </a:t>
            </a:r>
            <a:r>
              <a:rPr/>
              <a:t>logs,</a:t>
            </a:r>
            <a:r>
              <a:rPr/>
              <a:t> </a:t>
            </a:r>
            <a:r>
              <a:rPr/>
              <a:t>you</a:t>
            </a:r>
            <a:r>
              <a:rPr/>
              <a:t> </a:t>
            </a:r>
            <a:r>
              <a:rPr/>
              <a:t>have</a:t>
            </a:r>
            <a:r>
              <a:rPr/>
              <a:t> </a:t>
            </a:r>
            <a:r>
              <a:rPr/>
              <a:t>to</a:t>
            </a:r>
            <a:r>
              <a:rPr/>
              <a:t> </a:t>
            </a:r>
            <a:r>
              <a:rPr/>
              <a:t>transform</a:t>
            </a:r>
            <a:r>
              <a:rPr/>
              <a:t> </a:t>
            </a:r>
            <a:r>
              <a:rPr/>
              <a:t>your</a:t>
            </a:r>
            <a:r>
              <a:rPr/>
              <a:t> </a:t>
            </a:r>
            <a:r>
              <a:rPr/>
              <a:t>results.</a:t>
            </a:r>
          </a:p>
          <a:p>
            <a:pPr lvl="0" marL="0" indent="0">
              <a:buNone/>
            </a:pPr>
          </a:p>
          <a:p>
            <a:pPr lvl="0" marL="0" indent="0">
              <a:buNone/>
            </a:pPr>
            <a:r>
              <a:rPr/>
              <a:t>Let’s</a:t>
            </a:r>
            <a:r>
              <a:rPr/>
              <a:t> </a:t>
            </a:r>
            <a:r>
              <a:rPr/>
              <a:t>look</a:t>
            </a:r>
            <a:r>
              <a:rPr/>
              <a:t> </a:t>
            </a:r>
            <a:r>
              <a:rPr/>
              <a:t>at</a:t>
            </a:r>
            <a:r>
              <a:rPr/>
              <a:t> </a:t>
            </a:r>
            <a:r>
              <a:rPr/>
              <a:t>how</a:t>
            </a:r>
            <a:r>
              <a:rPr/>
              <a:t> </a:t>
            </a:r>
            <a:r>
              <a:rPr/>
              <a:t>the</a:t>
            </a:r>
            <a:r>
              <a:rPr/>
              <a:t> </a:t>
            </a:r>
            <a:r>
              <a:rPr/>
              <a:t>probabilities</a:t>
            </a:r>
            <a:r>
              <a:rPr/>
              <a:t> </a:t>
            </a:r>
            <a:r>
              <a:rPr/>
              <a:t>behave</a:t>
            </a:r>
            <a:r>
              <a:rPr/>
              <a:t> </a:t>
            </a:r>
            <a:r>
              <a:rPr/>
              <a:t>in</a:t>
            </a:r>
            <a:r>
              <a:rPr/>
              <a:t> </a:t>
            </a:r>
            <a:r>
              <a:rPr/>
              <a:t>this</a:t>
            </a:r>
            <a:r>
              <a:rPr/>
              <a:t> </a:t>
            </a:r>
            <a:r>
              <a:rPr/>
              <a:t>model.</a:t>
            </a:r>
          </a:p>
          <a:p>
            <a:pPr lvl="0" marL="0" indent="0">
              <a:buNone/>
            </a:pPr>
          </a:p>
          <a:p>
            <a:pPr lvl="0" marL="0" indent="0">
              <a:buNone/>
            </a:pPr>
            <a:r>
              <a:rPr/>
              <a:t>Notice</a:t>
            </a:r>
            <a:r>
              <a:rPr/>
              <a:t> </a:t>
            </a:r>
            <a:r>
              <a:rPr/>
              <a:t>that</a:t>
            </a:r>
            <a:r>
              <a:rPr/>
              <a:t> </a:t>
            </a:r>
            <a:r>
              <a:rPr/>
              <a:t>even</a:t>
            </a:r>
            <a:r>
              <a:rPr/>
              <a:t> </a:t>
            </a:r>
            <a:r>
              <a:rPr/>
              <a:t>when</a:t>
            </a:r>
            <a:r>
              <a:rPr/>
              <a:t> </a:t>
            </a:r>
            <a:r>
              <a:rPr/>
              <a:t>the</a:t>
            </a:r>
            <a:r>
              <a:rPr/>
              <a:t> </a:t>
            </a:r>
            <a:r>
              <a:rPr/>
              <a:t>odds</a:t>
            </a:r>
            <a:r>
              <a:rPr/>
              <a:t> </a:t>
            </a:r>
            <a:r>
              <a:rPr/>
              <a:t>get</a:t>
            </a:r>
            <a:r>
              <a:rPr/>
              <a:t> </a:t>
            </a:r>
            <a:r>
              <a:rPr/>
              <a:t>as</a:t>
            </a:r>
            <a:r>
              <a:rPr/>
              <a:t> </a:t>
            </a:r>
            <a:r>
              <a:rPr/>
              <a:t>large</a:t>
            </a:r>
            <a:r>
              <a:rPr/>
              <a:t> </a:t>
            </a:r>
            <a:r>
              <a:rPr/>
              <a:t>as</a:t>
            </a:r>
            <a:r>
              <a:rPr/>
              <a:t> </a:t>
            </a:r>
            <a:r>
              <a:rPr/>
              <a:t>27</a:t>
            </a:r>
            <a:r>
              <a:rPr/>
              <a:t> </a:t>
            </a:r>
            <a:r>
              <a:rPr/>
              <a:t>to</a:t>
            </a:r>
            <a:r>
              <a:rPr/>
              <a:t> </a:t>
            </a:r>
            <a:r>
              <a:rPr/>
              <a:t>1,</a:t>
            </a:r>
            <a:r>
              <a:rPr/>
              <a:t> </a:t>
            </a:r>
            <a:r>
              <a:rPr/>
              <a:t>the</a:t>
            </a:r>
            <a:r>
              <a:rPr/>
              <a:t> </a:t>
            </a:r>
            <a:r>
              <a:rPr/>
              <a:t>probability</a:t>
            </a:r>
            <a:r>
              <a:rPr/>
              <a:t> </a:t>
            </a:r>
            <a:r>
              <a:rPr/>
              <a:t>still</a:t>
            </a:r>
            <a:r>
              <a:rPr/>
              <a:t> </a:t>
            </a:r>
            <a:r>
              <a:rPr/>
              <a:t>stays</a:t>
            </a:r>
            <a:r>
              <a:rPr/>
              <a:t> </a:t>
            </a:r>
            <a:r>
              <a:rPr/>
              <a:t>below</a:t>
            </a:r>
            <a:r>
              <a:rPr/>
              <a:t> </a:t>
            </a:r>
            <a:r>
              <a:rPr/>
              <a:t>100%.</a:t>
            </a:r>
            <a:r>
              <a:rPr/>
              <a:t> </a:t>
            </a:r>
            <a:r>
              <a:rPr/>
              <a:t>Also</a:t>
            </a:r>
            <a:r>
              <a:rPr/>
              <a:t> </a:t>
            </a:r>
            <a:r>
              <a:rPr/>
              <a:t>notice</a:t>
            </a:r>
            <a:r>
              <a:rPr/>
              <a:t> </a:t>
            </a:r>
            <a:r>
              <a:rPr/>
              <a:t>that</a:t>
            </a:r>
            <a:r>
              <a:rPr/>
              <a:t> </a:t>
            </a:r>
            <a:r>
              <a:rPr/>
              <a:t>the</a:t>
            </a:r>
            <a:r>
              <a:rPr/>
              <a:t> </a:t>
            </a:r>
            <a:r>
              <a:rPr/>
              <a:t>probabilities</a:t>
            </a:r>
            <a:r>
              <a:rPr/>
              <a:t> </a:t>
            </a:r>
            <a:r>
              <a:rPr/>
              <a:t>change</a:t>
            </a:r>
            <a:r>
              <a:rPr/>
              <a:t> </a:t>
            </a:r>
            <a:r>
              <a:rPr/>
              <a:t>in</a:t>
            </a:r>
            <a:r>
              <a:rPr/>
              <a:t> </a:t>
            </a:r>
            <a:r>
              <a:rPr/>
              <a:t>neither</a:t>
            </a:r>
            <a:r>
              <a:rPr/>
              <a:t> </a:t>
            </a:r>
            <a:r>
              <a:rPr/>
              <a:t>an</a:t>
            </a:r>
            <a:r>
              <a:rPr/>
              <a:t> </a:t>
            </a:r>
            <a:r>
              <a:rPr/>
              <a:t>additive</a:t>
            </a:r>
            <a:r>
              <a:rPr/>
              <a:t> </a:t>
            </a:r>
            <a:r>
              <a:rPr/>
              <a:t>nor</a:t>
            </a:r>
            <a:r>
              <a:rPr/>
              <a:t> </a:t>
            </a:r>
            <a:r>
              <a:rPr/>
              <a:t>a</a:t>
            </a:r>
            <a:r>
              <a:rPr/>
              <a:t> </a:t>
            </a:r>
            <a:r>
              <a:rPr/>
              <a:t>multiplicative</a:t>
            </a:r>
            <a:r>
              <a:rPr/>
              <a:t> </a:t>
            </a:r>
            <a:r>
              <a:rPr/>
              <a:t>fashion.</a:t>
            </a:r>
          </a:p>
        </p:txBody>
      </p:sp>
      <p:sp>
        <p:nvSpPr>
          <p:cNvPr id="4" name="Slide Number Placeholder 3"/>
          <p:cNvSpPr>
            <a:spLocks noGrp="1"/>
          </p:cNvSpPr>
          <p:nvPr>
            <p:ph type="sldNum" sz="quarter" idx="10"/>
          </p:nvPr>
        </p:nvSpPr>
        <p:spPr/>
        <p:txBody>
          <a:bodyPr/>
          <a:lstStyle/>
          <a:p>
            <a:fld id="{18BDFEC3-8487-43E8-A154-7C12CBC1FFF2}" type="slidenum">
              <a:rPr lang="en-US"/>
              <a:t>44</a:t>
            </a:fld>
            <a:endParaRPr lang="en-US"/>
          </a:p>
        </p:txBody>
      </p:sp>
    </p:spTree>
  </p:cSld>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probabilities</a:t>
            </a:r>
            <a:r>
              <a:rPr/>
              <a:t> </a:t>
            </a:r>
            <a:r>
              <a:rPr/>
              <a:t>follow</a:t>
            </a:r>
            <a:r>
              <a:rPr/>
              <a:t> </a:t>
            </a:r>
            <a:r>
              <a:rPr/>
              <a:t>an</a:t>
            </a:r>
            <a:r>
              <a:rPr/>
              <a:t> </a:t>
            </a:r>
            <a:r>
              <a:rPr/>
              <a:t>S-shaped</a:t>
            </a:r>
            <a:r>
              <a:rPr/>
              <a:t> </a:t>
            </a:r>
            <a:r>
              <a:rPr/>
              <a:t>curve</a:t>
            </a:r>
            <a:r>
              <a:rPr/>
              <a:t> </a:t>
            </a:r>
            <a:r>
              <a:rPr/>
              <a:t>that</a:t>
            </a:r>
            <a:r>
              <a:rPr/>
              <a:t> </a:t>
            </a:r>
            <a:r>
              <a:rPr/>
              <a:t>is</a:t>
            </a:r>
            <a:r>
              <a:rPr/>
              <a:t> </a:t>
            </a:r>
            <a:r>
              <a:rPr/>
              <a:t>characteristic</a:t>
            </a:r>
            <a:r>
              <a:rPr/>
              <a:t> </a:t>
            </a:r>
            <a:r>
              <a:rPr/>
              <a:t>of</a:t>
            </a:r>
            <a:r>
              <a:rPr/>
              <a:t> </a:t>
            </a:r>
            <a:r>
              <a:rPr/>
              <a:t>all</a:t>
            </a:r>
            <a:r>
              <a:rPr/>
              <a:t> </a:t>
            </a:r>
            <a:r>
              <a:rPr/>
              <a:t>logistic</a:t>
            </a:r>
            <a:r>
              <a:rPr/>
              <a:t> </a:t>
            </a:r>
            <a:r>
              <a:rPr/>
              <a:t>regression</a:t>
            </a:r>
            <a:r>
              <a:rPr/>
              <a:t> </a:t>
            </a:r>
            <a:r>
              <a:rPr/>
              <a:t>models.</a:t>
            </a:r>
            <a:r>
              <a:rPr/>
              <a:t> </a:t>
            </a:r>
            <a:r>
              <a:rPr/>
              <a:t>The</a:t>
            </a:r>
            <a:r>
              <a:rPr/>
              <a:t> </a:t>
            </a:r>
            <a:r>
              <a:rPr/>
              <a:t>curve</a:t>
            </a:r>
            <a:r>
              <a:rPr/>
              <a:t> </a:t>
            </a:r>
            <a:r>
              <a:rPr/>
              <a:t>levels</a:t>
            </a:r>
            <a:r>
              <a:rPr/>
              <a:t> </a:t>
            </a:r>
            <a:r>
              <a:rPr/>
              <a:t>off</a:t>
            </a:r>
            <a:r>
              <a:rPr/>
              <a:t> </a:t>
            </a:r>
            <a:r>
              <a:rPr/>
              <a:t>at</a:t>
            </a:r>
            <a:r>
              <a:rPr/>
              <a:t> </a:t>
            </a:r>
            <a:r>
              <a:rPr/>
              <a:t>zero</a:t>
            </a:r>
            <a:r>
              <a:rPr/>
              <a:t> </a:t>
            </a:r>
            <a:r>
              <a:rPr/>
              <a:t>on</a:t>
            </a:r>
            <a:r>
              <a:rPr/>
              <a:t> </a:t>
            </a:r>
            <a:r>
              <a:rPr/>
              <a:t>one</a:t>
            </a:r>
            <a:r>
              <a:rPr/>
              <a:t> </a:t>
            </a:r>
            <a:r>
              <a:rPr/>
              <a:t>side</a:t>
            </a:r>
            <a:r>
              <a:rPr/>
              <a:t> </a:t>
            </a:r>
            <a:r>
              <a:rPr/>
              <a:t>and</a:t>
            </a:r>
            <a:r>
              <a:rPr/>
              <a:t> </a:t>
            </a:r>
            <a:r>
              <a:rPr/>
              <a:t>at</a:t>
            </a:r>
            <a:r>
              <a:rPr/>
              <a:t> </a:t>
            </a:r>
            <a:r>
              <a:rPr/>
              <a:t>one</a:t>
            </a:r>
            <a:r>
              <a:rPr/>
              <a:t> </a:t>
            </a:r>
            <a:r>
              <a:rPr/>
              <a:t>on</a:t>
            </a:r>
            <a:r>
              <a:rPr/>
              <a:t> </a:t>
            </a:r>
            <a:r>
              <a:rPr/>
              <a:t>the</a:t>
            </a:r>
            <a:r>
              <a:rPr/>
              <a:t> </a:t>
            </a:r>
            <a:r>
              <a:rPr/>
              <a:t>other</a:t>
            </a:r>
            <a:r>
              <a:rPr/>
              <a:t> </a:t>
            </a:r>
            <a:r>
              <a:rPr/>
              <a:t>side.</a:t>
            </a:r>
            <a:r>
              <a:rPr/>
              <a:t> </a:t>
            </a:r>
            <a:r>
              <a:rPr/>
              <a:t>This</a:t>
            </a:r>
            <a:r>
              <a:rPr/>
              <a:t> </a:t>
            </a:r>
            <a:r>
              <a:rPr/>
              <a:t>curve</a:t>
            </a:r>
            <a:r>
              <a:rPr/>
              <a:t> </a:t>
            </a:r>
            <a:r>
              <a:rPr/>
              <a:t>ensures</a:t>
            </a:r>
            <a:r>
              <a:rPr/>
              <a:t> </a:t>
            </a:r>
            <a:r>
              <a:rPr/>
              <a:t>that</a:t>
            </a:r>
            <a:r>
              <a:rPr/>
              <a:t> </a:t>
            </a:r>
            <a:r>
              <a:rPr/>
              <a:t>the</a:t>
            </a:r>
            <a:r>
              <a:rPr/>
              <a:t> </a:t>
            </a:r>
            <a:r>
              <a:rPr/>
              <a:t>estimated</a:t>
            </a:r>
            <a:r>
              <a:rPr/>
              <a:t> </a:t>
            </a:r>
            <a:r>
              <a:rPr/>
              <a:t>probabilities</a:t>
            </a:r>
            <a:r>
              <a:rPr/>
              <a:t> </a:t>
            </a:r>
            <a:r>
              <a:rPr/>
              <a:t>are</a:t>
            </a:r>
            <a:r>
              <a:rPr/>
              <a:t> </a:t>
            </a:r>
            <a:r>
              <a:rPr/>
              <a:t>always</a:t>
            </a:r>
            <a:r>
              <a:rPr/>
              <a:t> </a:t>
            </a:r>
            <a:r>
              <a:rPr/>
              <a:t>between</a:t>
            </a:r>
            <a:r>
              <a:rPr/>
              <a:t> </a:t>
            </a:r>
            <a:r>
              <a:rPr/>
              <a:t>0%</a:t>
            </a:r>
            <a:r>
              <a:rPr/>
              <a:t> </a:t>
            </a:r>
            <a:r>
              <a:rPr/>
              <a:t>and</a:t>
            </a:r>
            <a:r>
              <a:rPr/>
              <a:t> </a:t>
            </a:r>
            <a:r>
              <a:rPr/>
              <a:t>100%.</a:t>
            </a:r>
          </a:p>
        </p:txBody>
      </p:sp>
      <p:sp>
        <p:nvSpPr>
          <p:cNvPr id="4" name="Slide Number Placeholder 3"/>
          <p:cNvSpPr>
            <a:spLocks noGrp="1"/>
          </p:cNvSpPr>
          <p:nvPr>
            <p:ph type="sldNum" sz="quarter" idx="10"/>
          </p:nvPr>
        </p:nvSpPr>
        <p:spPr/>
        <p:txBody>
          <a:bodyPr/>
          <a:lstStyle/>
          <a:p>
            <a:fld id="{18BDFEC3-8487-43E8-A154-7C12CBC1FFF2}" type="slidenum">
              <a:rPr lang="en-US"/>
              <a:t>47</a:t>
            </a:fld>
            <a:endParaRPr lang="en-US"/>
          </a:p>
        </p:txBody>
      </p:sp>
    </p:spTree>
  </p:cSld>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There</a:t>
            </a:r>
            <a:r>
              <a:rPr/>
              <a:t> </a:t>
            </a:r>
            <a:r>
              <a:rPr/>
              <a:t>are</a:t>
            </a:r>
            <a:r>
              <a:rPr/>
              <a:t> </a:t>
            </a:r>
            <a:r>
              <a:rPr/>
              <a:t>other</a:t>
            </a:r>
            <a:r>
              <a:rPr/>
              <a:t> </a:t>
            </a:r>
            <a:r>
              <a:rPr/>
              <a:t>approaches</a:t>
            </a:r>
            <a:r>
              <a:rPr/>
              <a:t> </a:t>
            </a:r>
            <a:r>
              <a:rPr/>
              <a:t>that</a:t>
            </a:r>
            <a:r>
              <a:rPr/>
              <a:t> </a:t>
            </a:r>
            <a:r>
              <a:rPr/>
              <a:t>also</a:t>
            </a:r>
            <a:r>
              <a:rPr/>
              <a:t> </a:t>
            </a:r>
            <a:r>
              <a:rPr/>
              <a:t>work</a:t>
            </a:r>
            <a:r>
              <a:rPr/>
              <a:t> </a:t>
            </a:r>
            <a:r>
              <a:rPr/>
              <a:t>well</a:t>
            </a:r>
            <a:r>
              <a:rPr/>
              <a:t> </a:t>
            </a:r>
            <a:r>
              <a:rPr/>
              <a:t>for</a:t>
            </a:r>
            <a:r>
              <a:rPr/>
              <a:t> </a:t>
            </a:r>
            <a:r>
              <a:rPr/>
              <a:t>this</a:t>
            </a:r>
            <a:r>
              <a:rPr/>
              <a:t> </a:t>
            </a:r>
            <a:r>
              <a:rPr/>
              <a:t>type</a:t>
            </a:r>
            <a:r>
              <a:rPr/>
              <a:t> </a:t>
            </a:r>
            <a:r>
              <a:rPr/>
              <a:t>of</a:t>
            </a:r>
            <a:r>
              <a:rPr/>
              <a:t> </a:t>
            </a:r>
            <a:r>
              <a:rPr/>
              <a:t>data,</a:t>
            </a:r>
            <a:r>
              <a:rPr/>
              <a:t> </a:t>
            </a:r>
            <a:r>
              <a:rPr/>
              <a:t>such</a:t>
            </a:r>
            <a:r>
              <a:rPr/>
              <a:t> </a:t>
            </a:r>
            <a:r>
              <a:rPr/>
              <a:t>as</a:t>
            </a:r>
            <a:r>
              <a:rPr/>
              <a:t> </a:t>
            </a:r>
            <a:r>
              <a:rPr/>
              <a:t>a</a:t>
            </a:r>
            <a:r>
              <a:rPr/>
              <a:t> </a:t>
            </a:r>
            <a:r>
              <a:rPr/>
              <a:t>probit</a:t>
            </a:r>
            <a:r>
              <a:rPr/>
              <a:t> </a:t>
            </a:r>
            <a:r>
              <a:rPr/>
              <a:t>model,</a:t>
            </a:r>
            <a:r>
              <a:rPr/>
              <a:t> </a:t>
            </a:r>
            <a:r>
              <a:rPr/>
              <a:t>that</a:t>
            </a:r>
            <a:r>
              <a:rPr/>
              <a:t> </a:t>
            </a:r>
            <a:r>
              <a:rPr/>
              <a:t>I</a:t>
            </a:r>
            <a:r>
              <a:rPr/>
              <a:t> </a:t>
            </a:r>
            <a:r>
              <a:rPr/>
              <a:t>won’t</a:t>
            </a:r>
            <a:r>
              <a:rPr/>
              <a:t> </a:t>
            </a:r>
            <a:r>
              <a:rPr/>
              <a:t>discuss</a:t>
            </a:r>
            <a:r>
              <a:rPr/>
              <a:t> </a:t>
            </a:r>
            <a:r>
              <a:rPr/>
              <a:t>here.</a:t>
            </a:r>
            <a:r>
              <a:rPr/>
              <a:t> </a:t>
            </a:r>
            <a:r>
              <a:rPr/>
              <a:t>But</a:t>
            </a:r>
            <a:r>
              <a:rPr/>
              <a:t> </a:t>
            </a:r>
            <a:r>
              <a:rPr/>
              <a:t>I</a:t>
            </a:r>
            <a:r>
              <a:rPr/>
              <a:t> </a:t>
            </a:r>
            <a:r>
              <a:rPr/>
              <a:t>did</a:t>
            </a:r>
            <a:r>
              <a:rPr/>
              <a:t> </a:t>
            </a:r>
            <a:r>
              <a:rPr/>
              <a:t>want</a:t>
            </a:r>
            <a:r>
              <a:rPr/>
              <a:t> </a:t>
            </a:r>
            <a:r>
              <a:rPr/>
              <a:t>to</a:t>
            </a:r>
            <a:r>
              <a:rPr/>
              <a:t> </a:t>
            </a:r>
            <a:r>
              <a:rPr/>
              <a:t>show</a:t>
            </a:r>
            <a:r>
              <a:rPr/>
              <a:t> </a:t>
            </a:r>
            <a:r>
              <a:rPr/>
              <a:t>you</a:t>
            </a:r>
            <a:r>
              <a:rPr/>
              <a:t> </a:t>
            </a:r>
            <a:r>
              <a:rPr/>
              <a:t>what</a:t>
            </a:r>
            <a:r>
              <a:rPr/>
              <a:t> </a:t>
            </a:r>
            <a:r>
              <a:rPr/>
              <a:t>the</a:t>
            </a:r>
            <a:r>
              <a:rPr/>
              <a:t> </a:t>
            </a:r>
            <a:r>
              <a:rPr/>
              <a:t>data</a:t>
            </a:r>
            <a:r>
              <a:rPr/>
              <a:t> </a:t>
            </a:r>
            <a:r>
              <a:rPr/>
              <a:t>relating</a:t>
            </a:r>
            <a:r>
              <a:rPr/>
              <a:t> </a:t>
            </a:r>
            <a:r>
              <a:rPr/>
              <a:t>GA</a:t>
            </a:r>
            <a:r>
              <a:rPr/>
              <a:t> </a:t>
            </a:r>
            <a:r>
              <a:rPr/>
              <a:t>and</a:t>
            </a:r>
            <a:r>
              <a:rPr/>
              <a:t> </a:t>
            </a:r>
            <a:r>
              <a:rPr/>
              <a:t>BF</a:t>
            </a:r>
            <a:r>
              <a:rPr/>
              <a:t> </a:t>
            </a:r>
            <a:r>
              <a:rPr/>
              <a:t>really</a:t>
            </a:r>
            <a:r>
              <a:rPr/>
              <a:t> </a:t>
            </a:r>
            <a:r>
              <a:rPr/>
              <a:t>looks</a:t>
            </a:r>
            <a:r>
              <a:rPr/>
              <a:t> </a:t>
            </a:r>
            <a:r>
              <a:rPr/>
              <a:t>like.</a:t>
            </a:r>
          </a:p>
          <a:p>
            <a:pPr lvl="0" marL="0" indent="0">
              <a:buNone/>
            </a:pPr>
          </a:p>
          <a:p>
            <a:pPr lvl="0" marL="0" indent="0">
              <a:buNone/>
            </a:pPr>
            <a:r>
              <a:rPr/>
              <a:t>I’ve</a:t>
            </a:r>
            <a:r>
              <a:rPr/>
              <a:t> </a:t>
            </a:r>
            <a:r>
              <a:rPr/>
              <a:t>simplified</a:t>
            </a:r>
            <a:r>
              <a:rPr/>
              <a:t> </a:t>
            </a:r>
            <a:r>
              <a:rPr/>
              <a:t>this</a:t>
            </a:r>
            <a:r>
              <a:rPr/>
              <a:t> </a:t>
            </a:r>
            <a:r>
              <a:rPr/>
              <a:t>data</a:t>
            </a:r>
            <a:r>
              <a:rPr/>
              <a:t> </a:t>
            </a:r>
            <a:r>
              <a:rPr/>
              <a:t>set</a:t>
            </a:r>
            <a:r>
              <a:rPr/>
              <a:t> </a:t>
            </a:r>
            <a:r>
              <a:rPr/>
              <a:t>by</a:t>
            </a:r>
            <a:r>
              <a:rPr/>
              <a:t> </a:t>
            </a:r>
            <a:r>
              <a:rPr/>
              <a:t>removing</a:t>
            </a:r>
            <a:r>
              <a:rPr/>
              <a:t> </a:t>
            </a:r>
            <a:r>
              <a:rPr/>
              <a:t>some</a:t>
            </a:r>
            <a:r>
              <a:rPr/>
              <a:t> </a:t>
            </a:r>
            <a:r>
              <a:rPr/>
              <a:t>of</a:t>
            </a:r>
            <a:r>
              <a:rPr/>
              <a:t> </a:t>
            </a:r>
            <a:r>
              <a:rPr/>
              <a:t>the</a:t>
            </a:r>
            <a:r>
              <a:rPr/>
              <a:t> </a:t>
            </a:r>
            <a:r>
              <a:rPr/>
              <a:t>extreme</a:t>
            </a:r>
            <a:r>
              <a:rPr/>
              <a:t> </a:t>
            </a:r>
            <a:r>
              <a:rPr/>
              <a:t>gestational</a:t>
            </a:r>
            <a:r>
              <a:rPr/>
              <a:t> </a:t>
            </a:r>
            <a:r>
              <a:rPr/>
              <a:t>ages.</a:t>
            </a:r>
            <a:r>
              <a:rPr/>
              <a:t> </a:t>
            </a:r>
            <a:r>
              <a:rPr/>
              <a:t>The</a:t>
            </a:r>
            <a:r>
              <a:rPr/>
              <a:t> </a:t>
            </a:r>
            <a:r>
              <a:rPr/>
              <a:t>estimated</a:t>
            </a:r>
            <a:r>
              <a:rPr/>
              <a:t> </a:t>
            </a:r>
            <a:r>
              <a:rPr/>
              <a:t>logistic</a:t>
            </a:r>
            <a:r>
              <a:rPr/>
              <a:t> </a:t>
            </a:r>
            <a:r>
              <a:rPr/>
              <a:t>regression</a:t>
            </a:r>
            <a:r>
              <a:rPr/>
              <a:t> </a:t>
            </a:r>
            <a:r>
              <a:rPr/>
              <a:t>model</a:t>
            </a:r>
            <a:r>
              <a:rPr/>
              <a:t> </a:t>
            </a:r>
            <a:r>
              <a:rPr/>
              <a:t>is</a:t>
            </a:r>
          </a:p>
          <a:p>
            <a:pPr lvl="0" marL="0" indent="0">
              <a:buNone/>
            </a:pPr>
          </a:p>
          <a:p>
            <a:pPr lvl="0" marL="0" indent="0">
              <a:buNone/>
            </a:pPr>
            <a:r>
              <a:rPr/>
              <a:t>log</a:t>
            </a:r>
            <a:r>
              <a:rPr/>
              <a:t> </a:t>
            </a:r>
            <a:r>
              <a:rPr/>
              <a:t>odds</a:t>
            </a:r>
            <a:r>
              <a:rPr/>
              <a:t> </a:t>
            </a:r>
            <a:r>
              <a:rPr/>
              <a:t>=</a:t>
            </a:r>
            <a:r>
              <a:rPr/>
              <a:t> </a:t>
            </a:r>
            <a:r>
              <a:rPr/>
              <a:t>-16.72</a:t>
            </a:r>
            <a:r>
              <a:rPr/>
              <a:t> </a:t>
            </a:r>
            <a:r>
              <a:rPr/>
              <a:t>+</a:t>
            </a:r>
            <a:r>
              <a:rPr/>
              <a:t> </a:t>
            </a:r>
            <a:r>
              <a:rPr/>
              <a:t>0.577*GA</a:t>
            </a:r>
          </a:p>
          <a:p>
            <a:pPr lvl="0" marL="0" indent="0">
              <a:buNone/>
            </a:pPr>
          </a:p>
          <a:p>
            <a:pPr lvl="0" marL="0" indent="0">
              <a:buNone/>
            </a:pPr>
            <a:r>
              <a:rPr/>
              <a:t>The</a:t>
            </a:r>
            <a:r>
              <a:rPr/>
              <a:t> </a:t>
            </a:r>
            <a:r>
              <a:rPr/>
              <a:t>table</a:t>
            </a:r>
            <a:r>
              <a:rPr/>
              <a:t> </a:t>
            </a:r>
            <a:r>
              <a:rPr/>
              <a:t>below</a:t>
            </a:r>
            <a:r>
              <a:rPr/>
              <a:t> </a:t>
            </a:r>
            <a:r>
              <a:rPr/>
              <a:t>shows</a:t>
            </a:r>
            <a:r>
              <a:rPr/>
              <a:t> </a:t>
            </a:r>
            <a:r>
              <a:rPr/>
              <a:t>the</a:t>
            </a:r>
            <a:r>
              <a:rPr/>
              <a:t> </a:t>
            </a:r>
            <a:r>
              <a:rPr/>
              <a:t>predicted</a:t>
            </a:r>
            <a:r>
              <a:rPr/>
              <a:t> </a:t>
            </a:r>
            <a:r>
              <a:rPr/>
              <a:t>log</a:t>
            </a:r>
            <a:r>
              <a:rPr/>
              <a:t> </a:t>
            </a:r>
            <a:r>
              <a:rPr/>
              <a:t>odds,</a:t>
            </a:r>
            <a:r>
              <a:rPr/>
              <a:t> </a:t>
            </a:r>
            <a:r>
              <a:rPr/>
              <a:t>and</a:t>
            </a:r>
            <a:r>
              <a:rPr/>
              <a:t> </a:t>
            </a:r>
            <a:r>
              <a:rPr/>
              <a:t>the</a:t>
            </a:r>
            <a:r>
              <a:rPr/>
              <a:t> </a:t>
            </a:r>
            <a:r>
              <a:rPr/>
              <a:t>calculations</a:t>
            </a:r>
            <a:r>
              <a:rPr/>
              <a:t> </a:t>
            </a:r>
            <a:r>
              <a:rPr/>
              <a:t>needed</a:t>
            </a:r>
            <a:r>
              <a:rPr/>
              <a:t> </a:t>
            </a:r>
            <a:r>
              <a:rPr/>
              <a:t>to</a:t>
            </a:r>
            <a:r>
              <a:rPr/>
              <a:t> </a:t>
            </a:r>
            <a:r>
              <a:rPr/>
              <a:t>transform</a:t>
            </a:r>
            <a:r>
              <a:rPr/>
              <a:t> </a:t>
            </a:r>
            <a:r>
              <a:rPr/>
              <a:t>this</a:t>
            </a:r>
            <a:r>
              <a:rPr/>
              <a:t> </a:t>
            </a:r>
            <a:r>
              <a:rPr/>
              <a:t>estimate</a:t>
            </a:r>
            <a:r>
              <a:rPr/>
              <a:t> </a:t>
            </a:r>
            <a:r>
              <a:rPr/>
              <a:t>back</a:t>
            </a:r>
            <a:r>
              <a:rPr/>
              <a:t> </a:t>
            </a:r>
            <a:r>
              <a:rPr/>
              <a:t>into</a:t>
            </a:r>
            <a:r>
              <a:rPr/>
              <a:t> </a:t>
            </a:r>
            <a:r>
              <a:rPr/>
              <a:t>predicted</a:t>
            </a:r>
            <a:r>
              <a:rPr/>
              <a:t> </a:t>
            </a:r>
            <a:r>
              <a:rPr/>
              <a:t>probabilities.</a:t>
            </a:r>
          </a:p>
          <a:p>
            <a:pPr lvl="0" marL="0" indent="0">
              <a:buNone/>
            </a:pPr>
          </a:p>
          <a:p>
            <a:pPr lvl="0" marL="0" indent="0">
              <a:buNone/>
            </a:pPr>
            <a:r>
              <a:rPr/>
              <a:t>Let’s</a:t>
            </a:r>
            <a:r>
              <a:rPr/>
              <a:t> </a:t>
            </a:r>
            <a:r>
              <a:rPr/>
              <a:t>examine</a:t>
            </a:r>
            <a:r>
              <a:rPr/>
              <a:t> </a:t>
            </a:r>
            <a:r>
              <a:rPr/>
              <a:t>these</a:t>
            </a:r>
            <a:r>
              <a:rPr/>
              <a:t> </a:t>
            </a:r>
            <a:r>
              <a:rPr/>
              <a:t>calculations</a:t>
            </a:r>
            <a:r>
              <a:rPr/>
              <a:t> </a:t>
            </a:r>
            <a:r>
              <a:rPr/>
              <a:t>for</a:t>
            </a:r>
            <a:r>
              <a:rPr/>
              <a:t> </a:t>
            </a:r>
            <a:r>
              <a:rPr/>
              <a:t>GA</a:t>
            </a:r>
            <a:r>
              <a:rPr/>
              <a:t> </a:t>
            </a:r>
            <a:r>
              <a:rPr/>
              <a:t>=</a:t>
            </a:r>
            <a:r>
              <a:rPr/>
              <a:t> </a:t>
            </a:r>
            <a:r>
              <a:rPr/>
              <a:t>30.</a:t>
            </a:r>
            <a:r>
              <a:rPr/>
              <a:t> </a:t>
            </a:r>
            <a:r>
              <a:rPr/>
              <a:t>The</a:t>
            </a:r>
            <a:r>
              <a:rPr/>
              <a:t> </a:t>
            </a:r>
            <a:r>
              <a:rPr/>
              <a:t>predicted</a:t>
            </a:r>
            <a:r>
              <a:rPr/>
              <a:t> </a:t>
            </a:r>
            <a:r>
              <a:rPr/>
              <a:t>log</a:t>
            </a:r>
            <a:r>
              <a:rPr/>
              <a:t> </a:t>
            </a:r>
            <a:r>
              <a:rPr/>
              <a:t>odds</a:t>
            </a:r>
            <a:r>
              <a:rPr/>
              <a:t> </a:t>
            </a:r>
            <a:r>
              <a:rPr/>
              <a:t>would</a:t>
            </a:r>
            <a:r>
              <a:rPr/>
              <a:t> </a:t>
            </a:r>
            <a:r>
              <a:rPr/>
              <a:t>be</a:t>
            </a:r>
          </a:p>
          <a:p>
            <a:pPr lvl="0" marL="0" indent="0">
              <a:buNone/>
            </a:pPr>
          </a:p>
          <a:p>
            <a:pPr lvl="0" marL="0" indent="0">
              <a:buNone/>
            </a:pPr>
            <a:r>
              <a:rPr/>
              <a:t>log</a:t>
            </a:r>
            <a:r>
              <a:rPr/>
              <a:t> </a:t>
            </a:r>
            <a:r>
              <a:rPr/>
              <a:t>odds</a:t>
            </a:r>
            <a:r>
              <a:rPr/>
              <a:t> </a:t>
            </a:r>
            <a:r>
              <a:rPr/>
              <a:t>=</a:t>
            </a:r>
            <a:r>
              <a:rPr/>
              <a:t> </a:t>
            </a:r>
            <a:r>
              <a:rPr/>
              <a:t>-16.72</a:t>
            </a:r>
            <a:r>
              <a:rPr/>
              <a:t> </a:t>
            </a:r>
            <a:r>
              <a:rPr/>
              <a:t>+</a:t>
            </a:r>
            <a:r>
              <a:rPr/>
              <a:t> </a:t>
            </a:r>
            <a:r>
              <a:rPr/>
              <a:t>0.577*30</a:t>
            </a:r>
            <a:r>
              <a:rPr/>
              <a:t> </a:t>
            </a:r>
            <a:r>
              <a:rPr/>
              <a:t>=</a:t>
            </a:r>
            <a:r>
              <a:rPr/>
              <a:t> </a:t>
            </a:r>
            <a:r>
              <a:rPr/>
              <a:t>0.59</a:t>
            </a:r>
          </a:p>
          <a:p>
            <a:pPr lvl="0" marL="0" indent="0">
              <a:buNone/>
            </a:pPr>
          </a:p>
          <a:p>
            <a:pPr lvl="0" marL="0" indent="0">
              <a:buNone/>
            </a:pPr>
            <a:r>
              <a:rPr/>
              <a:t>Convert</a:t>
            </a:r>
            <a:r>
              <a:rPr/>
              <a:t> </a:t>
            </a:r>
            <a:r>
              <a:rPr/>
              <a:t>from</a:t>
            </a:r>
            <a:r>
              <a:rPr/>
              <a:t> </a:t>
            </a:r>
            <a:r>
              <a:rPr/>
              <a:t>log</a:t>
            </a:r>
            <a:r>
              <a:rPr/>
              <a:t> </a:t>
            </a:r>
            <a:r>
              <a:rPr/>
              <a:t>odds</a:t>
            </a:r>
            <a:r>
              <a:rPr/>
              <a:t> </a:t>
            </a:r>
            <a:r>
              <a:rPr/>
              <a:t>to</a:t>
            </a:r>
            <a:r>
              <a:rPr/>
              <a:t> </a:t>
            </a:r>
            <a:r>
              <a:rPr/>
              <a:t>odds</a:t>
            </a:r>
            <a:r>
              <a:rPr/>
              <a:t> </a:t>
            </a:r>
            <a:r>
              <a:rPr/>
              <a:t>by</a:t>
            </a:r>
            <a:r>
              <a:rPr/>
              <a:t> </a:t>
            </a:r>
            <a:r>
              <a:rPr/>
              <a:t>exponentiating.</a:t>
            </a:r>
          </a:p>
          <a:p>
            <a:pPr lvl="0" marL="0" indent="0">
              <a:buNone/>
            </a:pPr>
          </a:p>
          <a:p>
            <a:pPr lvl="0" marL="0" indent="0">
              <a:buNone/>
            </a:pPr>
            <a:r>
              <a:rPr/>
              <a:t>odds</a:t>
            </a:r>
            <a:r>
              <a:rPr/>
              <a:t> </a:t>
            </a:r>
            <a:r>
              <a:rPr/>
              <a:t>=</a:t>
            </a:r>
            <a:r>
              <a:rPr/>
              <a:t> </a:t>
            </a:r>
            <a:r>
              <a:rPr/>
              <a:t>exp(0.59)</a:t>
            </a:r>
            <a:r>
              <a:rPr/>
              <a:t> </a:t>
            </a:r>
            <a:r>
              <a:rPr/>
              <a:t>=</a:t>
            </a:r>
            <a:r>
              <a:rPr/>
              <a:t> </a:t>
            </a:r>
            <a:r>
              <a:rPr/>
              <a:t>1.80</a:t>
            </a:r>
          </a:p>
          <a:p>
            <a:pPr lvl="0" marL="0" indent="0">
              <a:buNone/>
            </a:pPr>
          </a:p>
          <a:p>
            <a:pPr lvl="0" marL="0" indent="0">
              <a:buNone/>
            </a:pPr>
            <a:r>
              <a:rPr/>
              <a:t>And</a:t>
            </a:r>
            <a:r>
              <a:rPr/>
              <a:t> </a:t>
            </a:r>
            <a:r>
              <a:rPr/>
              <a:t>finally,</a:t>
            </a:r>
            <a:r>
              <a:rPr/>
              <a:t> </a:t>
            </a:r>
            <a:r>
              <a:rPr/>
              <a:t>convert</a:t>
            </a:r>
            <a:r>
              <a:rPr/>
              <a:t> </a:t>
            </a:r>
            <a:r>
              <a:rPr/>
              <a:t>from</a:t>
            </a:r>
            <a:r>
              <a:rPr/>
              <a:t> </a:t>
            </a:r>
            <a:r>
              <a:rPr/>
              <a:t>odds</a:t>
            </a:r>
            <a:r>
              <a:rPr/>
              <a:t> </a:t>
            </a:r>
            <a:r>
              <a:rPr/>
              <a:t>back</a:t>
            </a:r>
            <a:r>
              <a:rPr/>
              <a:t> </a:t>
            </a:r>
            <a:r>
              <a:rPr/>
              <a:t>into</a:t>
            </a:r>
            <a:r>
              <a:rPr/>
              <a:t> </a:t>
            </a:r>
            <a:r>
              <a:rPr/>
              <a:t>probability.</a:t>
            </a:r>
          </a:p>
          <a:p>
            <a:pPr lvl="0" marL="0" indent="0">
              <a:buNone/>
            </a:pPr>
          </a:p>
          <a:p>
            <a:pPr lvl="0" marL="0" indent="0">
              <a:buNone/>
            </a:pPr>
            <a:r>
              <a:rPr/>
              <a:t>prob</a:t>
            </a:r>
            <a:r>
              <a:rPr/>
              <a:t> </a:t>
            </a:r>
            <a:r>
              <a:rPr/>
              <a:t>=</a:t>
            </a:r>
            <a:r>
              <a:rPr/>
              <a:t> </a:t>
            </a:r>
            <a:r>
              <a:rPr/>
              <a:t>1.80</a:t>
            </a:r>
            <a:r>
              <a:rPr/>
              <a:t> </a:t>
            </a:r>
            <a:r>
              <a:rPr/>
              <a:t>/</a:t>
            </a:r>
            <a:r>
              <a:rPr/>
              <a:t> </a:t>
            </a:r>
            <a:r>
              <a:rPr/>
              <a:t>(1+1.80)</a:t>
            </a:r>
            <a:r>
              <a:rPr/>
              <a:t> </a:t>
            </a:r>
            <a:r>
              <a:rPr/>
              <a:t>=</a:t>
            </a:r>
            <a:r>
              <a:rPr/>
              <a:t> </a:t>
            </a:r>
            <a:r>
              <a:rPr/>
              <a:t>0.643</a:t>
            </a:r>
          </a:p>
          <a:p>
            <a:pPr lvl="0" marL="0" indent="0">
              <a:buNone/>
            </a:pPr>
          </a:p>
          <a:p>
            <a:pPr lvl="0" marL="0" indent="0">
              <a:buNone/>
            </a:pPr>
            <a:r>
              <a:rPr/>
              <a:t>The</a:t>
            </a:r>
            <a:r>
              <a:rPr/>
              <a:t> </a:t>
            </a:r>
            <a:r>
              <a:rPr/>
              <a:t>predicted</a:t>
            </a:r>
            <a:r>
              <a:rPr/>
              <a:t> </a:t>
            </a:r>
            <a:r>
              <a:rPr/>
              <a:t>probability</a:t>
            </a:r>
            <a:r>
              <a:rPr/>
              <a:t> </a:t>
            </a:r>
            <a:r>
              <a:rPr/>
              <a:t>of</a:t>
            </a:r>
            <a:r>
              <a:rPr/>
              <a:t> </a:t>
            </a:r>
            <a:r>
              <a:rPr/>
              <a:t>64.3%</a:t>
            </a:r>
            <a:r>
              <a:rPr/>
              <a:t> </a:t>
            </a:r>
            <a:r>
              <a:rPr/>
              <a:t>is</a:t>
            </a:r>
            <a:r>
              <a:rPr/>
              <a:t> </a:t>
            </a:r>
            <a:r>
              <a:rPr/>
              <a:t>reasonably</a:t>
            </a:r>
            <a:r>
              <a:rPr/>
              <a:t> </a:t>
            </a:r>
            <a:r>
              <a:rPr/>
              <a:t>close</a:t>
            </a:r>
            <a:r>
              <a:rPr/>
              <a:t> </a:t>
            </a:r>
            <a:r>
              <a:rPr/>
              <a:t>to</a:t>
            </a:r>
            <a:r>
              <a:rPr/>
              <a:t> </a:t>
            </a:r>
            <a:r>
              <a:rPr/>
              <a:t>the</a:t>
            </a:r>
            <a:r>
              <a:rPr/>
              <a:t> </a:t>
            </a:r>
            <a:r>
              <a:rPr/>
              <a:t>true</a:t>
            </a:r>
            <a:r>
              <a:rPr/>
              <a:t> </a:t>
            </a:r>
            <a:r>
              <a:rPr/>
              <a:t>probability</a:t>
            </a:r>
            <a:r>
              <a:rPr/>
              <a:t> </a:t>
            </a:r>
            <a:r>
              <a:rPr/>
              <a:t>(77.8%).</a:t>
            </a:r>
          </a:p>
          <a:p>
            <a:pPr lvl="0" marL="0" indent="0">
              <a:buNone/>
            </a:pPr>
          </a:p>
          <a:p>
            <a:pPr lvl="0" marL="0" indent="0">
              <a:buNone/>
            </a:pPr>
            <a:r>
              <a:rPr/>
              <a:t>You</a:t>
            </a:r>
            <a:r>
              <a:rPr/>
              <a:t> </a:t>
            </a:r>
            <a:r>
              <a:rPr/>
              <a:t>might</a:t>
            </a:r>
            <a:r>
              <a:rPr/>
              <a:t> </a:t>
            </a:r>
            <a:r>
              <a:rPr/>
              <a:t>also</a:t>
            </a:r>
            <a:r>
              <a:rPr/>
              <a:t> </a:t>
            </a:r>
            <a:r>
              <a:rPr/>
              <a:t>want</a:t>
            </a:r>
            <a:r>
              <a:rPr/>
              <a:t> </a:t>
            </a:r>
            <a:r>
              <a:rPr/>
              <a:t>to</a:t>
            </a:r>
            <a:r>
              <a:rPr/>
              <a:t> </a:t>
            </a:r>
            <a:r>
              <a:rPr/>
              <a:t>take</a:t>
            </a:r>
            <a:r>
              <a:rPr/>
              <a:t> </a:t>
            </a:r>
            <a:r>
              <a:rPr/>
              <a:t>note</a:t>
            </a:r>
            <a:r>
              <a:rPr/>
              <a:t> </a:t>
            </a:r>
            <a:r>
              <a:rPr/>
              <a:t>of</a:t>
            </a:r>
            <a:r>
              <a:rPr/>
              <a:t> </a:t>
            </a:r>
            <a:r>
              <a:rPr/>
              <a:t>the</a:t>
            </a:r>
            <a:r>
              <a:rPr/>
              <a:t> </a:t>
            </a:r>
            <a:r>
              <a:rPr/>
              <a:t>predicted</a:t>
            </a:r>
            <a:r>
              <a:rPr/>
              <a:t> </a:t>
            </a:r>
            <a:r>
              <a:rPr/>
              <a:t>odds.</a:t>
            </a:r>
            <a:r>
              <a:rPr/>
              <a:t> </a:t>
            </a:r>
            <a:r>
              <a:rPr/>
              <a:t>Notice</a:t>
            </a:r>
            <a:r>
              <a:rPr/>
              <a:t> </a:t>
            </a:r>
            <a:r>
              <a:rPr/>
              <a:t>that</a:t>
            </a:r>
            <a:r>
              <a:rPr/>
              <a:t> </a:t>
            </a:r>
            <a:r>
              <a:rPr/>
              <a:t>the</a:t>
            </a:r>
            <a:r>
              <a:rPr/>
              <a:t> </a:t>
            </a:r>
            <a:r>
              <a:rPr/>
              <a:t>ratio</a:t>
            </a:r>
            <a:r>
              <a:rPr/>
              <a:t> </a:t>
            </a:r>
            <a:r>
              <a:rPr/>
              <a:t>of</a:t>
            </a:r>
            <a:r>
              <a:rPr/>
              <a:t> </a:t>
            </a:r>
            <a:r>
              <a:rPr/>
              <a:t>any</a:t>
            </a:r>
            <a:r>
              <a:rPr/>
              <a:t> </a:t>
            </a:r>
            <a:r>
              <a:rPr/>
              <a:t>odds</a:t>
            </a:r>
            <a:r>
              <a:rPr/>
              <a:t> </a:t>
            </a:r>
            <a:r>
              <a:rPr/>
              <a:t>to</a:t>
            </a:r>
            <a:r>
              <a:rPr/>
              <a:t> </a:t>
            </a:r>
            <a:r>
              <a:rPr/>
              <a:t>the</a:t>
            </a:r>
            <a:r>
              <a:rPr/>
              <a:t> </a:t>
            </a:r>
            <a:r>
              <a:rPr/>
              <a:t>odds</a:t>
            </a:r>
            <a:r>
              <a:rPr/>
              <a:t> </a:t>
            </a:r>
            <a:r>
              <a:rPr/>
              <a:t>in</a:t>
            </a:r>
            <a:r>
              <a:rPr/>
              <a:t> </a:t>
            </a:r>
            <a:r>
              <a:rPr/>
              <a:t>the</a:t>
            </a:r>
            <a:r>
              <a:rPr/>
              <a:t> </a:t>
            </a:r>
            <a:r>
              <a:rPr/>
              <a:t>next</a:t>
            </a:r>
            <a:r>
              <a:rPr/>
              <a:t> </a:t>
            </a:r>
            <a:r>
              <a:rPr/>
              <a:t>row</a:t>
            </a:r>
            <a:r>
              <a:rPr/>
              <a:t> </a:t>
            </a:r>
            <a:r>
              <a:rPr/>
              <a:t>is</a:t>
            </a:r>
            <a:r>
              <a:rPr/>
              <a:t> </a:t>
            </a:r>
            <a:r>
              <a:rPr/>
              <a:t>1.78.</a:t>
            </a:r>
            <a:r>
              <a:rPr/>
              <a:t> </a:t>
            </a:r>
            <a:r>
              <a:rPr/>
              <a:t>For</a:t>
            </a:r>
            <a:r>
              <a:rPr/>
              <a:t> </a:t>
            </a:r>
            <a:r>
              <a:rPr/>
              <a:t>example,</a:t>
            </a:r>
          </a:p>
          <a:p>
            <a:pPr lvl="0" marL="0" indent="0">
              <a:buNone/>
            </a:pPr>
          </a:p>
          <a:p>
            <a:pPr lvl="0" marL="0" indent="0">
              <a:buNone/>
            </a:pPr>
            <a:r>
              <a:rPr/>
              <a:t>3.20/1.80</a:t>
            </a:r>
            <a:r>
              <a:rPr/>
              <a:t> </a:t>
            </a:r>
            <a:r>
              <a:rPr/>
              <a:t>=</a:t>
            </a:r>
            <a:r>
              <a:rPr/>
              <a:t> </a:t>
            </a:r>
            <a:r>
              <a:rPr/>
              <a:t>1.78</a:t>
            </a:r>
          </a:p>
          <a:p>
            <a:pPr lvl="0" marL="0" indent="0">
              <a:buNone/>
            </a:pPr>
          </a:p>
          <a:p>
            <a:pPr lvl="0" marL="0" indent="0">
              <a:buNone/>
            </a:pPr>
            <a:r>
              <a:rPr/>
              <a:t>5.70/3.20</a:t>
            </a:r>
            <a:r>
              <a:rPr/>
              <a:t> </a:t>
            </a:r>
            <a:r>
              <a:rPr/>
              <a:t>=</a:t>
            </a:r>
            <a:r>
              <a:rPr/>
              <a:t> </a:t>
            </a:r>
            <a:r>
              <a:rPr/>
              <a:t>1.78</a:t>
            </a:r>
          </a:p>
          <a:p>
            <a:pPr lvl="0" marL="0" indent="0">
              <a:buNone/>
            </a:pPr>
          </a:p>
          <a:p>
            <a:pPr lvl="0" marL="0" indent="0">
              <a:buNone/>
            </a:pPr>
            <a:r>
              <a:rPr/>
              <a:t>It’s</a:t>
            </a:r>
            <a:r>
              <a:rPr/>
              <a:t> </a:t>
            </a:r>
            <a:r>
              <a:rPr/>
              <a:t>not</a:t>
            </a:r>
            <a:r>
              <a:rPr/>
              <a:t> </a:t>
            </a:r>
            <a:r>
              <a:rPr/>
              <a:t>a</a:t>
            </a:r>
            <a:r>
              <a:rPr/>
              <a:t> </a:t>
            </a:r>
            <a:r>
              <a:rPr/>
              <a:t>coincidence</a:t>
            </a:r>
            <a:r>
              <a:rPr/>
              <a:t> </a:t>
            </a:r>
            <a:r>
              <a:rPr/>
              <a:t>that</a:t>
            </a:r>
            <a:r>
              <a:rPr/>
              <a:t> </a:t>
            </a:r>
            <a:r>
              <a:rPr/>
              <a:t>you</a:t>
            </a:r>
            <a:r>
              <a:rPr/>
              <a:t> </a:t>
            </a:r>
            <a:r>
              <a:rPr/>
              <a:t>get</a:t>
            </a:r>
            <a:r>
              <a:rPr/>
              <a:t> </a:t>
            </a:r>
            <a:r>
              <a:rPr/>
              <a:t>the</a:t>
            </a:r>
            <a:r>
              <a:rPr/>
              <a:t> </a:t>
            </a:r>
            <a:r>
              <a:rPr/>
              <a:t>same</a:t>
            </a:r>
            <a:r>
              <a:rPr/>
              <a:t> </a:t>
            </a:r>
            <a:r>
              <a:rPr/>
              <a:t>value</a:t>
            </a:r>
            <a:r>
              <a:rPr/>
              <a:t> </a:t>
            </a:r>
            <a:r>
              <a:rPr/>
              <a:t>when</a:t>
            </a:r>
            <a:r>
              <a:rPr/>
              <a:t> </a:t>
            </a:r>
            <a:r>
              <a:rPr/>
              <a:t>you</a:t>
            </a:r>
            <a:r>
              <a:rPr/>
              <a:t> </a:t>
            </a:r>
            <a:r>
              <a:rPr/>
              <a:t>exponentiate</a:t>
            </a:r>
            <a:r>
              <a:rPr/>
              <a:t> </a:t>
            </a:r>
            <a:r>
              <a:rPr/>
              <a:t>the</a:t>
            </a:r>
            <a:r>
              <a:rPr/>
              <a:t> </a:t>
            </a:r>
            <a:r>
              <a:rPr/>
              <a:t>slope</a:t>
            </a:r>
            <a:r>
              <a:rPr/>
              <a:t> </a:t>
            </a:r>
            <a:r>
              <a:rPr/>
              <a:t>term</a:t>
            </a:r>
            <a:r>
              <a:rPr/>
              <a:t> </a:t>
            </a:r>
            <a:r>
              <a:rPr/>
              <a:t>in</a:t>
            </a:r>
            <a:r>
              <a:rPr/>
              <a:t> </a:t>
            </a:r>
            <a:r>
              <a:rPr/>
              <a:t>the</a:t>
            </a:r>
            <a:r>
              <a:rPr/>
              <a:t> </a:t>
            </a:r>
            <a:r>
              <a:rPr/>
              <a:t>log</a:t>
            </a:r>
            <a:r>
              <a:rPr/>
              <a:t> </a:t>
            </a:r>
            <a:r>
              <a:rPr/>
              <a:t>odds</a:t>
            </a:r>
            <a:r>
              <a:rPr/>
              <a:t> </a:t>
            </a:r>
            <a:r>
              <a:rPr/>
              <a:t>equation.</a:t>
            </a:r>
          </a:p>
          <a:p>
            <a:pPr lvl="0" marL="0" indent="0">
              <a:buNone/>
            </a:pPr>
          </a:p>
          <a:p>
            <a:pPr lvl="0" marL="0" indent="0">
              <a:buNone/>
            </a:pPr>
            <a:r>
              <a:rPr/>
              <a:t>exp(0.59)</a:t>
            </a:r>
            <a:r>
              <a:rPr/>
              <a:t> </a:t>
            </a:r>
            <a:r>
              <a:rPr/>
              <a:t>=</a:t>
            </a:r>
            <a:r>
              <a:rPr/>
              <a:t> </a:t>
            </a:r>
            <a:r>
              <a:rPr/>
              <a:t>1.78</a:t>
            </a:r>
          </a:p>
          <a:p>
            <a:pPr lvl="0" marL="0" indent="0">
              <a:buNone/>
            </a:pPr>
          </a:p>
          <a:p>
            <a:pPr lvl="0" marL="0" indent="0">
              <a:buNone/>
            </a:pPr>
            <a:r>
              <a:rPr/>
              <a:t>This</a:t>
            </a:r>
            <a:r>
              <a:rPr/>
              <a:t> </a:t>
            </a:r>
            <a:r>
              <a:rPr/>
              <a:t>is</a:t>
            </a:r>
            <a:r>
              <a:rPr/>
              <a:t> </a:t>
            </a:r>
            <a:r>
              <a:rPr/>
              <a:t>a</a:t>
            </a:r>
            <a:r>
              <a:rPr/>
              <a:t> </a:t>
            </a:r>
            <a:r>
              <a:rPr/>
              <a:t>general</a:t>
            </a:r>
            <a:r>
              <a:rPr/>
              <a:t> </a:t>
            </a:r>
            <a:r>
              <a:rPr/>
              <a:t>property</a:t>
            </a:r>
            <a:r>
              <a:rPr/>
              <a:t> </a:t>
            </a:r>
            <a:r>
              <a:rPr/>
              <a:t>of</a:t>
            </a:r>
            <a:r>
              <a:rPr/>
              <a:t> </a:t>
            </a:r>
            <a:r>
              <a:rPr/>
              <a:t>the</a:t>
            </a:r>
            <a:r>
              <a:rPr/>
              <a:t> </a:t>
            </a:r>
            <a:r>
              <a:rPr/>
              <a:t>logistic</a:t>
            </a:r>
            <a:r>
              <a:rPr/>
              <a:t> </a:t>
            </a:r>
            <a:r>
              <a:rPr/>
              <a:t>model.</a:t>
            </a:r>
            <a:r>
              <a:rPr/>
              <a:t> </a:t>
            </a:r>
            <a:r>
              <a:rPr/>
              <a:t>The</a:t>
            </a:r>
            <a:r>
              <a:rPr/>
              <a:t> </a:t>
            </a:r>
            <a:r>
              <a:rPr/>
              <a:t>slope</a:t>
            </a:r>
            <a:r>
              <a:rPr/>
              <a:t> </a:t>
            </a:r>
            <a:r>
              <a:rPr/>
              <a:t>term</a:t>
            </a:r>
            <a:r>
              <a:rPr/>
              <a:t> </a:t>
            </a:r>
            <a:r>
              <a:rPr/>
              <a:t>in</a:t>
            </a:r>
            <a:r>
              <a:rPr/>
              <a:t> </a:t>
            </a:r>
            <a:r>
              <a:rPr/>
              <a:t>a</a:t>
            </a:r>
            <a:r>
              <a:rPr/>
              <a:t> </a:t>
            </a:r>
            <a:r>
              <a:rPr/>
              <a:t>logistic</a:t>
            </a:r>
            <a:r>
              <a:rPr/>
              <a:t> </a:t>
            </a:r>
            <a:r>
              <a:rPr/>
              <a:t>regression</a:t>
            </a:r>
            <a:r>
              <a:rPr/>
              <a:t> </a:t>
            </a:r>
            <a:r>
              <a:rPr/>
              <a:t>model</a:t>
            </a:r>
            <a:r>
              <a:rPr/>
              <a:t> </a:t>
            </a:r>
            <a:r>
              <a:rPr/>
              <a:t>represents</a:t>
            </a:r>
            <a:r>
              <a:rPr/>
              <a:t> </a:t>
            </a:r>
            <a:r>
              <a:rPr/>
              <a:t>the</a:t>
            </a:r>
            <a:r>
              <a:rPr/>
              <a:t> </a:t>
            </a:r>
            <a:r>
              <a:rPr/>
              <a:t>log</a:t>
            </a:r>
            <a:r>
              <a:rPr/>
              <a:t> </a:t>
            </a:r>
            <a:r>
              <a:rPr/>
              <a:t>of</a:t>
            </a:r>
            <a:r>
              <a:rPr/>
              <a:t> </a:t>
            </a:r>
            <a:r>
              <a:rPr/>
              <a:t>the</a:t>
            </a:r>
            <a:r>
              <a:rPr/>
              <a:t> </a:t>
            </a:r>
            <a:r>
              <a:rPr/>
              <a:t>odds</a:t>
            </a:r>
            <a:r>
              <a:rPr/>
              <a:t> </a:t>
            </a:r>
            <a:r>
              <a:rPr/>
              <a:t>ratio</a:t>
            </a:r>
            <a:r>
              <a:rPr/>
              <a:t> </a:t>
            </a:r>
            <a:r>
              <a:rPr/>
              <a:t>representing</a:t>
            </a:r>
            <a:r>
              <a:rPr/>
              <a:t> </a:t>
            </a:r>
            <a:r>
              <a:rPr/>
              <a:t>the</a:t>
            </a:r>
            <a:r>
              <a:rPr/>
              <a:t> </a:t>
            </a:r>
            <a:r>
              <a:rPr/>
              <a:t>increase</a:t>
            </a:r>
            <a:r>
              <a:rPr/>
              <a:t> </a:t>
            </a:r>
            <a:r>
              <a:rPr/>
              <a:t>(decrease)</a:t>
            </a:r>
            <a:r>
              <a:rPr/>
              <a:t> </a:t>
            </a:r>
            <a:r>
              <a:rPr/>
              <a:t>in</a:t>
            </a:r>
            <a:r>
              <a:rPr/>
              <a:t> </a:t>
            </a:r>
            <a:r>
              <a:rPr/>
              <a:t>risk</a:t>
            </a:r>
            <a:r>
              <a:rPr/>
              <a:t> </a:t>
            </a:r>
            <a:r>
              <a:rPr/>
              <a:t>as</a:t>
            </a:r>
            <a:r>
              <a:rPr/>
              <a:t> </a:t>
            </a:r>
            <a:r>
              <a:rPr/>
              <a:t>the</a:t>
            </a:r>
            <a:r>
              <a:rPr/>
              <a:t> </a:t>
            </a:r>
            <a:r>
              <a:rPr/>
              <a:t>independent</a:t>
            </a:r>
            <a:r>
              <a:rPr/>
              <a:t> </a:t>
            </a:r>
            <a:r>
              <a:rPr/>
              <a:t>variable</a:t>
            </a:r>
            <a:r>
              <a:rPr/>
              <a:t> </a:t>
            </a:r>
            <a:r>
              <a:rPr/>
              <a:t>increases</a:t>
            </a:r>
            <a:r>
              <a:rPr/>
              <a:t> </a:t>
            </a:r>
            <a:r>
              <a:rPr/>
              <a:t>by</a:t>
            </a:r>
            <a:r>
              <a:rPr/>
              <a:t> </a:t>
            </a:r>
            <a:r>
              <a:rPr/>
              <a:t>one</a:t>
            </a:r>
            <a:r>
              <a:rPr/>
              <a:t> </a:t>
            </a:r>
            <a:r>
              <a:rPr/>
              <a:t>unit.</a:t>
            </a:r>
          </a:p>
        </p:txBody>
      </p:sp>
      <p:sp>
        <p:nvSpPr>
          <p:cNvPr id="4" name="Slide Number Placeholder 3"/>
          <p:cNvSpPr>
            <a:spLocks noGrp="1"/>
          </p:cNvSpPr>
          <p:nvPr>
            <p:ph type="sldNum" sz="quarter" idx="10"/>
          </p:nvPr>
        </p:nvSpPr>
        <p:spPr/>
        <p:txBody>
          <a:bodyPr/>
          <a:lstStyle/>
          <a:p>
            <a:fld id="{18BDFEC3-8487-43E8-A154-7C12CBC1FFF2}" type="slidenum">
              <a:rPr lang="en-US"/>
              <a:t>49</a:t>
            </a:fld>
            <a:endParaRPr lang="en-US"/>
          </a:p>
        </p:txBody>
      </p:sp>
    </p:spTree>
  </p:cSld>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Poisson</a:t>
            </a:r>
            <a:r>
              <a:rPr/>
              <a:t> </a:t>
            </a:r>
            <a:r>
              <a:rPr/>
              <a:t>regression</a:t>
            </a:r>
            <a:r>
              <a:rPr/>
              <a:t> </a:t>
            </a:r>
            <a:r>
              <a:rPr/>
              <a:t>assumes</a:t>
            </a:r>
            <a:r>
              <a:rPr/>
              <a:t> </a:t>
            </a:r>
            <a:r>
              <a:rPr/>
              <a:t>that</a:t>
            </a:r>
            <a:r>
              <a:rPr/>
              <a:t> </a:t>
            </a:r>
            <a:r>
              <a:rPr/>
              <a:t>your</a:t>
            </a:r>
            <a:r>
              <a:rPr/>
              <a:t> </a:t>
            </a:r>
            <a:r>
              <a:rPr/>
              <a:t>outcome</a:t>
            </a:r>
            <a:r>
              <a:rPr/>
              <a:t> </a:t>
            </a:r>
            <a:r>
              <a:rPr/>
              <a:t>variable</a:t>
            </a:r>
            <a:r>
              <a:rPr/>
              <a:t> </a:t>
            </a:r>
            <a:r>
              <a:rPr/>
              <a:t>follows</a:t>
            </a:r>
            <a:r>
              <a:rPr/>
              <a:t> </a:t>
            </a:r>
            <a:r>
              <a:rPr/>
              <a:t>a</a:t>
            </a:r>
            <a:r>
              <a:rPr/>
              <a:t> </a:t>
            </a:r>
            <a:r>
              <a:rPr/>
              <a:t>Poisson</a:t>
            </a:r>
            <a:r>
              <a:rPr/>
              <a:t> </a:t>
            </a:r>
            <a:r>
              <a:rPr/>
              <a:t>distribution,</a:t>
            </a:r>
            <a:r>
              <a:rPr/>
              <a:t> </a:t>
            </a:r>
            <a:r>
              <a:rPr/>
              <a:t>a</a:t>
            </a:r>
            <a:r>
              <a:rPr/>
              <a:t> </a:t>
            </a:r>
            <a:r>
              <a:rPr/>
              <a:t>distribution</a:t>
            </a:r>
            <a:r>
              <a:rPr/>
              <a:t> </a:t>
            </a:r>
            <a:r>
              <a:rPr/>
              <a:t>that</a:t>
            </a:r>
            <a:r>
              <a:rPr/>
              <a:t> </a:t>
            </a:r>
            <a:r>
              <a:rPr/>
              <a:t>we</a:t>
            </a:r>
            <a:r>
              <a:rPr/>
              <a:t> </a:t>
            </a:r>
            <a:r>
              <a:rPr/>
              <a:t>frequently</a:t>
            </a:r>
            <a:r>
              <a:rPr/>
              <a:t> </a:t>
            </a:r>
            <a:r>
              <a:rPr/>
              <a:t>encounter</a:t>
            </a:r>
            <a:r>
              <a:rPr/>
              <a:t> </a:t>
            </a:r>
            <a:r>
              <a:rPr/>
              <a:t>when</a:t>
            </a:r>
            <a:r>
              <a:rPr/>
              <a:t> </a:t>
            </a:r>
            <a:r>
              <a:rPr/>
              <a:t>we</a:t>
            </a:r>
            <a:r>
              <a:rPr/>
              <a:t> </a:t>
            </a:r>
            <a:r>
              <a:rPr/>
              <a:t>are</a:t>
            </a:r>
            <a:r>
              <a:rPr/>
              <a:t> </a:t>
            </a:r>
            <a:r>
              <a:rPr/>
              <a:t>counting</a:t>
            </a:r>
            <a:r>
              <a:rPr/>
              <a:t> </a:t>
            </a:r>
            <a:r>
              <a:rPr/>
              <a:t>a</a:t>
            </a:r>
            <a:r>
              <a:rPr/>
              <a:t> </a:t>
            </a:r>
            <a:r>
              <a:rPr/>
              <a:t>number</a:t>
            </a:r>
            <a:r>
              <a:rPr/>
              <a:t> </a:t>
            </a:r>
            <a:r>
              <a:rPr/>
              <a:t>of</a:t>
            </a:r>
            <a:r>
              <a:rPr/>
              <a:t> </a:t>
            </a:r>
            <a:r>
              <a:rPr/>
              <a:t>events.</a:t>
            </a:r>
            <a:r>
              <a:rPr/>
              <a:t> </a:t>
            </a:r>
            <a:r>
              <a:rPr/>
              <a:t>The</a:t>
            </a:r>
            <a:r>
              <a:rPr/>
              <a:t> </a:t>
            </a:r>
            <a:r>
              <a:rPr/>
              <a:t>distribution</a:t>
            </a:r>
            <a:r>
              <a:rPr/>
              <a:t> </a:t>
            </a:r>
            <a:r>
              <a:rPr/>
              <a:t>was</a:t>
            </a:r>
            <a:r>
              <a:rPr/>
              <a:t> </a:t>
            </a:r>
            <a:r>
              <a:rPr/>
              <a:t>first</a:t>
            </a:r>
            <a:r>
              <a:rPr/>
              <a:t> </a:t>
            </a:r>
            <a:r>
              <a:rPr/>
              <a:t>used</a:t>
            </a:r>
            <a:r>
              <a:rPr/>
              <a:t> </a:t>
            </a:r>
            <a:r>
              <a:rPr/>
              <a:t>to</a:t>
            </a:r>
            <a:r>
              <a:rPr/>
              <a:t> </a:t>
            </a:r>
            <a:r>
              <a:rPr/>
              <a:t>characterize</a:t>
            </a:r>
            <a:r>
              <a:rPr/>
              <a:t> </a:t>
            </a:r>
            <a:r>
              <a:rPr/>
              <a:t>deaths</a:t>
            </a:r>
            <a:r>
              <a:rPr/>
              <a:t> </a:t>
            </a:r>
            <a:r>
              <a:rPr/>
              <a:t>by</a:t>
            </a:r>
            <a:r>
              <a:rPr/>
              <a:t> </a:t>
            </a:r>
            <a:r>
              <a:rPr/>
              <a:t>horse</a:t>
            </a:r>
            <a:r>
              <a:rPr/>
              <a:t> </a:t>
            </a:r>
            <a:r>
              <a:rPr/>
              <a:t>kicks</a:t>
            </a:r>
            <a:r>
              <a:rPr/>
              <a:t> </a:t>
            </a:r>
            <a:r>
              <a:rPr/>
              <a:t>in</a:t>
            </a:r>
            <a:r>
              <a:rPr/>
              <a:t> </a:t>
            </a:r>
            <a:r>
              <a:rPr/>
              <a:t>the</a:t>
            </a:r>
            <a:r>
              <a:rPr/>
              <a:t> </a:t>
            </a:r>
            <a:r>
              <a:rPr/>
              <a:t>Prussian</a:t>
            </a:r>
            <a:r>
              <a:rPr/>
              <a:t> </a:t>
            </a:r>
            <a:r>
              <a:rPr/>
              <a:t>army.</a:t>
            </a:r>
            <a:r>
              <a:rPr/>
              <a:t> </a:t>
            </a:r>
            <a:r>
              <a:rPr/>
              <a:t>Let’s</a:t>
            </a:r>
            <a:r>
              <a:rPr/>
              <a:t> </a:t>
            </a:r>
            <a:r>
              <a:rPr/>
              <a:t>hope</a:t>
            </a:r>
            <a:r>
              <a:rPr/>
              <a:t> </a:t>
            </a:r>
            <a:r>
              <a:rPr/>
              <a:t>that</a:t>
            </a:r>
            <a:r>
              <a:rPr/>
              <a:t> </a:t>
            </a:r>
            <a:r>
              <a:rPr/>
              <a:t>your</a:t>
            </a:r>
            <a:r>
              <a:rPr/>
              <a:t> </a:t>
            </a:r>
            <a:r>
              <a:rPr/>
              <a:t>application</a:t>
            </a:r>
            <a:r>
              <a:rPr/>
              <a:t> </a:t>
            </a:r>
            <a:r>
              <a:rPr/>
              <a:t>is</a:t>
            </a:r>
            <a:r>
              <a:rPr/>
              <a:t> </a:t>
            </a:r>
            <a:r>
              <a:rPr/>
              <a:t>not</a:t>
            </a:r>
            <a:r>
              <a:rPr/>
              <a:t> </a:t>
            </a:r>
            <a:r>
              <a:rPr/>
              <a:t>as</a:t>
            </a:r>
            <a:r>
              <a:rPr/>
              <a:t> </a:t>
            </a:r>
            <a:r>
              <a:rPr/>
              <a:t>unpleasant.</a:t>
            </a:r>
          </a:p>
          <a:p>
            <a:pPr lvl="0" marL="0" indent="0">
              <a:buNone/>
            </a:pPr>
          </a:p>
          <a:p>
            <a:pPr lvl="0" marL="0" indent="0">
              <a:buNone/>
            </a:pPr>
            <a:r>
              <a:rPr/>
              <a:t>Poisson</a:t>
            </a:r>
            <a:r>
              <a:rPr/>
              <a:t> </a:t>
            </a:r>
            <a:r>
              <a:rPr/>
              <a:t>distributions</a:t>
            </a:r>
            <a:r>
              <a:rPr/>
              <a:t> </a:t>
            </a:r>
            <a:r>
              <a:rPr/>
              <a:t>have</a:t>
            </a:r>
            <a:r>
              <a:rPr/>
              <a:t> </a:t>
            </a:r>
            <a:r>
              <a:rPr/>
              <a:t>three</a:t>
            </a:r>
            <a:r>
              <a:rPr/>
              <a:t> </a:t>
            </a:r>
            <a:r>
              <a:rPr/>
              <a:t>special</a:t>
            </a:r>
            <a:r>
              <a:rPr/>
              <a:t> </a:t>
            </a:r>
            <a:r>
              <a:rPr/>
              <a:t>problems</a:t>
            </a:r>
            <a:r>
              <a:rPr/>
              <a:t> </a:t>
            </a:r>
            <a:r>
              <a:rPr/>
              <a:t>that</a:t>
            </a:r>
            <a:r>
              <a:rPr/>
              <a:t> </a:t>
            </a:r>
            <a:r>
              <a:rPr/>
              <a:t>make</a:t>
            </a:r>
            <a:r>
              <a:rPr/>
              <a:t> </a:t>
            </a:r>
            <a:r>
              <a:rPr/>
              <a:t>traditional</a:t>
            </a:r>
            <a:r>
              <a:rPr/>
              <a:t> </a:t>
            </a:r>
            <a:r>
              <a:rPr/>
              <a:t>(i.e.,</a:t>
            </a:r>
            <a:r>
              <a:rPr/>
              <a:t> </a:t>
            </a:r>
            <a:r>
              <a:rPr/>
              <a:t>least</a:t>
            </a:r>
            <a:r>
              <a:rPr/>
              <a:t> </a:t>
            </a:r>
            <a:r>
              <a:rPr/>
              <a:t>squares)</a:t>
            </a:r>
            <a:r>
              <a:rPr/>
              <a:t> </a:t>
            </a:r>
            <a:r>
              <a:rPr/>
              <a:t>regression</a:t>
            </a:r>
            <a:r>
              <a:rPr/>
              <a:t> </a:t>
            </a:r>
            <a:r>
              <a:rPr/>
              <a:t>problematic.</a:t>
            </a:r>
          </a:p>
          <a:p>
            <a:pPr lvl="0" marL="0" indent="0">
              <a:buNone/>
            </a:pPr>
          </a:p>
          <a:p>
            <a:pPr lvl="0" marL="0" indent="0">
              <a:buNone/>
            </a:pPr>
            <a:r>
              <a:rPr/>
              <a:t>The</a:t>
            </a:r>
            <a:r>
              <a:rPr/>
              <a:t> </a:t>
            </a:r>
            <a:r>
              <a:rPr/>
              <a:t>Poisson</a:t>
            </a:r>
            <a:r>
              <a:rPr/>
              <a:t> </a:t>
            </a:r>
            <a:r>
              <a:rPr/>
              <a:t>distribution</a:t>
            </a:r>
            <a:r>
              <a:rPr/>
              <a:t> </a:t>
            </a:r>
            <a:r>
              <a:rPr/>
              <a:t>is</a:t>
            </a:r>
            <a:r>
              <a:rPr/>
              <a:t> </a:t>
            </a:r>
            <a:r>
              <a:rPr/>
              <a:t>skewed;</a:t>
            </a:r>
            <a:r>
              <a:rPr/>
              <a:t> </a:t>
            </a:r>
            <a:r>
              <a:rPr/>
              <a:t>traditional</a:t>
            </a:r>
            <a:r>
              <a:rPr/>
              <a:t> </a:t>
            </a:r>
            <a:r>
              <a:rPr/>
              <a:t>regression</a:t>
            </a:r>
            <a:r>
              <a:rPr/>
              <a:t> </a:t>
            </a:r>
            <a:r>
              <a:rPr/>
              <a:t>assumes</a:t>
            </a:r>
            <a:r>
              <a:rPr/>
              <a:t> </a:t>
            </a:r>
            <a:r>
              <a:rPr/>
              <a:t>a</a:t>
            </a:r>
            <a:r>
              <a:rPr/>
              <a:t> </a:t>
            </a:r>
            <a:r>
              <a:rPr/>
              <a:t>symmetric</a:t>
            </a:r>
            <a:r>
              <a:rPr/>
              <a:t> </a:t>
            </a:r>
            <a:r>
              <a:rPr/>
              <a:t>distribution</a:t>
            </a:r>
            <a:r>
              <a:rPr/>
              <a:t> </a:t>
            </a:r>
            <a:r>
              <a:rPr/>
              <a:t>of</a:t>
            </a:r>
            <a:r>
              <a:rPr/>
              <a:t> </a:t>
            </a:r>
            <a:r>
              <a:rPr/>
              <a:t>errors.</a:t>
            </a:r>
            <a:r>
              <a:rPr/>
              <a:t> </a:t>
            </a:r>
            <a:r>
              <a:rPr/>
              <a:t>The</a:t>
            </a:r>
            <a:r>
              <a:rPr/>
              <a:t> </a:t>
            </a:r>
            <a:r>
              <a:rPr/>
              <a:t>Poisson</a:t>
            </a:r>
            <a:r>
              <a:rPr/>
              <a:t> </a:t>
            </a:r>
            <a:r>
              <a:rPr/>
              <a:t>distribution</a:t>
            </a:r>
            <a:r>
              <a:rPr/>
              <a:t> </a:t>
            </a:r>
            <a:r>
              <a:rPr/>
              <a:t>is</a:t>
            </a:r>
            <a:r>
              <a:rPr/>
              <a:t> </a:t>
            </a:r>
            <a:r>
              <a:rPr/>
              <a:t>non-negative;</a:t>
            </a:r>
            <a:r>
              <a:rPr/>
              <a:t> </a:t>
            </a:r>
            <a:r>
              <a:rPr/>
              <a:t>traditional</a:t>
            </a:r>
            <a:r>
              <a:rPr/>
              <a:t> </a:t>
            </a:r>
            <a:r>
              <a:rPr/>
              <a:t>regression</a:t>
            </a:r>
            <a:r>
              <a:rPr/>
              <a:t> </a:t>
            </a:r>
            <a:r>
              <a:rPr/>
              <a:t>might</a:t>
            </a:r>
            <a:r>
              <a:rPr/>
              <a:t> </a:t>
            </a:r>
            <a:r>
              <a:rPr/>
              <a:t>sometimes</a:t>
            </a:r>
            <a:r>
              <a:rPr/>
              <a:t> </a:t>
            </a:r>
            <a:r>
              <a:rPr/>
              <a:t>produce</a:t>
            </a:r>
            <a:r>
              <a:rPr/>
              <a:t> </a:t>
            </a:r>
            <a:r>
              <a:rPr/>
              <a:t>predicted</a:t>
            </a:r>
            <a:r>
              <a:rPr/>
              <a:t> </a:t>
            </a:r>
            <a:r>
              <a:rPr/>
              <a:t>values</a:t>
            </a:r>
            <a:r>
              <a:rPr/>
              <a:t> </a:t>
            </a:r>
            <a:r>
              <a:rPr/>
              <a:t>that</a:t>
            </a:r>
            <a:r>
              <a:rPr/>
              <a:t> </a:t>
            </a:r>
            <a:r>
              <a:rPr/>
              <a:t>are</a:t>
            </a:r>
            <a:r>
              <a:rPr/>
              <a:t> </a:t>
            </a:r>
            <a:r>
              <a:rPr/>
              <a:t>negative.</a:t>
            </a:r>
            <a:r>
              <a:rPr/>
              <a:t> </a:t>
            </a:r>
            <a:r>
              <a:rPr/>
              <a:t>For</a:t>
            </a:r>
            <a:r>
              <a:rPr/>
              <a:t> </a:t>
            </a:r>
            <a:r>
              <a:rPr/>
              <a:t>the</a:t>
            </a:r>
            <a:r>
              <a:rPr/>
              <a:t> </a:t>
            </a:r>
            <a:r>
              <a:rPr/>
              <a:t>Poisson</a:t>
            </a:r>
            <a:r>
              <a:rPr/>
              <a:t> </a:t>
            </a:r>
            <a:r>
              <a:rPr/>
              <a:t>distribution,</a:t>
            </a:r>
            <a:r>
              <a:rPr/>
              <a:t> </a:t>
            </a:r>
            <a:r>
              <a:rPr/>
              <a:t>the</a:t>
            </a:r>
            <a:r>
              <a:rPr/>
              <a:t> </a:t>
            </a:r>
            <a:r>
              <a:rPr/>
              <a:t>variance</a:t>
            </a:r>
            <a:r>
              <a:rPr/>
              <a:t> </a:t>
            </a:r>
            <a:r>
              <a:rPr/>
              <a:t>increases</a:t>
            </a:r>
            <a:r>
              <a:rPr/>
              <a:t> </a:t>
            </a:r>
            <a:r>
              <a:rPr/>
              <a:t>as</a:t>
            </a:r>
            <a:r>
              <a:rPr/>
              <a:t> </a:t>
            </a:r>
            <a:r>
              <a:rPr/>
              <a:t>the</a:t>
            </a:r>
            <a:r>
              <a:rPr/>
              <a:t> </a:t>
            </a:r>
            <a:r>
              <a:rPr/>
              <a:t>mean</a:t>
            </a:r>
            <a:r>
              <a:rPr/>
              <a:t> </a:t>
            </a:r>
            <a:r>
              <a:rPr/>
              <a:t>increases;</a:t>
            </a:r>
            <a:r>
              <a:rPr/>
              <a:t> </a:t>
            </a:r>
            <a:r>
              <a:rPr/>
              <a:t>traditional</a:t>
            </a:r>
            <a:r>
              <a:rPr/>
              <a:t> </a:t>
            </a:r>
            <a:r>
              <a:rPr/>
              <a:t>regression</a:t>
            </a:r>
            <a:r>
              <a:rPr/>
              <a:t> </a:t>
            </a:r>
            <a:r>
              <a:rPr/>
              <a:t>assumes</a:t>
            </a:r>
            <a:r>
              <a:rPr/>
              <a:t> </a:t>
            </a:r>
            <a:r>
              <a:rPr/>
              <a:t>a</a:t>
            </a:r>
            <a:r>
              <a:rPr/>
              <a:t> </a:t>
            </a:r>
            <a:r>
              <a:rPr/>
              <a:t>constant</a:t>
            </a:r>
            <a:r>
              <a:rPr/>
              <a:t> </a:t>
            </a:r>
            <a:r>
              <a:rPr/>
              <a:t>variance.</a:t>
            </a:r>
          </a:p>
          <a:p>
            <a:pPr lvl="0" marL="0" indent="0">
              <a:buNone/>
            </a:pPr>
          </a:p>
          <a:p>
            <a:pPr lvl="0" marL="0" indent="0">
              <a:buNone/>
            </a:pPr>
            <a:r>
              <a:rPr/>
              <a:t>In</a:t>
            </a:r>
            <a:r>
              <a:rPr/>
              <a:t> </a:t>
            </a:r>
            <a:r>
              <a:rPr/>
              <a:t>contrast,</a:t>
            </a:r>
            <a:r>
              <a:rPr/>
              <a:t> </a:t>
            </a:r>
            <a:r>
              <a:rPr/>
              <a:t>the</a:t>
            </a:r>
            <a:r>
              <a:rPr/>
              <a:t> </a:t>
            </a:r>
            <a:r>
              <a:rPr/>
              <a:t>Poisson</a:t>
            </a:r>
            <a:r>
              <a:rPr/>
              <a:t> </a:t>
            </a:r>
            <a:r>
              <a:rPr/>
              <a:t>regression</a:t>
            </a:r>
            <a:r>
              <a:rPr/>
              <a:t> </a:t>
            </a:r>
            <a:r>
              <a:rPr/>
              <a:t>model</a:t>
            </a:r>
            <a:r>
              <a:rPr/>
              <a:t> </a:t>
            </a:r>
            <a:r>
              <a:rPr/>
              <a:t>is</a:t>
            </a:r>
            <a:r>
              <a:rPr/>
              <a:t> </a:t>
            </a:r>
            <a:r>
              <a:rPr/>
              <a:t>not</a:t>
            </a:r>
            <a:r>
              <a:rPr/>
              <a:t> </a:t>
            </a:r>
            <a:r>
              <a:rPr/>
              <a:t>troubled</a:t>
            </a:r>
            <a:r>
              <a:rPr/>
              <a:t> </a:t>
            </a:r>
            <a:r>
              <a:rPr/>
              <a:t>by</a:t>
            </a:r>
            <a:r>
              <a:rPr/>
              <a:t> </a:t>
            </a:r>
            <a:r>
              <a:rPr/>
              <a:t>any</a:t>
            </a:r>
            <a:r>
              <a:rPr/>
              <a:t> </a:t>
            </a:r>
            <a:r>
              <a:rPr/>
              <a:t>of</a:t>
            </a:r>
            <a:r>
              <a:rPr/>
              <a:t> </a:t>
            </a:r>
            <a:r>
              <a:rPr/>
              <a:t>the</a:t>
            </a:r>
            <a:r>
              <a:rPr/>
              <a:t> </a:t>
            </a:r>
            <a:r>
              <a:rPr/>
              <a:t>above</a:t>
            </a:r>
            <a:r>
              <a:rPr/>
              <a:t> </a:t>
            </a:r>
            <a:r>
              <a:rPr/>
              <a:t>conditions.</a:t>
            </a:r>
            <a:r>
              <a:rPr/>
              <a:t> </a:t>
            </a:r>
            <a:r>
              <a:rPr/>
              <a:t>In</a:t>
            </a:r>
            <a:r>
              <a:rPr/>
              <a:t> </a:t>
            </a:r>
            <a:r>
              <a:rPr/>
              <a:t>particular,</a:t>
            </a:r>
            <a:r>
              <a:rPr/>
              <a:t> </a:t>
            </a:r>
            <a:r>
              <a:rPr/>
              <a:t>Poisson</a:t>
            </a:r>
            <a:r>
              <a:rPr/>
              <a:t> </a:t>
            </a:r>
            <a:r>
              <a:rPr/>
              <a:t>regression</a:t>
            </a:r>
            <a:r>
              <a:rPr/>
              <a:t> </a:t>
            </a:r>
            <a:r>
              <a:rPr/>
              <a:t>implicitly</a:t>
            </a:r>
            <a:r>
              <a:rPr/>
              <a:t> </a:t>
            </a:r>
            <a:r>
              <a:rPr/>
              <a:t>uses</a:t>
            </a:r>
            <a:r>
              <a:rPr/>
              <a:t> </a:t>
            </a:r>
            <a:r>
              <a:rPr/>
              <a:t>a</a:t>
            </a:r>
            <a:r>
              <a:rPr/>
              <a:t> </a:t>
            </a:r>
            <a:r>
              <a:rPr/>
              <a:t>log</a:t>
            </a:r>
            <a:r>
              <a:rPr/>
              <a:t> </a:t>
            </a:r>
            <a:r>
              <a:rPr/>
              <a:t>transformation</a:t>
            </a:r>
            <a:r>
              <a:rPr/>
              <a:t> </a:t>
            </a:r>
            <a:r>
              <a:rPr/>
              <a:t>which</a:t>
            </a:r>
            <a:r>
              <a:rPr/>
              <a:t> </a:t>
            </a:r>
            <a:r>
              <a:rPr/>
              <a:t>adjusts</a:t>
            </a:r>
            <a:r>
              <a:rPr/>
              <a:t> </a:t>
            </a:r>
            <a:r>
              <a:rPr/>
              <a:t>for</a:t>
            </a:r>
            <a:r>
              <a:rPr/>
              <a:t> </a:t>
            </a:r>
            <a:r>
              <a:rPr/>
              <a:t>the</a:t>
            </a:r>
            <a:r>
              <a:rPr/>
              <a:t> </a:t>
            </a:r>
            <a:r>
              <a:rPr/>
              <a:t>skewness</a:t>
            </a:r>
            <a:r>
              <a:rPr/>
              <a:t> </a:t>
            </a:r>
            <a:r>
              <a:rPr/>
              <a:t>and</a:t>
            </a:r>
            <a:r>
              <a:rPr/>
              <a:t> </a:t>
            </a:r>
            <a:r>
              <a:rPr/>
              <a:t>prevents</a:t>
            </a:r>
            <a:r>
              <a:rPr/>
              <a:t> </a:t>
            </a:r>
            <a:r>
              <a:rPr/>
              <a:t>the</a:t>
            </a:r>
            <a:r>
              <a:rPr/>
              <a:t> </a:t>
            </a:r>
            <a:r>
              <a:rPr/>
              <a:t>model</a:t>
            </a:r>
            <a:r>
              <a:rPr/>
              <a:t> </a:t>
            </a:r>
            <a:r>
              <a:rPr/>
              <a:t>from</a:t>
            </a:r>
            <a:r>
              <a:rPr/>
              <a:t> </a:t>
            </a:r>
            <a:r>
              <a:rPr/>
              <a:t>producing</a:t>
            </a:r>
            <a:r>
              <a:rPr/>
              <a:t> </a:t>
            </a:r>
            <a:r>
              <a:rPr/>
              <a:t>negative</a:t>
            </a:r>
            <a:r>
              <a:rPr/>
              <a:t> </a:t>
            </a:r>
            <a:r>
              <a:rPr/>
              <a:t>predicted</a:t>
            </a:r>
            <a:r>
              <a:rPr/>
              <a:t> </a:t>
            </a:r>
            <a:r>
              <a:rPr/>
              <a:t>values.</a:t>
            </a:r>
            <a:r>
              <a:rPr/>
              <a:t> </a:t>
            </a:r>
            <a:r>
              <a:rPr/>
              <a:t>Poisson</a:t>
            </a:r>
            <a:r>
              <a:rPr/>
              <a:t> </a:t>
            </a:r>
            <a:r>
              <a:rPr/>
              <a:t>regression</a:t>
            </a:r>
            <a:r>
              <a:rPr/>
              <a:t> </a:t>
            </a:r>
            <a:r>
              <a:rPr/>
              <a:t>also</a:t>
            </a:r>
            <a:r>
              <a:rPr/>
              <a:t> </a:t>
            </a:r>
            <a:r>
              <a:rPr/>
              <a:t>models</a:t>
            </a:r>
            <a:r>
              <a:rPr/>
              <a:t> </a:t>
            </a:r>
            <a:r>
              <a:rPr/>
              <a:t>the</a:t>
            </a:r>
            <a:r>
              <a:rPr/>
              <a:t> </a:t>
            </a:r>
            <a:r>
              <a:rPr/>
              <a:t>variance</a:t>
            </a:r>
            <a:r>
              <a:rPr/>
              <a:t> </a:t>
            </a:r>
            <a:r>
              <a:rPr/>
              <a:t>as</a:t>
            </a:r>
            <a:r>
              <a:rPr/>
              <a:t> </a:t>
            </a:r>
            <a:r>
              <a:rPr/>
              <a:t>a</a:t>
            </a:r>
            <a:r>
              <a:rPr/>
              <a:t> </a:t>
            </a:r>
            <a:r>
              <a:rPr/>
              <a:t>function</a:t>
            </a:r>
            <a:r>
              <a:rPr/>
              <a:t> </a:t>
            </a:r>
            <a:r>
              <a:rPr/>
              <a:t>of</a:t>
            </a:r>
            <a:r>
              <a:rPr/>
              <a:t> </a:t>
            </a:r>
            <a:r>
              <a:rPr/>
              <a:t>the</a:t>
            </a:r>
            <a:r>
              <a:rPr/>
              <a:t> </a:t>
            </a:r>
            <a:r>
              <a:rPr/>
              <a:t>mean.</a:t>
            </a:r>
          </a:p>
          <a:p>
            <a:pPr lvl="0" marL="0" indent="0">
              <a:buNone/>
            </a:pPr>
          </a:p>
          <a:p>
            <a:pPr lvl="0" marL="0" indent="0">
              <a:buNone/>
            </a:pPr>
            <a:r>
              <a:rPr/>
              <a:t>What</a:t>
            </a:r>
            <a:r>
              <a:rPr/>
              <a:t> </a:t>
            </a:r>
            <a:r>
              <a:rPr/>
              <a:t>if</a:t>
            </a:r>
            <a:r>
              <a:rPr/>
              <a:t> </a:t>
            </a:r>
            <a:r>
              <a:rPr/>
              <a:t>my</a:t>
            </a:r>
            <a:r>
              <a:rPr/>
              <a:t> </a:t>
            </a:r>
            <a:r>
              <a:rPr/>
              <a:t>data</a:t>
            </a:r>
            <a:r>
              <a:rPr/>
              <a:t> </a:t>
            </a:r>
            <a:r>
              <a:rPr/>
              <a:t>is</a:t>
            </a:r>
            <a:r>
              <a:rPr/>
              <a:t> </a:t>
            </a:r>
            <a:r>
              <a:rPr/>
              <a:t>a</a:t>
            </a:r>
            <a:r>
              <a:rPr/>
              <a:t> </a:t>
            </a:r>
            <a:r>
              <a:rPr/>
              <a:t>rate</a:t>
            </a:r>
            <a:r>
              <a:rPr/>
              <a:t> </a:t>
            </a:r>
            <a:r>
              <a:rPr/>
              <a:t>and</a:t>
            </a:r>
            <a:r>
              <a:rPr/>
              <a:t> </a:t>
            </a:r>
            <a:r>
              <a:rPr/>
              <a:t>not</a:t>
            </a:r>
            <a:r>
              <a:rPr/>
              <a:t> </a:t>
            </a:r>
            <a:r>
              <a:rPr/>
              <a:t>a</a:t>
            </a:r>
            <a:r>
              <a:rPr/>
              <a:t> </a:t>
            </a:r>
            <a:r>
              <a:rPr/>
              <a:t>count?</a:t>
            </a:r>
          </a:p>
          <a:p>
            <a:pPr lvl="0" marL="0" indent="0">
              <a:buNone/>
            </a:pPr>
          </a:p>
          <a:p>
            <a:pPr lvl="0" marL="0" indent="0">
              <a:buNone/>
            </a:pPr>
            <a:r>
              <a:rPr/>
              <a:t>Poisson</a:t>
            </a:r>
            <a:r>
              <a:rPr/>
              <a:t> </a:t>
            </a:r>
            <a:r>
              <a:rPr/>
              <a:t>regression</a:t>
            </a:r>
            <a:r>
              <a:rPr/>
              <a:t> </a:t>
            </a:r>
            <a:r>
              <a:rPr/>
              <a:t>can</a:t>
            </a:r>
            <a:r>
              <a:rPr/>
              <a:t> </a:t>
            </a:r>
            <a:r>
              <a:rPr/>
              <a:t>also</a:t>
            </a:r>
            <a:r>
              <a:rPr/>
              <a:t> </a:t>
            </a:r>
            <a:r>
              <a:rPr/>
              <a:t>be</a:t>
            </a:r>
            <a:r>
              <a:rPr/>
              <a:t> </a:t>
            </a:r>
            <a:r>
              <a:rPr/>
              <a:t>used</a:t>
            </a:r>
            <a:r>
              <a:rPr/>
              <a:t> </a:t>
            </a:r>
            <a:r>
              <a:rPr/>
              <a:t>to</a:t>
            </a:r>
            <a:r>
              <a:rPr/>
              <a:t> </a:t>
            </a:r>
            <a:r>
              <a:rPr/>
              <a:t>analyze</a:t>
            </a:r>
            <a:r>
              <a:rPr/>
              <a:t> </a:t>
            </a:r>
            <a:r>
              <a:rPr/>
              <a:t>rate</a:t>
            </a:r>
            <a:r>
              <a:rPr/>
              <a:t> </a:t>
            </a:r>
            <a:r>
              <a:rPr/>
              <a:t>data.</a:t>
            </a:r>
            <a:r>
              <a:rPr/>
              <a:t> </a:t>
            </a:r>
            <a:r>
              <a:rPr/>
              <a:t>Rates</a:t>
            </a:r>
            <a:r>
              <a:rPr/>
              <a:t> </a:t>
            </a:r>
            <a:r>
              <a:rPr/>
              <a:t>are</a:t>
            </a:r>
            <a:r>
              <a:rPr/>
              <a:t> </a:t>
            </a:r>
            <a:r>
              <a:rPr/>
              <a:t>simply</a:t>
            </a:r>
            <a:r>
              <a:rPr/>
              <a:t> </a:t>
            </a:r>
            <a:r>
              <a:rPr/>
              <a:t>counts</a:t>
            </a:r>
            <a:r>
              <a:rPr/>
              <a:t> </a:t>
            </a:r>
            <a:r>
              <a:rPr/>
              <a:t>divided</a:t>
            </a:r>
            <a:r>
              <a:rPr/>
              <a:t> </a:t>
            </a:r>
            <a:r>
              <a:rPr/>
              <a:t>by</a:t>
            </a:r>
            <a:r>
              <a:rPr/>
              <a:t> </a:t>
            </a:r>
            <a:r>
              <a:rPr/>
              <a:t>a</a:t>
            </a:r>
            <a:r>
              <a:rPr/>
              <a:t> </a:t>
            </a:r>
            <a:r>
              <a:rPr/>
              <a:t>measure</a:t>
            </a:r>
            <a:r>
              <a:rPr/>
              <a:t> </a:t>
            </a:r>
            <a:r>
              <a:rPr/>
              <a:t>like</a:t>
            </a:r>
            <a:r>
              <a:rPr/>
              <a:t> </a:t>
            </a:r>
            <a:r>
              <a:rPr/>
              <a:t>area</a:t>
            </a:r>
            <a:r>
              <a:rPr/>
              <a:t> </a:t>
            </a:r>
            <a:r>
              <a:rPr/>
              <a:t>or</a:t>
            </a:r>
            <a:r>
              <a:rPr/>
              <a:t> </a:t>
            </a:r>
            <a:r>
              <a:rPr/>
              <a:t>time.</a:t>
            </a:r>
            <a:r>
              <a:rPr/>
              <a:t> </a:t>
            </a:r>
            <a:r>
              <a:rPr/>
              <a:t>For</a:t>
            </a:r>
            <a:r>
              <a:rPr/>
              <a:t> </a:t>
            </a:r>
            <a:r>
              <a:rPr/>
              <a:t>example,</a:t>
            </a:r>
            <a:r>
              <a:rPr/>
              <a:t> </a:t>
            </a:r>
            <a:r>
              <a:rPr/>
              <a:t>infection</a:t>
            </a:r>
            <a:r>
              <a:rPr/>
              <a:t> </a:t>
            </a:r>
            <a:r>
              <a:rPr/>
              <a:t>rates</a:t>
            </a:r>
            <a:r>
              <a:rPr/>
              <a:t> </a:t>
            </a:r>
            <a:r>
              <a:rPr/>
              <a:t>are</a:t>
            </a:r>
            <a:r>
              <a:rPr/>
              <a:t> </a:t>
            </a:r>
            <a:r>
              <a:rPr/>
              <a:t>often</a:t>
            </a:r>
            <a:r>
              <a:rPr/>
              <a:t> </a:t>
            </a:r>
            <a:r>
              <a:rPr/>
              <a:t>measured</a:t>
            </a:r>
            <a:r>
              <a:rPr/>
              <a:t> </a:t>
            </a:r>
            <a:r>
              <a:rPr/>
              <a:t>as</a:t>
            </a:r>
            <a:r>
              <a:rPr/>
              <a:t> </a:t>
            </a:r>
            <a:r>
              <a:rPr/>
              <a:t>a</a:t>
            </a:r>
            <a:r>
              <a:rPr/>
              <a:t> </a:t>
            </a:r>
            <a:r>
              <a:rPr/>
              <a:t>number</a:t>
            </a:r>
            <a:r>
              <a:rPr/>
              <a:t> </a:t>
            </a:r>
            <a:r>
              <a:rPr/>
              <a:t>per</a:t>
            </a:r>
            <a:r>
              <a:rPr/>
              <a:t> </a:t>
            </a:r>
            <a:r>
              <a:rPr/>
              <a:t>patient</a:t>
            </a:r>
            <a:r>
              <a:rPr/>
              <a:t> </a:t>
            </a:r>
            <a:r>
              <a:rPr/>
              <a:t>day</a:t>
            </a:r>
            <a:r>
              <a:rPr/>
              <a:t> </a:t>
            </a:r>
            <a:r>
              <a:rPr/>
              <a:t>of</a:t>
            </a:r>
            <a:r>
              <a:rPr/>
              <a:t> </a:t>
            </a:r>
            <a:r>
              <a:rPr/>
              <a:t>exposure.</a:t>
            </a:r>
            <a:r>
              <a:rPr/>
              <a:t> </a:t>
            </a:r>
            <a:r>
              <a:rPr/>
              <a:t>To</a:t>
            </a:r>
            <a:r>
              <a:rPr/>
              <a:t> </a:t>
            </a:r>
            <a:r>
              <a:rPr/>
              <a:t>fit</a:t>
            </a:r>
            <a:r>
              <a:rPr/>
              <a:t> </a:t>
            </a:r>
            <a:r>
              <a:rPr/>
              <a:t>a</a:t>
            </a:r>
            <a:r>
              <a:rPr/>
              <a:t> </a:t>
            </a:r>
            <a:r>
              <a:rPr/>
              <a:t>model</a:t>
            </a:r>
            <a:r>
              <a:rPr/>
              <a:t> </a:t>
            </a:r>
            <a:r>
              <a:rPr/>
              <a:t>using</a:t>
            </a:r>
            <a:r>
              <a:rPr/>
              <a:t> </a:t>
            </a:r>
            <a:r>
              <a:rPr/>
              <a:t>rates,</a:t>
            </a:r>
            <a:r>
              <a:rPr/>
              <a:t> </a:t>
            </a:r>
            <a:r>
              <a:rPr/>
              <a:t>you</a:t>
            </a:r>
            <a:r>
              <a:rPr/>
              <a:t> </a:t>
            </a:r>
            <a:r>
              <a:rPr/>
              <a:t>need</a:t>
            </a:r>
            <a:r>
              <a:rPr/>
              <a:t> </a:t>
            </a:r>
            <a:r>
              <a:rPr/>
              <a:t>to</a:t>
            </a:r>
            <a:r>
              <a:rPr/>
              <a:t> </a:t>
            </a:r>
            <a:r>
              <a:rPr/>
              <a:t>have</a:t>
            </a:r>
            <a:r>
              <a:rPr/>
              <a:t> </a:t>
            </a:r>
            <a:r>
              <a:rPr/>
              <a:t>the</a:t>
            </a:r>
            <a:r>
              <a:rPr/>
              <a:t> </a:t>
            </a:r>
            <a:r>
              <a:rPr/>
              <a:t>original</a:t>
            </a:r>
            <a:r>
              <a:rPr/>
              <a:t> </a:t>
            </a:r>
            <a:r>
              <a:rPr/>
              <a:t>counts</a:t>
            </a:r>
            <a:r>
              <a:rPr/>
              <a:t> </a:t>
            </a:r>
            <a:r>
              <a:rPr/>
              <a:t>(the</a:t>
            </a:r>
            <a:r>
              <a:rPr/>
              <a:t> </a:t>
            </a:r>
            <a:r>
              <a:rPr/>
              <a:t>numerator</a:t>
            </a:r>
            <a:r>
              <a:rPr/>
              <a:t> </a:t>
            </a:r>
            <a:r>
              <a:rPr/>
              <a:t>of</a:t>
            </a:r>
            <a:r>
              <a:rPr/>
              <a:t> </a:t>
            </a:r>
            <a:r>
              <a:rPr/>
              <a:t>the</a:t>
            </a:r>
            <a:r>
              <a:rPr/>
              <a:t> </a:t>
            </a:r>
            <a:r>
              <a:rPr/>
              <a:t>rate)</a:t>
            </a:r>
            <a:r>
              <a:rPr/>
              <a:t> </a:t>
            </a:r>
            <a:r>
              <a:rPr/>
              <a:t>and</a:t>
            </a:r>
            <a:r>
              <a:rPr/>
              <a:t> </a:t>
            </a:r>
            <a:r>
              <a:rPr/>
              <a:t>the</a:t>
            </a:r>
            <a:r>
              <a:rPr/>
              <a:t> </a:t>
            </a:r>
            <a:r>
              <a:rPr/>
              <a:t>measure</a:t>
            </a:r>
            <a:r>
              <a:rPr/>
              <a:t> </a:t>
            </a:r>
            <a:r>
              <a:rPr/>
              <a:t>of</a:t>
            </a:r>
            <a:r>
              <a:rPr/>
              <a:t> </a:t>
            </a:r>
            <a:r>
              <a:rPr/>
              <a:t>time/area</a:t>
            </a:r>
            <a:r>
              <a:rPr/>
              <a:t> </a:t>
            </a:r>
            <a:r>
              <a:rPr/>
              <a:t>(the</a:t>
            </a:r>
            <a:r>
              <a:rPr/>
              <a:t> </a:t>
            </a:r>
            <a:r>
              <a:rPr/>
              <a:t>denominator</a:t>
            </a:r>
            <a:r>
              <a:rPr/>
              <a:t> </a:t>
            </a:r>
            <a:r>
              <a:rPr/>
              <a:t>of</a:t>
            </a:r>
            <a:r>
              <a:rPr/>
              <a:t> </a:t>
            </a:r>
            <a:r>
              <a:rPr/>
              <a:t>the</a:t>
            </a:r>
            <a:r>
              <a:rPr/>
              <a:t> </a:t>
            </a:r>
            <a:r>
              <a:rPr/>
              <a:t>rate).</a:t>
            </a:r>
            <a:r>
              <a:rPr/>
              <a:t> </a:t>
            </a:r>
            <a:r>
              <a:rPr/>
              <a:t>The</a:t>
            </a:r>
            <a:r>
              <a:rPr/>
              <a:t> </a:t>
            </a:r>
            <a:r>
              <a:rPr/>
              <a:t>Poisson</a:t>
            </a:r>
            <a:r>
              <a:rPr/>
              <a:t> </a:t>
            </a:r>
            <a:r>
              <a:rPr/>
              <a:t>model</a:t>
            </a:r>
            <a:r>
              <a:rPr/>
              <a:t> </a:t>
            </a:r>
            <a:r>
              <a:rPr/>
              <a:t>is</a:t>
            </a:r>
            <a:r>
              <a:rPr/>
              <a:t> </a:t>
            </a:r>
            <a:r>
              <a:rPr/>
              <a:t>fit</a:t>
            </a:r>
            <a:r>
              <a:rPr/>
              <a:t> </a:t>
            </a:r>
            <a:r>
              <a:rPr/>
              <a:t>to</a:t>
            </a:r>
            <a:r>
              <a:rPr/>
              <a:t> </a:t>
            </a:r>
            <a:r>
              <a:rPr/>
              <a:t>the</a:t>
            </a:r>
            <a:r>
              <a:rPr/>
              <a:t> </a:t>
            </a:r>
            <a:r>
              <a:rPr/>
              <a:t>counts</a:t>
            </a:r>
            <a:r>
              <a:rPr/>
              <a:t> </a:t>
            </a:r>
            <a:r>
              <a:rPr/>
              <a:t>and</a:t>
            </a:r>
            <a:r>
              <a:rPr/>
              <a:t> </a:t>
            </a:r>
            <a:r>
              <a:rPr/>
              <a:t>uses</a:t>
            </a:r>
            <a:r>
              <a:rPr/>
              <a:t> </a:t>
            </a:r>
            <a:r>
              <a:rPr/>
              <a:t>the</a:t>
            </a:r>
            <a:r>
              <a:rPr/>
              <a:t> </a:t>
            </a:r>
            <a:r>
              <a:rPr/>
              <a:t>log</a:t>
            </a:r>
            <a:r>
              <a:rPr/>
              <a:t> </a:t>
            </a:r>
            <a:r>
              <a:rPr/>
              <a:t>of</a:t>
            </a:r>
            <a:r>
              <a:rPr/>
              <a:t> </a:t>
            </a:r>
            <a:r>
              <a:rPr/>
              <a:t>the</a:t>
            </a:r>
            <a:r>
              <a:rPr/>
              <a:t> </a:t>
            </a:r>
            <a:r>
              <a:rPr/>
              <a:t>denominator</a:t>
            </a:r>
            <a:r>
              <a:rPr/>
              <a:t> </a:t>
            </a:r>
            <a:r>
              <a:rPr/>
              <a:t>as</a:t>
            </a:r>
            <a:r>
              <a:rPr/>
              <a:t> </a:t>
            </a:r>
            <a:r>
              <a:rPr/>
              <a:t>an</a:t>
            </a:r>
            <a:r>
              <a:rPr/>
              <a:t> </a:t>
            </a:r>
            <a:r>
              <a:rPr/>
              <a:t>offset</a:t>
            </a:r>
            <a:r>
              <a:rPr/>
              <a:t> </a:t>
            </a:r>
            <a:r>
              <a:rPr/>
              <a:t>variable.</a:t>
            </a:r>
            <a:r>
              <a:rPr/>
              <a:t> </a:t>
            </a:r>
            <a:r>
              <a:rPr/>
              <a:t>The</a:t>
            </a:r>
            <a:r>
              <a:rPr/>
              <a:t> </a:t>
            </a:r>
            <a:r>
              <a:rPr/>
              <a:t>details</a:t>
            </a:r>
            <a:r>
              <a:rPr/>
              <a:t> </a:t>
            </a:r>
            <a:r>
              <a:rPr/>
              <a:t>are</a:t>
            </a:r>
            <a:r>
              <a:rPr/>
              <a:t> </a:t>
            </a:r>
            <a:r>
              <a:rPr/>
              <a:t>a</a:t>
            </a:r>
            <a:r>
              <a:rPr/>
              <a:t> </a:t>
            </a:r>
            <a:r>
              <a:rPr/>
              <a:t>bit</a:t>
            </a:r>
            <a:r>
              <a:rPr/>
              <a:t> </a:t>
            </a:r>
            <a:r>
              <a:rPr/>
              <a:t>messy,</a:t>
            </a:r>
            <a:r>
              <a:rPr/>
              <a:t> </a:t>
            </a:r>
            <a:r>
              <a:rPr/>
              <a:t>so</a:t>
            </a:r>
            <a:r>
              <a:rPr/>
              <a:t> </a:t>
            </a:r>
            <a:r>
              <a:rPr/>
              <a:t>refer</a:t>
            </a:r>
            <a:r>
              <a:rPr/>
              <a:t> </a:t>
            </a:r>
            <a:r>
              <a:rPr/>
              <a:t>to</a:t>
            </a:r>
            <a:r>
              <a:rPr/>
              <a:t> </a:t>
            </a:r>
            <a:r>
              <a:rPr/>
              <a:t>the</a:t>
            </a:r>
            <a:r>
              <a:rPr/>
              <a:t> </a:t>
            </a:r>
            <a:r>
              <a:rPr/>
              <a:t>appropriate</a:t>
            </a:r>
            <a:r>
              <a:rPr/>
              <a:t> </a:t>
            </a:r>
            <a:r>
              <a:rPr/>
              <a:t>software</a:t>
            </a:r>
            <a:r>
              <a:rPr/>
              <a:t> </a:t>
            </a:r>
            <a:r>
              <a:rPr/>
              <a:t>manual.</a:t>
            </a:r>
          </a:p>
        </p:txBody>
      </p:sp>
      <p:sp>
        <p:nvSpPr>
          <p:cNvPr id="4" name="Slide Number Placeholder 3"/>
          <p:cNvSpPr>
            <a:spLocks noGrp="1"/>
          </p:cNvSpPr>
          <p:nvPr>
            <p:ph type="sldNum" sz="quarter" idx="10"/>
          </p:nvPr>
        </p:nvSpPr>
        <p:spPr/>
        <p:txBody>
          <a:bodyPr/>
          <a:lstStyle/>
          <a:p>
            <a:fld id="{18BDFEC3-8487-43E8-A154-7C12CBC1FFF2}" type="slidenum">
              <a:rPr lang="en-US"/>
              <a:t>52</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In</a:t>
            </a:r>
            <a:r>
              <a:rPr/>
              <a:t> </a:t>
            </a:r>
            <a:r>
              <a:rPr/>
              <a:t>addition</a:t>
            </a:r>
            <a:r>
              <a:rPr/>
              <a:t> </a:t>
            </a:r>
            <a:r>
              <a:rPr/>
              <a:t>to</a:t>
            </a:r>
            <a:r>
              <a:rPr/>
              <a:t> </a:t>
            </a:r>
            <a:r>
              <a:rPr/>
              <a:t>the</a:t>
            </a:r>
            <a:r>
              <a:rPr/>
              <a:t> </a:t>
            </a:r>
            <a:r>
              <a:rPr/>
              <a:t>permissible</a:t>
            </a:r>
            <a:r>
              <a:rPr/>
              <a:t> </a:t>
            </a:r>
            <a:r>
              <a:rPr/>
              <a:t>statistical</a:t>
            </a:r>
            <a:r>
              <a:rPr/>
              <a:t> </a:t>
            </a:r>
            <a:r>
              <a:rPr/>
              <a:t>summaries,</a:t>
            </a:r>
            <a:r>
              <a:rPr/>
              <a:t> </a:t>
            </a:r>
            <a:r>
              <a:rPr/>
              <a:t>there</a:t>
            </a:r>
            <a:r>
              <a:rPr/>
              <a:t> </a:t>
            </a:r>
            <a:r>
              <a:rPr/>
              <a:t>are</a:t>
            </a:r>
            <a:r>
              <a:rPr/>
              <a:t> </a:t>
            </a:r>
            <a:r>
              <a:rPr/>
              <a:t>permissible</a:t>
            </a:r>
            <a:r>
              <a:rPr/>
              <a:t> </a:t>
            </a:r>
            <a:r>
              <a:rPr/>
              <a:t>statistical</a:t>
            </a:r>
            <a:r>
              <a:rPr/>
              <a:t> </a:t>
            </a:r>
            <a:r>
              <a:rPr/>
              <a:t>models.</a:t>
            </a:r>
            <a:r>
              <a:rPr/>
              <a:t> </a:t>
            </a:r>
            <a:r>
              <a:rPr/>
              <a:t>Let’s</a:t>
            </a:r>
            <a:r>
              <a:rPr/>
              <a:t> </a:t>
            </a:r>
            <a:r>
              <a:rPr/>
              <a:t>deal</a:t>
            </a:r>
            <a:r>
              <a:rPr/>
              <a:t> </a:t>
            </a:r>
            <a:r>
              <a:rPr/>
              <a:t>with</a:t>
            </a:r>
            <a:r>
              <a:rPr/>
              <a:t> </a:t>
            </a:r>
            <a:r>
              <a:rPr/>
              <a:t>the</a:t>
            </a:r>
            <a:r>
              <a:rPr/>
              <a:t> </a:t>
            </a:r>
            <a:r>
              <a:rPr/>
              <a:t>special</a:t>
            </a:r>
            <a:r>
              <a:rPr/>
              <a:t> </a:t>
            </a:r>
            <a:r>
              <a:rPr/>
              <a:t>cases</a:t>
            </a:r>
            <a:r>
              <a:rPr/>
              <a:t> </a:t>
            </a:r>
            <a:r>
              <a:rPr/>
              <a:t>first.</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I’ve</a:t>
            </a:r>
            <a:r>
              <a:rPr/>
              <a:t> </a:t>
            </a:r>
            <a:r>
              <a:rPr/>
              <a:t>been</a:t>
            </a:r>
            <a:r>
              <a:rPr/>
              <a:t> </a:t>
            </a:r>
            <a:r>
              <a:rPr/>
              <a:t>working</a:t>
            </a:r>
            <a:r>
              <a:rPr/>
              <a:t> </a:t>
            </a:r>
            <a:r>
              <a:rPr/>
              <a:t>on</a:t>
            </a:r>
            <a:r>
              <a:rPr/>
              <a:t> </a:t>
            </a:r>
            <a:r>
              <a:rPr/>
              <a:t>an</a:t>
            </a:r>
            <a:r>
              <a:rPr/>
              <a:t> </a:t>
            </a:r>
            <a:r>
              <a:rPr/>
              <a:t>interesting</a:t>
            </a:r>
            <a:r>
              <a:rPr/>
              <a:t> </a:t>
            </a:r>
            <a:r>
              <a:rPr/>
              <a:t>project</a:t>
            </a:r>
            <a:r>
              <a:rPr/>
              <a:t> </a:t>
            </a:r>
            <a:r>
              <a:rPr/>
              <a:t>that</a:t>
            </a:r>
            <a:r>
              <a:rPr/>
              <a:t> </a:t>
            </a:r>
            <a:r>
              <a:rPr/>
              <a:t>requires</a:t>
            </a:r>
            <a:r>
              <a:rPr/>
              <a:t> </a:t>
            </a:r>
            <a:r>
              <a:rPr/>
              <a:t>Poisson</a:t>
            </a:r>
            <a:r>
              <a:rPr/>
              <a:t> </a:t>
            </a:r>
            <a:r>
              <a:rPr/>
              <a:t>regression.</a:t>
            </a:r>
            <a:r>
              <a:rPr/>
              <a:t> </a:t>
            </a:r>
            <a:r>
              <a:rPr/>
              <a:t>A</a:t>
            </a:r>
            <a:r>
              <a:rPr/>
              <a:t> </a:t>
            </a:r>
            <a:r>
              <a:rPr/>
              <a:t>company</a:t>
            </a:r>
            <a:r>
              <a:rPr/>
              <a:t> </a:t>
            </a:r>
            <a:r>
              <a:rPr/>
              <a:t>sends</a:t>
            </a:r>
            <a:r>
              <a:rPr/>
              <a:t> </a:t>
            </a:r>
            <a:r>
              <a:rPr/>
              <a:t>out</a:t>
            </a:r>
            <a:r>
              <a:rPr/>
              <a:t> </a:t>
            </a:r>
            <a:r>
              <a:rPr/>
              <a:t>a</a:t>
            </a:r>
            <a:r>
              <a:rPr/>
              <a:t> </a:t>
            </a:r>
            <a:r>
              <a:rPr/>
              <a:t>mailing</a:t>
            </a:r>
            <a:r>
              <a:rPr/>
              <a:t> </a:t>
            </a:r>
            <a:r>
              <a:rPr/>
              <a:t>and</a:t>
            </a:r>
            <a:r>
              <a:rPr/>
              <a:t> </a:t>
            </a:r>
            <a:r>
              <a:rPr/>
              <a:t>gets</a:t>
            </a:r>
            <a:r>
              <a:rPr/>
              <a:t> </a:t>
            </a:r>
            <a:r>
              <a:rPr/>
              <a:t>a</a:t>
            </a:r>
            <a:r>
              <a:rPr/>
              <a:t> </a:t>
            </a:r>
            <a:r>
              <a:rPr/>
              <a:t>certain</a:t>
            </a:r>
            <a:r>
              <a:rPr/>
              <a:t> </a:t>
            </a:r>
            <a:r>
              <a:rPr/>
              <a:t>number</a:t>
            </a:r>
            <a:r>
              <a:rPr/>
              <a:t> </a:t>
            </a:r>
            <a:r>
              <a:rPr/>
              <a:t>of</a:t>
            </a:r>
            <a:r>
              <a:rPr/>
              <a:t> </a:t>
            </a:r>
            <a:r>
              <a:rPr/>
              <a:t>telephone</a:t>
            </a:r>
            <a:r>
              <a:rPr/>
              <a:t> </a:t>
            </a:r>
            <a:r>
              <a:rPr/>
              <a:t>calls</a:t>
            </a:r>
            <a:r>
              <a:rPr/>
              <a:t> </a:t>
            </a:r>
            <a:r>
              <a:rPr/>
              <a:t>back</a:t>
            </a:r>
            <a:r>
              <a:rPr/>
              <a:t> </a:t>
            </a:r>
            <a:r>
              <a:rPr/>
              <a:t>on</a:t>
            </a:r>
            <a:r>
              <a:rPr/>
              <a:t> </a:t>
            </a:r>
            <a:r>
              <a:rPr/>
              <a:t>each</a:t>
            </a:r>
            <a:r>
              <a:rPr/>
              <a:t> </a:t>
            </a:r>
            <a:r>
              <a:rPr/>
              <a:t>of</a:t>
            </a:r>
            <a:r>
              <a:rPr/>
              <a:t> </a:t>
            </a:r>
            <a:r>
              <a:rPr/>
              <a:t>the</a:t>
            </a:r>
            <a:r>
              <a:rPr/>
              <a:t> </a:t>
            </a:r>
            <a:r>
              <a:rPr/>
              <a:t>days</a:t>
            </a:r>
            <a:r>
              <a:rPr/>
              <a:t> </a:t>
            </a:r>
            <a:r>
              <a:rPr/>
              <a:t>following.</a:t>
            </a:r>
            <a:r>
              <a:rPr/>
              <a:t> </a:t>
            </a:r>
            <a:r>
              <a:rPr/>
              <a:t>The</a:t>
            </a:r>
            <a:r>
              <a:rPr/>
              <a:t> </a:t>
            </a:r>
            <a:r>
              <a:rPr/>
              <a:t>number</a:t>
            </a:r>
            <a:r>
              <a:rPr/>
              <a:t> </a:t>
            </a:r>
            <a:r>
              <a:rPr/>
              <a:t>of</a:t>
            </a:r>
            <a:r>
              <a:rPr/>
              <a:t> </a:t>
            </a:r>
            <a:r>
              <a:rPr/>
              <a:t>phone</a:t>
            </a:r>
            <a:r>
              <a:rPr/>
              <a:t> </a:t>
            </a:r>
            <a:r>
              <a:rPr/>
              <a:t>calls</a:t>
            </a:r>
            <a:r>
              <a:rPr/>
              <a:t> </a:t>
            </a:r>
            <a:r>
              <a:rPr/>
              <a:t>is</a:t>
            </a:r>
            <a:r>
              <a:rPr/>
              <a:t> </a:t>
            </a:r>
            <a:r>
              <a:rPr/>
              <a:t>typically</a:t>
            </a:r>
            <a:r>
              <a:rPr/>
              <a:t> </a:t>
            </a:r>
            <a:r>
              <a:rPr/>
              <a:t>(but</a:t>
            </a:r>
            <a:r>
              <a:rPr/>
              <a:t> </a:t>
            </a:r>
            <a:r>
              <a:rPr/>
              <a:t>not</a:t>
            </a:r>
            <a:r>
              <a:rPr/>
              <a:t> </a:t>
            </a:r>
            <a:r>
              <a:rPr/>
              <a:t>always)</a:t>
            </a:r>
            <a:r>
              <a:rPr/>
              <a:t> </a:t>
            </a:r>
            <a:r>
              <a:rPr/>
              <a:t>highest</a:t>
            </a:r>
            <a:r>
              <a:rPr/>
              <a:t> </a:t>
            </a:r>
            <a:r>
              <a:rPr/>
              <a:t>on</a:t>
            </a:r>
            <a:r>
              <a:rPr/>
              <a:t> </a:t>
            </a:r>
            <a:r>
              <a:rPr/>
              <a:t>the</a:t>
            </a:r>
            <a:r>
              <a:rPr/>
              <a:t> </a:t>
            </a:r>
            <a:r>
              <a:rPr/>
              <a:t>first</a:t>
            </a:r>
            <a:r>
              <a:rPr/>
              <a:t> </a:t>
            </a:r>
            <a:r>
              <a:rPr/>
              <a:t>day</a:t>
            </a:r>
            <a:r>
              <a:rPr/>
              <a:t> </a:t>
            </a:r>
            <a:r>
              <a:rPr/>
              <a:t>afterwards</a:t>
            </a:r>
            <a:r>
              <a:rPr/>
              <a:t> </a:t>
            </a:r>
            <a:r>
              <a:rPr/>
              <a:t>and</a:t>
            </a:r>
            <a:r>
              <a:rPr/>
              <a:t> </a:t>
            </a:r>
            <a:r>
              <a:rPr/>
              <a:t>declines</a:t>
            </a:r>
            <a:r>
              <a:rPr/>
              <a:t> </a:t>
            </a:r>
            <a:r>
              <a:rPr/>
              <a:t>rapidly</a:t>
            </a:r>
            <a:r>
              <a:rPr/>
              <a:t> </a:t>
            </a:r>
            <a:r>
              <a:rPr/>
              <a:t>on</a:t>
            </a:r>
            <a:r>
              <a:rPr/>
              <a:t> </a:t>
            </a:r>
            <a:r>
              <a:rPr/>
              <a:t>successive</a:t>
            </a:r>
            <a:r>
              <a:rPr/>
              <a:t> </a:t>
            </a:r>
            <a:r>
              <a:rPr/>
              <a:t>days.</a:t>
            </a:r>
            <a:r>
              <a:rPr/>
              <a:t> </a:t>
            </a:r>
            <a:r>
              <a:rPr/>
              <a:t>I</a:t>
            </a:r>
            <a:r>
              <a:rPr/>
              <a:t> </a:t>
            </a:r>
            <a:r>
              <a:rPr/>
              <a:t>wanted</a:t>
            </a:r>
            <a:r>
              <a:rPr/>
              <a:t> </a:t>
            </a:r>
            <a:r>
              <a:rPr/>
              <a:t>to</a:t>
            </a:r>
            <a:r>
              <a:rPr/>
              <a:t> </a:t>
            </a:r>
            <a:r>
              <a:rPr/>
              <a:t>develop</a:t>
            </a:r>
            <a:r>
              <a:rPr/>
              <a:t> </a:t>
            </a:r>
            <a:r>
              <a:rPr/>
              <a:t>a</a:t>
            </a:r>
            <a:r>
              <a:rPr/>
              <a:t> </a:t>
            </a:r>
            <a:r>
              <a:rPr/>
              <a:t>simple</a:t>
            </a:r>
            <a:r>
              <a:rPr/>
              <a:t> </a:t>
            </a:r>
            <a:r>
              <a:rPr/>
              <a:t>Poisson</a:t>
            </a:r>
            <a:r>
              <a:rPr/>
              <a:t> </a:t>
            </a:r>
            <a:r>
              <a:rPr/>
              <a:t>regression</a:t>
            </a:r>
            <a:r>
              <a:rPr/>
              <a:t> </a:t>
            </a:r>
            <a:r>
              <a:rPr/>
              <a:t>model</a:t>
            </a:r>
            <a:r>
              <a:rPr/>
              <a:t> </a:t>
            </a:r>
            <a:r>
              <a:rPr/>
              <a:t>for</a:t>
            </a:r>
            <a:r>
              <a:rPr/>
              <a:t> </a:t>
            </a:r>
            <a:r>
              <a:rPr/>
              <a:t>this</a:t>
            </a:r>
            <a:r>
              <a:rPr/>
              <a:t> </a:t>
            </a:r>
            <a:r>
              <a:rPr/>
              <a:t>data.</a:t>
            </a:r>
          </a:p>
          <a:p>
            <a:pPr lvl="0" marL="0" indent="0">
              <a:buNone/>
            </a:pPr>
          </a:p>
          <a:p>
            <a:pPr lvl="0" marL="0" indent="0">
              <a:buNone/>
            </a:pPr>
            <a:r>
              <a:rPr/>
              <a:t>Here’s</a:t>
            </a:r>
            <a:r>
              <a:rPr/>
              <a:t> </a:t>
            </a:r>
            <a:r>
              <a:rPr/>
              <a:t>an</a:t>
            </a:r>
            <a:r>
              <a:rPr/>
              <a:t> </a:t>
            </a:r>
            <a:r>
              <a:rPr/>
              <a:t>example</a:t>
            </a:r>
            <a:r>
              <a:rPr/>
              <a:t> </a:t>
            </a:r>
            <a:r>
              <a:rPr/>
              <a:t>of</a:t>
            </a:r>
            <a:r>
              <a:rPr/>
              <a:t> </a:t>
            </a:r>
            <a:r>
              <a:rPr/>
              <a:t>this</a:t>
            </a:r>
            <a:r>
              <a:rPr/>
              <a:t> </a:t>
            </a:r>
            <a:r>
              <a:rPr/>
              <a:t>data</a:t>
            </a:r>
          </a:p>
          <a:p>
            <a:pPr lvl="0" marL="0" indent="0">
              <a:buNone/>
            </a:pPr>
          </a:p>
          <a:p>
            <a:pPr lvl="0" marL="0" indent="0">
              <a:buNone/>
            </a:pPr>
            <a:r>
              <a:rPr/>
              <a:t>1</a:t>
            </a:r>
            <a:r>
              <a:rPr/>
              <a:t> </a:t>
            </a:r>
            <a:r>
              <a:rPr/>
              <a:t>9</a:t>
            </a:r>
            <a:r>
              <a:rPr/>
              <a:t> </a:t>
            </a:r>
            <a:r>
              <a:rPr/>
              <a:t>2</a:t>
            </a:r>
            <a:r>
              <a:rPr/>
              <a:t> </a:t>
            </a:r>
            <a:r>
              <a:rPr/>
              <a:t>4</a:t>
            </a:r>
            <a:r>
              <a:rPr/>
              <a:t> </a:t>
            </a:r>
            <a:r>
              <a:rPr/>
              <a:t>3</a:t>
            </a:r>
            <a:r>
              <a:rPr/>
              <a:t> </a:t>
            </a:r>
            <a:r>
              <a:rPr/>
              <a:t>2</a:t>
            </a:r>
            <a:r>
              <a:rPr/>
              <a:t> </a:t>
            </a:r>
            <a:r>
              <a:rPr/>
              <a:t>4</a:t>
            </a:r>
            <a:r>
              <a:rPr/>
              <a:t> </a:t>
            </a:r>
            <a:r>
              <a:rPr/>
              <a:t>3</a:t>
            </a:r>
            <a:r>
              <a:rPr/>
              <a:t> </a:t>
            </a:r>
            <a:r>
              <a:rPr/>
              <a:t>5</a:t>
            </a:r>
            <a:r>
              <a:rPr/>
              <a:t> </a:t>
            </a:r>
            <a:r>
              <a:rPr/>
              <a:t>0</a:t>
            </a:r>
            <a:r>
              <a:rPr/>
              <a:t> </a:t>
            </a:r>
            <a:r>
              <a:rPr/>
              <a:t>6</a:t>
            </a:r>
            <a:r>
              <a:rPr/>
              <a:t> </a:t>
            </a:r>
            <a:r>
              <a:rPr/>
              <a:t>0</a:t>
            </a:r>
            <a:r>
              <a:rPr/>
              <a:t> </a:t>
            </a:r>
            <a:r>
              <a:rPr/>
              <a:t>7</a:t>
            </a:r>
            <a:r>
              <a:rPr/>
              <a:t> </a:t>
            </a:r>
            <a:r>
              <a:rPr/>
              <a:t>1</a:t>
            </a:r>
          </a:p>
          <a:p>
            <a:pPr lvl="0" marL="0" indent="0">
              <a:buNone/>
            </a:pPr>
          </a:p>
          <a:p>
            <a:pPr lvl="0" marL="0" indent="0">
              <a:buNone/>
            </a:pPr>
            <a:r>
              <a:rPr/>
              <a:t>You</a:t>
            </a:r>
            <a:r>
              <a:rPr/>
              <a:t> </a:t>
            </a:r>
            <a:r>
              <a:rPr/>
              <a:t>can</a:t>
            </a:r>
            <a:r>
              <a:rPr/>
              <a:t> </a:t>
            </a:r>
            <a:r>
              <a:rPr/>
              <a:t>fit</a:t>
            </a:r>
            <a:r>
              <a:rPr/>
              <a:t> </a:t>
            </a:r>
            <a:r>
              <a:rPr/>
              <a:t>a</a:t>
            </a:r>
            <a:r>
              <a:rPr/>
              <a:t> </a:t>
            </a:r>
            <a:r>
              <a:rPr/>
              <a:t>simple</a:t>
            </a:r>
            <a:r>
              <a:rPr/>
              <a:t> </a:t>
            </a:r>
            <a:r>
              <a:rPr/>
              <a:t>Poisson</a:t>
            </a:r>
            <a:r>
              <a:rPr/>
              <a:t> </a:t>
            </a:r>
            <a:r>
              <a:rPr/>
              <a:t>regression</a:t>
            </a:r>
            <a:r>
              <a:rPr/>
              <a:t> </a:t>
            </a:r>
            <a:r>
              <a:rPr/>
              <a:t>model</a:t>
            </a:r>
            <a:r>
              <a:rPr/>
              <a:t> </a:t>
            </a:r>
            <a:r>
              <a:rPr/>
              <a:t>in</a:t>
            </a:r>
            <a:r>
              <a:rPr/>
              <a:t> </a:t>
            </a:r>
            <a:r>
              <a:rPr/>
              <a:t>R</a:t>
            </a:r>
            <a:r>
              <a:rPr/>
              <a:t> </a:t>
            </a:r>
            <a:r>
              <a:rPr/>
              <a:t>using</a:t>
            </a:r>
            <a:r>
              <a:rPr/>
              <a:t> </a:t>
            </a:r>
            <a:r>
              <a:rPr/>
              <a:t>the</a:t>
            </a:r>
            <a:r>
              <a:rPr/>
              <a:t> </a:t>
            </a:r>
            <a:r>
              <a:rPr/>
              <a:t>following</a:t>
            </a:r>
            <a:r>
              <a:rPr/>
              <a:t> </a:t>
            </a:r>
            <a:r>
              <a:rPr/>
              <a:t>code:</a:t>
            </a:r>
          </a:p>
          <a:p>
            <a:pPr lvl="0" marL="0" indent="0">
              <a:buNone/>
            </a:pPr>
          </a:p>
          <a:p>
            <a:pPr lvl="0" marL="0" indent="0">
              <a:buNone/>
            </a:pPr>
            <a:r>
              <a:rPr/>
              <a:t>ct</a:t>
            </a:r>
            <a:r>
              <a:rPr/>
              <a:t> </a:t>
            </a:r>
            <a:r>
              <a:rPr/>
              <a:t>&lt;-</a:t>
            </a:r>
            <a:r>
              <a:rPr/>
              <a:t> </a:t>
            </a:r>
            <a:r>
              <a:rPr/>
              <a:t>c(9,4,2,3,0,0,1)</a:t>
            </a:r>
            <a:r>
              <a:rPr/>
              <a:t> </a:t>
            </a:r>
            <a:r>
              <a:rPr/>
              <a:t>tm</a:t>
            </a:r>
            <a:r>
              <a:rPr/>
              <a:t> </a:t>
            </a:r>
            <a:r>
              <a:rPr/>
              <a:t>&lt;-</a:t>
            </a:r>
            <a:r>
              <a:rPr/>
              <a:t> </a:t>
            </a:r>
            <a:r>
              <a:rPr/>
              <a:t>0:6</a:t>
            </a:r>
            <a:r>
              <a:rPr/>
              <a:t> </a:t>
            </a:r>
            <a:r>
              <a:rPr/>
              <a:t>pmod</a:t>
            </a:r>
            <a:r>
              <a:rPr/>
              <a:t> </a:t>
            </a:r>
            <a:r>
              <a:rPr/>
              <a:t>&lt;-</a:t>
            </a:r>
            <a:r>
              <a:rPr/>
              <a:t> </a:t>
            </a:r>
            <a:r>
              <a:rPr/>
              <a:t>glm(ct~tm,family=poisson)</a:t>
            </a:r>
          </a:p>
          <a:p>
            <a:pPr lvl="0" marL="0" indent="0">
              <a:buNone/>
            </a:pPr>
          </a:p>
          <a:p>
            <a:pPr lvl="0" marL="0" indent="0">
              <a:buNone/>
            </a:pPr>
            <a:r>
              <a:rPr/>
              <a:t>Using</a:t>
            </a:r>
            <a:r>
              <a:rPr/>
              <a:t> </a:t>
            </a:r>
            <a:r>
              <a:rPr/>
              <a:t>0</a:t>
            </a:r>
            <a:r>
              <a:rPr/>
              <a:t> </a:t>
            </a:r>
            <a:r>
              <a:rPr/>
              <a:t>as</a:t>
            </a:r>
            <a:r>
              <a:rPr/>
              <a:t> </a:t>
            </a:r>
            <a:r>
              <a:rPr/>
              <a:t>the</a:t>
            </a:r>
            <a:r>
              <a:rPr/>
              <a:t> </a:t>
            </a:r>
            <a:r>
              <a:rPr/>
              <a:t>starting</a:t>
            </a:r>
            <a:r>
              <a:rPr/>
              <a:t> </a:t>
            </a:r>
            <a:r>
              <a:rPr/>
              <a:t>point</a:t>
            </a:r>
            <a:r>
              <a:rPr/>
              <a:t> </a:t>
            </a:r>
            <a:r>
              <a:rPr/>
              <a:t>rather</a:t>
            </a:r>
            <a:r>
              <a:rPr/>
              <a:t> </a:t>
            </a:r>
            <a:r>
              <a:rPr/>
              <a:t>than</a:t>
            </a:r>
            <a:r>
              <a:rPr/>
              <a:t> </a:t>
            </a:r>
            <a:r>
              <a:rPr/>
              <a:t>1</a:t>
            </a:r>
            <a:r>
              <a:rPr/>
              <a:t> </a:t>
            </a:r>
            <a:r>
              <a:rPr/>
              <a:t>makes</a:t>
            </a:r>
            <a:r>
              <a:rPr/>
              <a:t> </a:t>
            </a:r>
            <a:r>
              <a:rPr/>
              <a:t>the</a:t>
            </a:r>
            <a:r>
              <a:rPr/>
              <a:t> </a:t>
            </a:r>
            <a:r>
              <a:rPr/>
              <a:t>interpretation</a:t>
            </a:r>
            <a:r>
              <a:rPr/>
              <a:t> </a:t>
            </a:r>
            <a:r>
              <a:rPr/>
              <a:t>of</a:t>
            </a:r>
            <a:r>
              <a:rPr/>
              <a:t> </a:t>
            </a:r>
            <a:r>
              <a:rPr/>
              <a:t>this</a:t>
            </a:r>
            <a:r>
              <a:rPr/>
              <a:t> </a:t>
            </a:r>
            <a:r>
              <a:rPr/>
              <a:t>model</a:t>
            </a:r>
            <a:r>
              <a:rPr/>
              <a:t> </a:t>
            </a:r>
            <a:r>
              <a:rPr/>
              <a:t>simpler.</a:t>
            </a:r>
            <a:r>
              <a:rPr/>
              <a:t> </a:t>
            </a:r>
            <a:r>
              <a:rPr/>
              <a:t>When</a:t>
            </a:r>
            <a:r>
              <a:rPr/>
              <a:t> </a:t>
            </a:r>
            <a:r>
              <a:rPr/>
              <a:t>you</a:t>
            </a:r>
            <a:r>
              <a:rPr/>
              <a:t> </a:t>
            </a:r>
            <a:r>
              <a:rPr/>
              <a:t>list</a:t>
            </a:r>
            <a:r>
              <a:rPr/>
              <a:t> </a:t>
            </a:r>
            <a:r>
              <a:rPr/>
              <a:t>the</a:t>
            </a:r>
            <a:r>
              <a:rPr/>
              <a:t> </a:t>
            </a:r>
            <a:r>
              <a:rPr/>
              <a:t>contents</a:t>
            </a:r>
            <a:r>
              <a:rPr/>
              <a:t> </a:t>
            </a:r>
            <a:r>
              <a:rPr/>
              <a:t>of</a:t>
            </a:r>
            <a:r>
              <a:rPr/>
              <a:t> </a:t>
            </a:r>
            <a:r>
              <a:rPr/>
              <a:t>pmod,</a:t>
            </a:r>
            <a:r>
              <a:rPr/>
              <a:t> </a:t>
            </a:r>
            <a:r>
              <a:rPr/>
              <a:t>you</a:t>
            </a:r>
            <a:r>
              <a:rPr/>
              <a:t> </a:t>
            </a:r>
            <a:r>
              <a:rPr/>
              <a:t>get</a:t>
            </a:r>
            <a:r>
              <a:rPr/>
              <a:t> </a:t>
            </a:r>
            <a:r>
              <a:rPr/>
              <a:t>the</a:t>
            </a:r>
            <a:r>
              <a:rPr/>
              <a:t> </a:t>
            </a:r>
            <a:r>
              <a:rPr/>
              <a:t>following</a:t>
            </a:r>
          </a:p>
          <a:p>
            <a:pPr lvl="0" marL="0" indent="0">
              <a:buNone/>
            </a:pPr>
          </a:p>
          <a:p>
            <a:pPr lvl="0" marL="0" indent="0">
              <a:buNone/>
            </a:pPr>
            <a:r>
              <a:rPr/>
              <a:t>Call:</a:t>
            </a:r>
            <a:r>
              <a:rPr/>
              <a:t> </a:t>
            </a:r>
            <a:r>
              <a:rPr/>
              <a:t>glm(formula</a:t>
            </a:r>
            <a:r>
              <a:rPr/>
              <a:t> </a:t>
            </a:r>
            <a:r>
              <a:rPr/>
              <a:t>=</a:t>
            </a:r>
            <a:r>
              <a:rPr/>
              <a:t> </a:t>
            </a:r>
            <a:r>
              <a:rPr/>
              <a:t>ct</a:t>
            </a:r>
            <a:r>
              <a:rPr/>
              <a:t> </a:t>
            </a:r>
            <a:r>
              <a:rPr/>
              <a:t>~</a:t>
            </a:r>
            <a:r>
              <a:rPr/>
              <a:t> </a:t>
            </a:r>
            <a:r>
              <a:rPr/>
              <a:t>tm,</a:t>
            </a:r>
            <a:r>
              <a:rPr/>
              <a:t> </a:t>
            </a:r>
            <a:r>
              <a:rPr/>
              <a:t>family</a:t>
            </a:r>
            <a:r>
              <a:rPr/>
              <a:t> </a:t>
            </a:r>
            <a:r>
              <a:rPr/>
              <a:t>=</a:t>
            </a:r>
            <a:r>
              <a:rPr/>
              <a:t> </a:t>
            </a:r>
            <a:r>
              <a:rPr/>
              <a:t>poisson)</a:t>
            </a:r>
          </a:p>
          <a:p>
            <a:pPr lvl="0" marL="0" indent="0">
              <a:buNone/>
            </a:pPr>
          </a:p>
          <a:p>
            <a:pPr lvl="0" marL="0" indent="0">
              <a:buNone/>
            </a:pPr>
            <a:r>
              <a:rPr/>
              <a:t>Coefficients:</a:t>
            </a:r>
            <a:r>
              <a:rPr/>
              <a:t> </a:t>
            </a:r>
            <a:r>
              <a:rPr/>
              <a:t>(Intercept)</a:t>
            </a:r>
            <a:r>
              <a:rPr/>
              <a:t> </a:t>
            </a:r>
            <a:r>
              <a:rPr/>
              <a:t>tm</a:t>
            </a:r>
            <a:r>
              <a:rPr/>
              <a:t> </a:t>
            </a:r>
            <a:r>
              <a:rPr/>
              <a:t>2.1063</a:t>
            </a:r>
            <a:r>
              <a:rPr/>
              <a:t> </a:t>
            </a:r>
            <a:r>
              <a:rPr/>
              <a:t>-0.5505</a:t>
            </a:r>
          </a:p>
          <a:p>
            <a:pPr lvl="0" marL="0" indent="0">
              <a:buNone/>
            </a:pPr>
          </a:p>
          <a:p>
            <a:pPr lvl="0" marL="0" indent="0">
              <a:buNone/>
            </a:pPr>
            <a:r>
              <a:rPr/>
              <a:t>Degrees</a:t>
            </a:r>
            <a:r>
              <a:rPr/>
              <a:t> </a:t>
            </a:r>
            <a:r>
              <a:rPr/>
              <a:t>of</a:t>
            </a:r>
            <a:r>
              <a:rPr/>
              <a:t> </a:t>
            </a:r>
            <a:r>
              <a:rPr/>
              <a:t>Freedom:</a:t>
            </a:r>
            <a:r>
              <a:rPr/>
              <a:t> </a:t>
            </a:r>
            <a:r>
              <a:rPr/>
              <a:t>6</a:t>
            </a:r>
            <a:r>
              <a:rPr/>
              <a:t> </a:t>
            </a:r>
            <a:r>
              <a:rPr/>
              <a:t>Total</a:t>
            </a:r>
            <a:r>
              <a:rPr/>
              <a:t> </a:t>
            </a:r>
            <a:r>
              <a:rPr/>
              <a:t>(i.e. Null);</a:t>
            </a:r>
            <a:r>
              <a:rPr/>
              <a:t> </a:t>
            </a:r>
            <a:r>
              <a:rPr/>
              <a:t>5</a:t>
            </a:r>
            <a:r>
              <a:rPr/>
              <a:t> </a:t>
            </a:r>
            <a:r>
              <a:rPr/>
              <a:t>Residual</a:t>
            </a:r>
            <a:r>
              <a:rPr/>
              <a:t> </a:t>
            </a:r>
            <a:r>
              <a:rPr/>
              <a:t>Null</a:t>
            </a:r>
            <a:r>
              <a:rPr/>
              <a:t> </a:t>
            </a:r>
            <a:r>
              <a:rPr/>
              <a:t>Deviance:</a:t>
            </a:r>
            <a:r>
              <a:rPr/>
              <a:t> </a:t>
            </a:r>
            <a:r>
              <a:rPr/>
              <a:t>22.06</a:t>
            </a:r>
            <a:r>
              <a:rPr/>
              <a:t> </a:t>
            </a:r>
            <a:r>
              <a:rPr/>
              <a:t>Residual</a:t>
            </a:r>
            <a:r>
              <a:rPr/>
              <a:t> </a:t>
            </a:r>
            <a:r>
              <a:rPr/>
              <a:t>Deviance:</a:t>
            </a:r>
            <a:r>
              <a:rPr/>
              <a:t> </a:t>
            </a:r>
            <a:r>
              <a:rPr/>
              <a:t>5.289</a:t>
            </a:r>
            <a:r>
              <a:rPr/>
              <a:t> </a:t>
            </a:r>
            <a:r>
              <a:rPr/>
              <a:t>AIC:</a:t>
            </a:r>
            <a:r>
              <a:rPr/>
              <a:t> </a:t>
            </a:r>
            <a:r>
              <a:rPr/>
              <a:t>24.21</a:t>
            </a:r>
          </a:p>
          <a:p>
            <a:pPr lvl="0" marL="0" indent="0">
              <a:buNone/>
            </a:pPr>
          </a:p>
          <a:p>
            <a:pPr lvl="0" marL="0" indent="0">
              <a:buNone/>
            </a:pPr>
            <a:r>
              <a:rPr/>
              <a:t>How</a:t>
            </a:r>
            <a:r>
              <a:rPr/>
              <a:t> </a:t>
            </a:r>
            <a:r>
              <a:rPr/>
              <a:t>would</a:t>
            </a:r>
            <a:r>
              <a:rPr/>
              <a:t> </a:t>
            </a:r>
            <a:r>
              <a:rPr/>
              <a:t>you</a:t>
            </a:r>
            <a:r>
              <a:rPr/>
              <a:t> </a:t>
            </a:r>
            <a:r>
              <a:rPr/>
              <a:t>interpret</a:t>
            </a:r>
            <a:r>
              <a:rPr/>
              <a:t> </a:t>
            </a:r>
            <a:r>
              <a:rPr/>
              <a:t>these</a:t>
            </a:r>
            <a:r>
              <a:rPr/>
              <a:t> </a:t>
            </a:r>
            <a:r>
              <a:rPr/>
              <a:t>coefficients?</a:t>
            </a:r>
            <a:r>
              <a:rPr/>
              <a:t> </a:t>
            </a:r>
            <a:r>
              <a:rPr/>
              <a:t>The</a:t>
            </a:r>
            <a:r>
              <a:rPr/>
              <a:t> </a:t>
            </a:r>
            <a:r>
              <a:rPr/>
              <a:t>Poisson</a:t>
            </a:r>
            <a:r>
              <a:rPr/>
              <a:t> </a:t>
            </a:r>
            <a:r>
              <a:rPr/>
              <a:t>regression</a:t>
            </a:r>
            <a:r>
              <a:rPr/>
              <a:t> </a:t>
            </a:r>
            <a:r>
              <a:rPr/>
              <a:t>model</a:t>
            </a:r>
            <a:r>
              <a:rPr/>
              <a:t> </a:t>
            </a:r>
            <a:r>
              <a:rPr/>
              <a:t>uses</a:t>
            </a:r>
            <a:r>
              <a:rPr/>
              <a:t> </a:t>
            </a:r>
            <a:r>
              <a:rPr/>
              <a:t>a</a:t>
            </a:r>
            <a:r>
              <a:rPr/>
              <a:t> </a:t>
            </a:r>
            <a:r>
              <a:rPr/>
              <a:t>log</a:t>
            </a:r>
            <a:r>
              <a:rPr/>
              <a:t> </a:t>
            </a:r>
            <a:r>
              <a:rPr/>
              <a:t>link</a:t>
            </a:r>
            <a:r>
              <a:rPr/>
              <a:t> </a:t>
            </a:r>
            <a:r>
              <a:rPr/>
              <a:t>function.</a:t>
            </a:r>
            <a:r>
              <a:rPr/>
              <a:t> </a:t>
            </a:r>
            <a:r>
              <a:rPr/>
              <a:t>This</a:t>
            </a:r>
            <a:r>
              <a:rPr/>
              <a:t> </a:t>
            </a:r>
            <a:r>
              <a:rPr/>
              <a:t>means</a:t>
            </a:r>
            <a:r>
              <a:rPr/>
              <a:t> </a:t>
            </a:r>
            <a:r>
              <a:rPr/>
              <a:t>that</a:t>
            </a:r>
            <a:r>
              <a:rPr/>
              <a:t> </a:t>
            </a:r>
            <a:r>
              <a:rPr/>
              <a:t>the</a:t>
            </a:r>
            <a:r>
              <a:rPr/>
              <a:t> </a:t>
            </a:r>
            <a:r>
              <a:rPr/>
              <a:t>average</a:t>
            </a:r>
            <a:r>
              <a:rPr/>
              <a:t> </a:t>
            </a:r>
            <a:r>
              <a:rPr/>
              <a:t>value</a:t>
            </a:r>
            <a:r>
              <a:rPr/>
              <a:t> </a:t>
            </a:r>
            <a:r>
              <a:rPr/>
              <a:t>for</a:t>
            </a:r>
            <a:r>
              <a:rPr/>
              <a:t> </a:t>
            </a:r>
            <a:r>
              <a:rPr/>
              <a:t>the</a:t>
            </a:r>
            <a:r>
              <a:rPr/>
              <a:t> </a:t>
            </a:r>
            <a:r>
              <a:rPr/>
              <a:t>data</a:t>
            </a:r>
            <a:r>
              <a:rPr/>
              <a:t> </a:t>
            </a:r>
            <a:r>
              <a:rPr/>
              <a:t>is</a:t>
            </a:r>
            <a:r>
              <a:rPr/>
              <a:t> </a:t>
            </a:r>
            <a:r>
              <a:rPr/>
              <a:t>assumed</a:t>
            </a:r>
            <a:r>
              <a:rPr/>
              <a:t> </a:t>
            </a:r>
            <a:r>
              <a:rPr/>
              <a:t>to</a:t>
            </a:r>
            <a:r>
              <a:rPr/>
              <a:t> </a:t>
            </a:r>
            <a:r>
              <a:rPr/>
              <a:t>be</a:t>
            </a:r>
            <a:r>
              <a:rPr/>
              <a:t> </a:t>
            </a:r>
            <a:r>
              <a:rPr/>
              <a:t>linear</a:t>
            </a:r>
            <a:r>
              <a:rPr/>
              <a:t> </a:t>
            </a:r>
            <a:r>
              <a:rPr/>
              <a:t>on</a:t>
            </a:r>
            <a:r>
              <a:rPr/>
              <a:t> </a:t>
            </a:r>
            <a:r>
              <a:rPr/>
              <a:t>a</a:t>
            </a:r>
            <a:r>
              <a:rPr/>
              <a:t> </a:t>
            </a:r>
            <a:r>
              <a:rPr/>
              <a:t>log</a:t>
            </a:r>
            <a:r>
              <a:rPr/>
              <a:t> </a:t>
            </a:r>
            <a:r>
              <a:rPr/>
              <a:t>scale.</a:t>
            </a:r>
          </a:p>
          <a:p>
            <a:pPr lvl="0" marL="0" indent="0">
              <a:buNone/>
            </a:pPr>
          </a:p>
          <a:p>
            <a:pPr lvl="0" marL="0" indent="0">
              <a:buNone/>
            </a:pPr>
            <a:r>
              <a:rPr/>
              <a:t>In</a:t>
            </a:r>
            <a:r>
              <a:rPr/>
              <a:t> </a:t>
            </a:r>
            <a:r>
              <a:rPr/>
              <a:t>a</a:t>
            </a:r>
            <a:r>
              <a:rPr/>
              <a:t> </a:t>
            </a:r>
            <a:r>
              <a:rPr/>
              <a:t>linear</a:t>
            </a:r>
            <a:r>
              <a:rPr/>
              <a:t> </a:t>
            </a:r>
            <a:r>
              <a:rPr/>
              <a:t>regression</a:t>
            </a:r>
            <a:r>
              <a:rPr/>
              <a:t> </a:t>
            </a:r>
            <a:r>
              <a:rPr/>
              <a:t>model,</a:t>
            </a:r>
            <a:r>
              <a:rPr/>
              <a:t> </a:t>
            </a:r>
            <a:r>
              <a:rPr/>
              <a:t>the</a:t>
            </a:r>
            <a:r>
              <a:rPr/>
              <a:t> </a:t>
            </a:r>
            <a:r>
              <a:rPr/>
              <a:t>intercept</a:t>
            </a:r>
            <a:r>
              <a:rPr/>
              <a:t> </a:t>
            </a:r>
            <a:r>
              <a:rPr/>
              <a:t>is</a:t>
            </a:r>
            <a:r>
              <a:rPr/>
              <a:t> </a:t>
            </a:r>
            <a:r>
              <a:rPr/>
              <a:t>the</a:t>
            </a:r>
            <a:r>
              <a:rPr/>
              <a:t> </a:t>
            </a:r>
            <a:r>
              <a:rPr/>
              <a:t>estimated</a:t>
            </a:r>
            <a:r>
              <a:rPr/>
              <a:t> </a:t>
            </a:r>
            <a:r>
              <a:rPr/>
              <a:t>average</a:t>
            </a:r>
            <a:r>
              <a:rPr/>
              <a:t> </a:t>
            </a:r>
            <a:r>
              <a:rPr/>
              <a:t>value</a:t>
            </a:r>
            <a:r>
              <a:rPr/>
              <a:t> </a:t>
            </a:r>
            <a:r>
              <a:rPr/>
              <a:t>of</a:t>
            </a:r>
            <a:r>
              <a:rPr/>
              <a:t> </a:t>
            </a:r>
            <a:r>
              <a:rPr/>
              <a:t>the</a:t>
            </a:r>
            <a:r>
              <a:rPr/>
              <a:t> </a:t>
            </a:r>
            <a:r>
              <a:rPr/>
              <a:t>dependent</a:t>
            </a:r>
            <a:r>
              <a:rPr/>
              <a:t> </a:t>
            </a:r>
            <a:r>
              <a:rPr/>
              <a:t>variable</a:t>
            </a:r>
            <a:r>
              <a:rPr/>
              <a:t> </a:t>
            </a:r>
            <a:r>
              <a:rPr/>
              <a:t>when</a:t>
            </a:r>
            <a:r>
              <a:rPr/>
              <a:t> </a:t>
            </a:r>
            <a:r>
              <a:rPr/>
              <a:t>the</a:t>
            </a:r>
            <a:r>
              <a:rPr/>
              <a:t> </a:t>
            </a:r>
            <a:r>
              <a:rPr/>
              <a:t>independent</a:t>
            </a:r>
            <a:r>
              <a:rPr/>
              <a:t> </a:t>
            </a:r>
            <a:r>
              <a:rPr/>
              <a:t>variable</a:t>
            </a:r>
            <a:r>
              <a:rPr/>
              <a:t> </a:t>
            </a:r>
            <a:r>
              <a:rPr/>
              <a:t>is</a:t>
            </a:r>
            <a:r>
              <a:rPr/>
              <a:t> </a:t>
            </a:r>
            <a:r>
              <a:rPr/>
              <a:t>equal</a:t>
            </a:r>
            <a:r>
              <a:rPr/>
              <a:t> </a:t>
            </a:r>
            <a:r>
              <a:rPr/>
              <a:t>to</a:t>
            </a:r>
            <a:r>
              <a:rPr/>
              <a:t> </a:t>
            </a:r>
            <a:r>
              <a:rPr/>
              <a:t>zero.</a:t>
            </a:r>
            <a:r>
              <a:rPr/>
              <a:t> </a:t>
            </a:r>
            <a:r>
              <a:rPr/>
              <a:t>In</a:t>
            </a:r>
            <a:r>
              <a:rPr/>
              <a:t> </a:t>
            </a:r>
            <a:r>
              <a:rPr/>
              <a:t>a</a:t>
            </a:r>
            <a:r>
              <a:rPr/>
              <a:t> </a:t>
            </a:r>
            <a:r>
              <a:rPr/>
              <a:t>Poisson</a:t>
            </a:r>
            <a:r>
              <a:rPr/>
              <a:t> </a:t>
            </a:r>
            <a:r>
              <a:rPr/>
              <a:t>regression</a:t>
            </a:r>
            <a:r>
              <a:rPr/>
              <a:t> </a:t>
            </a:r>
            <a:r>
              <a:rPr/>
              <a:t>model,</a:t>
            </a:r>
            <a:r>
              <a:rPr/>
              <a:t> </a:t>
            </a:r>
            <a:r>
              <a:rPr/>
              <a:t>the</a:t>
            </a:r>
            <a:r>
              <a:rPr/>
              <a:t> </a:t>
            </a:r>
            <a:r>
              <a:rPr/>
              <a:t>antilog</a:t>
            </a:r>
            <a:r>
              <a:rPr/>
              <a:t> </a:t>
            </a:r>
            <a:r>
              <a:rPr/>
              <a:t>of</a:t>
            </a:r>
            <a:r>
              <a:rPr/>
              <a:t> </a:t>
            </a:r>
            <a:r>
              <a:rPr/>
              <a:t>the</a:t>
            </a:r>
            <a:r>
              <a:rPr/>
              <a:t> </a:t>
            </a:r>
            <a:r>
              <a:rPr/>
              <a:t>intercept</a:t>
            </a:r>
            <a:r>
              <a:rPr/>
              <a:t> </a:t>
            </a:r>
            <a:r>
              <a:rPr/>
              <a:t>represents</a:t>
            </a:r>
            <a:r>
              <a:rPr/>
              <a:t> </a:t>
            </a:r>
            <a:r>
              <a:rPr/>
              <a:t>the</a:t>
            </a:r>
            <a:r>
              <a:rPr/>
              <a:t> </a:t>
            </a:r>
            <a:r>
              <a:rPr/>
              <a:t>estimated</a:t>
            </a:r>
            <a:r>
              <a:rPr/>
              <a:t> </a:t>
            </a:r>
            <a:r>
              <a:rPr/>
              <a:t>average</a:t>
            </a:r>
            <a:r>
              <a:rPr/>
              <a:t> </a:t>
            </a:r>
            <a:r>
              <a:rPr/>
              <a:t>count</a:t>
            </a:r>
            <a:r>
              <a:rPr/>
              <a:t> </a:t>
            </a:r>
            <a:r>
              <a:rPr/>
              <a:t>when</a:t>
            </a:r>
            <a:r>
              <a:rPr/>
              <a:t> </a:t>
            </a:r>
            <a:r>
              <a:rPr/>
              <a:t>the</a:t>
            </a:r>
            <a:r>
              <a:rPr/>
              <a:t> </a:t>
            </a:r>
            <a:r>
              <a:rPr/>
              <a:t>independent</a:t>
            </a:r>
            <a:r>
              <a:rPr/>
              <a:t> </a:t>
            </a:r>
            <a:r>
              <a:rPr/>
              <a:t>variable</a:t>
            </a:r>
            <a:r>
              <a:rPr/>
              <a:t> </a:t>
            </a:r>
            <a:r>
              <a:rPr/>
              <a:t>is</a:t>
            </a:r>
            <a:r>
              <a:rPr/>
              <a:t> </a:t>
            </a:r>
            <a:r>
              <a:rPr/>
              <a:t>zero.</a:t>
            </a:r>
            <a:r>
              <a:rPr/>
              <a:t> </a:t>
            </a:r>
            <a:r>
              <a:rPr/>
              <a:t>Since</a:t>
            </a:r>
            <a:r>
              <a:rPr/>
              <a:t> </a:t>
            </a:r>
            <a:r>
              <a:rPr/>
              <a:t>exp(2.1)</a:t>
            </a:r>
            <a:r>
              <a:rPr/>
              <a:t> </a:t>
            </a:r>
            <a:r>
              <a:rPr/>
              <a:t>=</a:t>
            </a:r>
            <a:r>
              <a:rPr/>
              <a:t> </a:t>
            </a:r>
            <a:r>
              <a:rPr/>
              <a:t>8.2,</a:t>
            </a:r>
            <a:r>
              <a:rPr/>
              <a:t> </a:t>
            </a:r>
            <a:r>
              <a:rPr/>
              <a:t>you</a:t>
            </a:r>
            <a:r>
              <a:rPr/>
              <a:t> </a:t>
            </a:r>
            <a:r>
              <a:rPr/>
              <a:t>would</a:t>
            </a:r>
            <a:r>
              <a:rPr/>
              <a:t> </a:t>
            </a:r>
            <a:r>
              <a:rPr/>
              <a:t>say</a:t>
            </a:r>
            <a:r>
              <a:rPr/>
              <a:t> </a:t>
            </a:r>
            <a:r>
              <a:rPr/>
              <a:t>that</a:t>
            </a:r>
            <a:r>
              <a:rPr/>
              <a:t> </a:t>
            </a:r>
            <a:r>
              <a:rPr/>
              <a:t>the</a:t>
            </a:r>
            <a:r>
              <a:rPr/>
              <a:t> </a:t>
            </a:r>
            <a:r>
              <a:rPr/>
              <a:t>estimated</a:t>
            </a:r>
            <a:r>
              <a:rPr/>
              <a:t> </a:t>
            </a:r>
            <a:r>
              <a:rPr/>
              <a:t>average</a:t>
            </a:r>
            <a:r>
              <a:rPr/>
              <a:t> </a:t>
            </a:r>
            <a:r>
              <a:rPr/>
              <a:t>count</a:t>
            </a:r>
            <a:r>
              <a:rPr/>
              <a:t> </a:t>
            </a:r>
            <a:r>
              <a:rPr/>
              <a:t>at</a:t>
            </a:r>
            <a:r>
              <a:rPr/>
              <a:t> </a:t>
            </a:r>
            <a:r>
              <a:rPr/>
              <a:t>time</a:t>
            </a:r>
            <a:r>
              <a:rPr/>
              <a:t> </a:t>
            </a:r>
            <a:r>
              <a:rPr/>
              <a:t>zero</a:t>
            </a:r>
            <a:r>
              <a:rPr/>
              <a:t> </a:t>
            </a:r>
            <a:r>
              <a:rPr/>
              <a:t>is</a:t>
            </a:r>
            <a:r>
              <a:rPr/>
              <a:t> </a:t>
            </a:r>
            <a:r>
              <a:rPr/>
              <a:t>8.2.</a:t>
            </a:r>
          </a:p>
          <a:p>
            <a:pPr lvl="0" marL="0" indent="0">
              <a:buNone/>
            </a:pPr>
          </a:p>
          <a:p>
            <a:pPr lvl="0" marL="0" indent="0">
              <a:buNone/>
            </a:pPr>
            <a:r>
              <a:rPr/>
              <a:t>You</a:t>
            </a:r>
            <a:r>
              <a:rPr/>
              <a:t> </a:t>
            </a:r>
            <a:r>
              <a:rPr/>
              <a:t>might</a:t>
            </a:r>
            <a:r>
              <a:rPr/>
              <a:t> </a:t>
            </a:r>
            <a:r>
              <a:rPr/>
              <a:t>be</a:t>
            </a:r>
            <a:r>
              <a:rPr/>
              <a:t> </a:t>
            </a:r>
            <a:r>
              <a:rPr/>
              <a:t>tempted</a:t>
            </a:r>
            <a:r>
              <a:rPr/>
              <a:t> </a:t>
            </a:r>
            <a:r>
              <a:rPr/>
              <a:t>to</a:t>
            </a:r>
            <a:r>
              <a:rPr/>
              <a:t> </a:t>
            </a:r>
            <a:r>
              <a:rPr/>
              <a:t>make</a:t>
            </a:r>
            <a:r>
              <a:rPr/>
              <a:t> </a:t>
            </a:r>
            <a:r>
              <a:rPr/>
              <a:t>the</a:t>
            </a:r>
            <a:r>
              <a:rPr/>
              <a:t> </a:t>
            </a:r>
            <a:r>
              <a:rPr/>
              <a:t>intercept</a:t>
            </a:r>
            <a:r>
              <a:rPr/>
              <a:t> </a:t>
            </a:r>
            <a:r>
              <a:rPr/>
              <a:t>equal</a:t>
            </a:r>
            <a:r>
              <a:rPr/>
              <a:t> </a:t>
            </a:r>
            <a:r>
              <a:rPr/>
              <a:t>to</a:t>
            </a:r>
            <a:r>
              <a:rPr/>
              <a:t> </a:t>
            </a:r>
            <a:r>
              <a:rPr/>
              <a:t>9.</a:t>
            </a:r>
            <a:r>
              <a:rPr/>
              <a:t> </a:t>
            </a:r>
            <a:r>
              <a:rPr/>
              <a:t>While</a:t>
            </a:r>
            <a:r>
              <a:rPr/>
              <a:t> </a:t>
            </a:r>
            <a:r>
              <a:rPr/>
              <a:t>this</a:t>
            </a:r>
            <a:r>
              <a:rPr/>
              <a:t> </a:t>
            </a:r>
            <a:r>
              <a:rPr/>
              <a:t>is</a:t>
            </a:r>
            <a:r>
              <a:rPr/>
              <a:t> </a:t>
            </a:r>
            <a:r>
              <a:rPr/>
              <a:t>not</a:t>
            </a:r>
            <a:r>
              <a:rPr/>
              <a:t> </a:t>
            </a:r>
            <a:r>
              <a:rPr/>
              <a:t>an</a:t>
            </a:r>
            <a:r>
              <a:rPr/>
              <a:t> </a:t>
            </a:r>
            <a:r>
              <a:rPr/>
              <a:t>outrageous</a:t>
            </a:r>
            <a:r>
              <a:rPr/>
              <a:t> </a:t>
            </a:r>
            <a:r>
              <a:rPr/>
              <a:t>thing</a:t>
            </a:r>
            <a:r>
              <a:rPr/>
              <a:t> </a:t>
            </a:r>
            <a:r>
              <a:rPr/>
              <a:t>to</a:t>
            </a:r>
            <a:r>
              <a:rPr/>
              <a:t> </a:t>
            </a:r>
            <a:r>
              <a:rPr/>
              <a:t>do,</a:t>
            </a:r>
            <a:r>
              <a:rPr/>
              <a:t> </a:t>
            </a:r>
            <a:r>
              <a:rPr/>
              <a:t>it</a:t>
            </a:r>
            <a:r>
              <a:rPr/>
              <a:t> </a:t>
            </a:r>
            <a:r>
              <a:rPr/>
              <a:t>is</a:t>
            </a:r>
            <a:r>
              <a:rPr/>
              <a:t> </a:t>
            </a:r>
            <a:r>
              <a:rPr/>
              <a:t>not</a:t>
            </a:r>
            <a:r>
              <a:rPr/>
              <a:t> </a:t>
            </a:r>
            <a:r>
              <a:rPr/>
              <a:t>quite</a:t>
            </a:r>
            <a:r>
              <a:rPr/>
              <a:t> </a:t>
            </a:r>
            <a:r>
              <a:rPr/>
              <a:t>as</a:t>
            </a:r>
            <a:r>
              <a:rPr/>
              <a:t> </a:t>
            </a:r>
            <a:r>
              <a:rPr/>
              <a:t>efficient.</a:t>
            </a:r>
            <a:r>
              <a:rPr/>
              <a:t> </a:t>
            </a:r>
            <a:r>
              <a:rPr/>
              <a:t>The</a:t>
            </a:r>
            <a:r>
              <a:rPr/>
              <a:t> </a:t>
            </a:r>
            <a:r>
              <a:rPr/>
              <a:t>Poisson</a:t>
            </a:r>
            <a:r>
              <a:rPr/>
              <a:t> </a:t>
            </a:r>
            <a:r>
              <a:rPr/>
              <a:t>regression</a:t>
            </a:r>
            <a:r>
              <a:rPr/>
              <a:t> </a:t>
            </a:r>
            <a:r>
              <a:rPr/>
              <a:t>model</a:t>
            </a:r>
            <a:r>
              <a:rPr/>
              <a:t> </a:t>
            </a:r>
            <a:r>
              <a:rPr/>
              <a:t>has</a:t>
            </a:r>
            <a:r>
              <a:rPr/>
              <a:t> </a:t>
            </a:r>
            <a:r>
              <a:rPr/>
              <a:t>to</a:t>
            </a:r>
            <a:r>
              <a:rPr/>
              <a:t> </a:t>
            </a:r>
            <a:r>
              <a:rPr/>
              <a:t>fit</a:t>
            </a:r>
            <a:r>
              <a:rPr/>
              <a:t> </a:t>
            </a:r>
            <a:r>
              <a:rPr/>
              <a:t>all</a:t>
            </a:r>
            <a:r>
              <a:rPr/>
              <a:t> </a:t>
            </a:r>
            <a:r>
              <a:rPr/>
              <a:t>of</a:t>
            </a:r>
            <a:r>
              <a:rPr/>
              <a:t> </a:t>
            </a:r>
            <a:r>
              <a:rPr/>
              <a:t>the</a:t>
            </a:r>
            <a:r>
              <a:rPr/>
              <a:t> </a:t>
            </a:r>
            <a:r>
              <a:rPr/>
              <a:t>counts</a:t>
            </a:r>
            <a:r>
              <a:rPr/>
              <a:t> </a:t>
            </a:r>
            <a:r>
              <a:rPr/>
              <a:t>well,</a:t>
            </a:r>
            <a:r>
              <a:rPr/>
              <a:t> </a:t>
            </a:r>
            <a:r>
              <a:rPr/>
              <a:t>not</a:t>
            </a:r>
            <a:r>
              <a:rPr/>
              <a:t> </a:t>
            </a:r>
            <a:r>
              <a:rPr/>
              <a:t>just</a:t>
            </a:r>
            <a:r>
              <a:rPr/>
              <a:t> </a:t>
            </a:r>
            <a:r>
              <a:rPr/>
              <a:t>the</a:t>
            </a:r>
            <a:r>
              <a:rPr/>
              <a:t> </a:t>
            </a:r>
            <a:r>
              <a:rPr/>
              <a:t>count</a:t>
            </a:r>
            <a:r>
              <a:rPr/>
              <a:t> </a:t>
            </a:r>
            <a:r>
              <a:rPr/>
              <a:t>at</a:t>
            </a:r>
            <a:r>
              <a:rPr/>
              <a:t> </a:t>
            </a:r>
            <a:r>
              <a:rPr/>
              <a:t>0.</a:t>
            </a:r>
          </a:p>
          <a:p>
            <a:pPr lvl="0" marL="0" indent="0">
              <a:buNone/>
            </a:pPr>
          </a:p>
          <a:p>
            <a:pPr lvl="0" marL="0" indent="0">
              <a:buNone/>
            </a:pPr>
            <a:r>
              <a:rPr/>
              <a:t>In</a:t>
            </a:r>
            <a:r>
              <a:rPr/>
              <a:t> </a:t>
            </a:r>
            <a:r>
              <a:rPr/>
              <a:t>a</a:t>
            </a:r>
            <a:r>
              <a:rPr/>
              <a:t> </a:t>
            </a:r>
            <a:r>
              <a:rPr/>
              <a:t>linear</a:t>
            </a:r>
            <a:r>
              <a:rPr/>
              <a:t> </a:t>
            </a:r>
            <a:r>
              <a:rPr/>
              <a:t>regression</a:t>
            </a:r>
            <a:r>
              <a:rPr/>
              <a:t> </a:t>
            </a:r>
            <a:r>
              <a:rPr/>
              <a:t>model,</a:t>
            </a:r>
            <a:r>
              <a:rPr/>
              <a:t> </a:t>
            </a:r>
            <a:r>
              <a:rPr/>
              <a:t>the</a:t>
            </a:r>
            <a:r>
              <a:rPr/>
              <a:t> </a:t>
            </a:r>
            <a:r>
              <a:rPr/>
              <a:t>slope</a:t>
            </a:r>
            <a:r>
              <a:rPr/>
              <a:t> </a:t>
            </a:r>
            <a:r>
              <a:rPr/>
              <a:t>represents</a:t>
            </a:r>
            <a:r>
              <a:rPr/>
              <a:t> </a:t>
            </a:r>
            <a:r>
              <a:rPr/>
              <a:t>the</a:t>
            </a:r>
            <a:r>
              <a:rPr/>
              <a:t> </a:t>
            </a:r>
            <a:r>
              <a:rPr/>
              <a:t>estimated</a:t>
            </a:r>
            <a:r>
              <a:rPr/>
              <a:t> </a:t>
            </a:r>
            <a:r>
              <a:rPr/>
              <a:t>average</a:t>
            </a:r>
            <a:r>
              <a:rPr/>
              <a:t> </a:t>
            </a:r>
            <a:r>
              <a:rPr/>
              <a:t>change</a:t>
            </a:r>
            <a:r>
              <a:rPr/>
              <a:t> </a:t>
            </a:r>
            <a:r>
              <a:rPr/>
              <a:t>in</a:t>
            </a:r>
            <a:r>
              <a:rPr/>
              <a:t> </a:t>
            </a:r>
            <a:r>
              <a:rPr/>
              <a:t>the</a:t>
            </a:r>
            <a:r>
              <a:rPr/>
              <a:t> </a:t>
            </a:r>
            <a:r>
              <a:rPr/>
              <a:t>dependent</a:t>
            </a:r>
            <a:r>
              <a:rPr/>
              <a:t> </a:t>
            </a:r>
            <a:r>
              <a:rPr/>
              <a:t>variable</a:t>
            </a:r>
            <a:r>
              <a:rPr/>
              <a:t> </a:t>
            </a:r>
            <a:r>
              <a:rPr/>
              <a:t>when</a:t>
            </a:r>
            <a:r>
              <a:rPr/>
              <a:t> </a:t>
            </a:r>
            <a:r>
              <a:rPr/>
              <a:t>the</a:t>
            </a:r>
            <a:r>
              <a:rPr/>
              <a:t> </a:t>
            </a:r>
            <a:r>
              <a:rPr/>
              <a:t>independent</a:t>
            </a:r>
            <a:r>
              <a:rPr/>
              <a:t> </a:t>
            </a:r>
            <a:r>
              <a:rPr/>
              <a:t>variable</a:t>
            </a:r>
            <a:r>
              <a:rPr/>
              <a:t> </a:t>
            </a:r>
            <a:r>
              <a:rPr/>
              <a:t>increases</a:t>
            </a:r>
            <a:r>
              <a:rPr/>
              <a:t> </a:t>
            </a:r>
            <a:r>
              <a:rPr/>
              <a:t>by</a:t>
            </a:r>
            <a:r>
              <a:rPr/>
              <a:t> </a:t>
            </a:r>
            <a:r>
              <a:rPr/>
              <a:t>one</a:t>
            </a:r>
            <a:r>
              <a:rPr/>
              <a:t> </a:t>
            </a:r>
            <a:r>
              <a:rPr/>
              <a:t>unit.</a:t>
            </a:r>
            <a:r>
              <a:rPr/>
              <a:t> </a:t>
            </a:r>
            <a:r>
              <a:rPr/>
              <a:t>In</a:t>
            </a:r>
            <a:r>
              <a:rPr/>
              <a:t> </a:t>
            </a:r>
            <a:r>
              <a:rPr/>
              <a:t>a</a:t>
            </a:r>
            <a:r>
              <a:rPr/>
              <a:t> </a:t>
            </a:r>
            <a:r>
              <a:rPr/>
              <a:t>Poisson</a:t>
            </a:r>
            <a:r>
              <a:rPr/>
              <a:t> </a:t>
            </a:r>
            <a:r>
              <a:rPr/>
              <a:t>regression</a:t>
            </a:r>
            <a:r>
              <a:rPr/>
              <a:t> </a:t>
            </a:r>
            <a:r>
              <a:rPr/>
              <a:t>model,</a:t>
            </a:r>
            <a:r>
              <a:rPr/>
              <a:t> </a:t>
            </a:r>
            <a:r>
              <a:rPr/>
              <a:t>the</a:t>
            </a:r>
            <a:r>
              <a:rPr/>
              <a:t> </a:t>
            </a:r>
            <a:r>
              <a:rPr/>
              <a:t>antilog</a:t>
            </a:r>
            <a:r>
              <a:rPr/>
              <a:t> </a:t>
            </a:r>
            <a:r>
              <a:rPr/>
              <a:t>of</a:t>
            </a:r>
            <a:r>
              <a:rPr/>
              <a:t> </a:t>
            </a:r>
            <a:r>
              <a:rPr/>
              <a:t>the</a:t>
            </a:r>
            <a:r>
              <a:rPr/>
              <a:t> </a:t>
            </a:r>
            <a:r>
              <a:rPr/>
              <a:t>slope</a:t>
            </a:r>
            <a:r>
              <a:rPr/>
              <a:t> </a:t>
            </a:r>
            <a:r>
              <a:rPr/>
              <a:t>represents</a:t>
            </a:r>
            <a:r>
              <a:rPr/>
              <a:t> </a:t>
            </a:r>
            <a:r>
              <a:rPr/>
              <a:t>the</a:t>
            </a:r>
            <a:r>
              <a:rPr/>
              <a:t> </a:t>
            </a:r>
            <a:r>
              <a:rPr/>
              <a:t>estimated</a:t>
            </a:r>
            <a:r>
              <a:rPr/>
              <a:t> </a:t>
            </a:r>
            <a:r>
              <a:rPr/>
              <a:t>average</a:t>
            </a:r>
            <a:r>
              <a:rPr/>
              <a:t> </a:t>
            </a:r>
            <a:r>
              <a:rPr/>
              <a:t>change</a:t>
            </a:r>
            <a:r>
              <a:rPr/>
              <a:t> </a:t>
            </a:r>
            <a:r>
              <a:rPr/>
              <a:t>in</a:t>
            </a:r>
            <a:r>
              <a:rPr/>
              <a:t> </a:t>
            </a:r>
            <a:r>
              <a:rPr/>
              <a:t>the</a:t>
            </a:r>
            <a:r>
              <a:rPr/>
              <a:t> </a:t>
            </a:r>
            <a:r>
              <a:rPr/>
              <a:t>count</a:t>
            </a:r>
            <a:r>
              <a:rPr/>
              <a:t> </a:t>
            </a:r>
            <a:r>
              <a:rPr/>
              <a:t>when</a:t>
            </a:r>
            <a:r>
              <a:rPr/>
              <a:t> </a:t>
            </a:r>
            <a:r>
              <a:rPr/>
              <a:t>the</a:t>
            </a:r>
            <a:r>
              <a:rPr/>
              <a:t> </a:t>
            </a:r>
            <a:r>
              <a:rPr/>
              <a:t>independent</a:t>
            </a:r>
            <a:r>
              <a:rPr/>
              <a:t> </a:t>
            </a:r>
            <a:r>
              <a:rPr/>
              <a:t>variable</a:t>
            </a:r>
            <a:r>
              <a:rPr/>
              <a:t> </a:t>
            </a:r>
            <a:r>
              <a:rPr/>
              <a:t>increases</a:t>
            </a:r>
            <a:r>
              <a:rPr/>
              <a:t> </a:t>
            </a:r>
            <a:r>
              <a:rPr/>
              <a:t>by</a:t>
            </a:r>
            <a:r>
              <a:rPr/>
              <a:t> </a:t>
            </a:r>
            <a:r>
              <a:rPr/>
              <a:t>one</a:t>
            </a:r>
            <a:r>
              <a:rPr/>
              <a:t> </a:t>
            </a:r>
            <a:r>
              <a:rPr/>
              <a:t>unit.</a:t>
            </a:r>
            <a:r>
              <a:rPr/>
              <a:t> </a:t>
            </a:r>
            <a:r>
              <a:rPr/>
              <a:t>An</a:t>
            </a:r>
            <a:r>
              <a:rPr/>
              <a:t> </a:t>
            </a:r>
            <a:r>
              <a:rPr/>
              <a:t>important</a:t>
            </a:r>
            <a:r>
              <a:rPr/>
              <a:t> </a:t>
            </a:r>
            <a:r>
              <a:rPr/>
              <a:t>difference,</a:t>
            </a:r>
            <a:r>
              <a:rPr/>
              <a:t> </a:t>
            </a:r>
            <a:r>
              <a:rPr/>
              <a:t>though,</a:t>
            </a:r>
            <a:r>
              <a:rPr/>
              <a:t> </a:t>
            </a:r>
            <a:r>
              <a:rPr/>
              <a:t>is</a:t>
            </a:r>
            <a:r>
              <a:rPr/>
              <a:t> </a:t>
            </a:r>
            <a:r>
              <a:rPr/>
              <a:t>that</a:t>
            </a:r>
            <a:r>
              <a:rPr/>
              <a:t> </a:t>
            </a:r>
            <a:r>
              <a:rPr/>
              <a:t>the</a:t>
            </a:r>
            <a:r>
              <a:rPr/>
              <a:t> </a:t>
            </a:r>
            <a:r>
              <a:rPr/>
              <a:t>change</a:t>
            </a:r>
            <a:r>
              <a:rPr/>
              <a:t> </a:t>
            </a:r>
            <a:r>
              <a:rPr/>
              <a:t>is</a:t>
            </a:r>
            <a:r>
              <a:rPr/>
              <a:t> </a:t>
            </a:r>
            <a:r>
              <a:rPr/>
              <a:t>a</a:t>
            </a:r>
            <a:r>
              <a:rPr/>
              <a:t> </a:t>
            </a:r>
            <a:r>
              <a:rPr/>
              <a:t>multiplicative</a:t>
            </a:r>
            <a:r>
              <a:rPr/>
              <a:t> </a:t>
            </a:r>
            <a:r>
              <a:rPr/>
              <a:t>change.</a:t>
            </a:r>
            <a:r>
              <a:rPr/>
              <a:t> </a:t>
            </a:r>
            <a:r>
              <a:rPr/>
              <a:t>Since</a:t>
            </a:r>
            <a:r>
              <a:rPr/>
              <a:t> </a:t>
            </a:r>
            <a:r>
              <a:rPr/>
              <a:t>exp(-0.55)</a:t>
            </a:r>
            <a:r>
              <a:rPr/>
              <a:t> </a:t>
            </a:r>
            <a:r>
              <a:rPr/>
              <a:t>=</a:t>
            </a:r>
            <a:r>
              <a:rPr/>
              <a:t> </a:t>
            </a:r>
            <a:r>
              <a:rPr/>
              <a:t>0.58,</a:t>
            </a:r>
            <a:r>
              <a:rPr/>
              <a:t> </a:t>
            </a:r>
            <a:r>
              <a:rPr/>
              <a:t>you</a:t>
            </a:r>
            <a:r>
              <a:rPr/>
              <a:t> </a:t>
            </a:r>
            <a:r>
              <a:rPr/>
              <a:t>would</a:t>
            </a:r>
            <a:r>
              <a:rPr/>
              <a:t> </a:t>
            </a:r>
            <a:r>
              <a:rPr/>
              <a:t>say</a:t>
            </a:r>
            <a:r>
              <a:rPr/>
              <a:t> </a:t>
            </a:r>
            <a:r>
              <a:rPr/>
              <a:t>that</a:t>
            </a:r>
            <a:r>
              <a:rPr/>
              <a:t> </a:t>
            </a:r>
            <a:r>
              <a:rPr/>
              <a:t>the</a:t>
            </a:r>
            <a:r>
              <a:rPr/>
              <a:t> </a:t>
            </a:r>
            <a:r>
              <a:rPr/>
              <a:t>estimated</a:t>
            </a:r>
            <a:r>
              <a:rPr/>
              <a:t> </a:t>
            </a:r>
            <a:r>
              <a:rPr/>
              <a:t>average</a:t>
            </a:r>
            <a:r>
              <a:rPr/>
              <a:t> </a:t>
            </a:r>
            <a:r>
              <a:rPr/>
              <a:t>count</a:t>
            </a:r>
            <a:r>
              <a:rPr/>
              <a:t> </a:t>
            </a:r>
            <a:r>
              <a:rPr/>
              <a:t>declines</a:t>
            </a:r>
            <a:r>
              <a:rPr/>
              <a:t> </a:t>
            </a:r>
            <a:r>
              <a:rPr/>
              <a:t>by</a:t>
            </a:r>
            <a:r>
              <a:rPr/>
              <a:t> </a:t>
            </a:r>
            <a:r>
              <a:rPr/>
              <a:t>a</a:t>
            </a:r>
            <a:r>
              <a:rPr/>
              <a:t> </a:t>
            </a:r>
            <a:r>
              <a:rPr/>
              <a:t>factor</a:t>
            </a:r>
            <a:r>
              <a:rPr/>
              <a:t> </a:t>
            </a:r>
            <a:r>
              <a:rPr/>
              <a:t>of</a:t>
            </a:r>
            <a:r>
              <a:rPr/>
              <a:t> </a:t>
            </a:r>
            <a:r>
              <a:rPr/>
              <a:t>0.58</a:t>
            </a:r>
            <a:r>
              <a:rPr/>
              <a:t> </a:t>
            </a:r>
            <a:r>
              <a:rPr/>
              <a:t>(a</a:t>
            </a:r>
            <a:r>
              <a:rPr/>
              <a:t> </a:t>
            </a:r>
            <a:r>
              <a:rPr/>
              <a:t>42%</a:t>
            </a:r>
            <a:r>
              <a:rPr/>
              <a:t> </a:t>
            </a:r>
            <a:r>
              <a:rPr/>
              <a:t>decline)</a:t>
            </a:r>
            <a:r>
              <a:rPr/>
              <a:t> </a:t>
            </a:r>
            <a:r>
              <a:rPr/>
              <a:t>when</a:t>
            </a:r>
            <a:r>
              <a:rPr/>
              <a:t> </a:t>
            </a:r>
            <a:r>
              <a:rPr/>
              <a:t>time</a:t>
            </a:r>
            <a:r>
              <a:rPr/>
              <a:t> </a:t>
            </a:r>
            <a:r>
              <a:rPr/>
              <a:t>increases</a:t>
            </a:r>
            <a:r>
              <a:rPr/>
              <a:t> </a:t>
            </a:r>
            <a:r>
              <a:rPr/>
              <a:t>by</a:t>
            </a:r>
            <a:r>
              <a:rPr/>
              <a:t> </a:t>
            </a:r>
            <a:r>
              <a:rPr/>
              <a:t>one</a:t>
            </a:r>
            <a:r>
              <a:rPr/>
              <a:t> </a:t>
            </a:r>
            <a:r>
              <a:rPr/>
              <a:t>day.</a:t>
            </a:r>
          </a:p>
          <a:p>
            <a:pPr lvl="0" marL="0" indent="0">
              <a:buNone/>
            </a:pPr>
          </a:p>
          <a:p>
            <a:pPr lvl="0" marL="0" indent="0">
              <a:buNone/>
            </a:pPr>
            <a:r>
              <a:rPr/>
              <a:t>A</a:t>
            </a:r>
            <a:r>
              <a:rPr/>
              <a:t> </a:t>
            </a:r>
            <a:r>
              <a:rPr/>
              <a:t>zero</a:t>
            </a:r>
            <a:r>
              <a:rPr/>
              <a:t> </a:t>
            </a:r>
            <a:r>
              <a:rPr/>
              <a:t>slope</a:t>
            </a:r>
            <a:r>
              <a:rPr/>
              <a:t> </a:t>
            </a:r>
            <a:r>
              <a:rPr/>
              <a:t>in</a:t>
            </a:r>
            <a:r>
              <a:rPr/>
              <a:t> </a:t>
            </a:r>
            <a:r>
              <a:rPr/>
              <a:t>a</a:t>
            </a:r>
            <a:r>
              <a:rPr/>
              <a:t> </a:t>
            </a:r>
            <a:r>
              <a:rPr/>
              <a:t>Poisson</a:t>
            </a:r>
            <a:r>
              <a:rPr/>
              <a:t> </a:t>
            </a:r>
            <a:r>
              <a:rPr/>
              <a:t>regression</a:t>
            </a:r>
            <a:r>
              <a:rPr/>
              <a:t> </a:t>
            </a:r>
            <a:r>
              <a:rPr/>
              <a:t>model</a:t>
            </a:r>
            <a:r>
              <a:rPr/>
              <a:t> </a:t>
            </a:r>
            <a:r>
              <a:rPr/>
              <a:t>corresponds</a:t>
            </a:r>
            <a:r>
              <a:rPr/>
              <a:t> </a:t>
            </a:r>
            <a:r>
              <a:rPr/>
              <a:t>to</a:t>
            </a:r>
            <a:r>
              <a:rPr/>
              <a:t> </a:t>
            </a:r>
            <a:r>
              <a:rPr/>
              <a:t>a</a:t>
            </a:r>
            <a:r>
              <a:rPr/>
              <a:t> </a:t>
            </a:r>
            <a:r>
              <a:rPr/>
              <a:t>multiplicative</a:t>
            </a:r>
            <a:r>
              <a:rPr/>
              <a:t> </a:t>
            </a:r>
            <a:r>
              <a:rPr/>
              <a:t>change</a:t>
            </a:r>
            <a:r>
              <a:rPr/>
              <a:t> </a:t>
            </a:r>
            <a:r>
              <a:rPr/>
              <a:t>of</a:t>
            </a:r>
            <a:r>
              <a:rPr/>
              <a:t> </a:t>
            </a:r>
            <a:r>
              <a:rPr/>
              <a:t>1</a:t>
            </a:r>
            <a:r>
              <a:rPr/>
              <a:t> </a:t>
            </a:r>
            <a:r>
              <a:rPr/>
              <a:t>which,</a:t>
            </a:r>
            <a:r>
              <a:rPr/>
              <a:t> </a:t>
            </a:r>
            <a:r>
              <a:rPr/>
              <a:t>of</a:t>
            </a:r>
            <a:r>
              <a:rPr/>
              <a:t> </a:t>
            </a:r>
            <a:r>
              <a:rPr/>
              <a:t>course,</a:t>
            </a:r>
            <a:r>
              <a:rPr/>
              <a:t> </a:t>
            </a:r>
            <a:r>
              <a:rPr/>
              <a:t>is</a:t>
            </a:r>
            <a:r>
              <a:rPr/>
              <a:t> </a:t>
            </a:r>
            <a:r>
              <a:rPr/>
              <a:t>no</a:t>
            </a:r>
            <a:r>
              <a:rPr/>
              <a:t> </a:t>
            </a:r>
            <a:r>
              <a:rPr/>
              <a:t>change.</a:t>
            </a:r>
            <a:r>
              <a:rPr/>
              <a:t> </a:t>
            </a:r>
            <a:r>
              <a:rPr/>
              <a:t>A</a:t>
            </a:r>
            <a:r>
              <a:rPr/>
              <a:t> </a:t>
            </a:r>
            <a:r>
              <a:rPr/>
              <a:t>positive</a:t>
            </a:r>
            <a:r>
              <a:rPr/>
              <a:t> </a:t>
            </a:r>
            <a:r>
              <a:rPr/>
              <a:t>slope</a:t>
            </a:r>
            <a:r>
              <a:rPr/>
              <a:t> </a:t>
            </a:r>
            <a:r>
              <a:rPr/>
              <a:t>in</a:t>
            </a:r>
            <a:r>
              <a:rPr/>
              <a:t> </a:t>
            </a:r>
            <a:r>
              <a:rPr/>
              <a:t>a</a:t>
            </a:r>
            <a:r>
              <a:rPr/>
              <a:t> </a:t>
            </a:r>
            <a:r>
              <a:rPr/>
              <a:t>Poisson</a:t>
            </a:r>
            <a:r>
              <a:rPr/>
              <a:t> </a:t>
            </a:r>
            <a:r>
              <a:rPr/>
              <a:t>regression</a:t>
            </a:r>
            <a:r>
              <a:rPr/>
              <a:t> </a:t>
            </a:r>
            <a:r>
              <a:rPr/>
              <a:t>model</a:t>
            </a:r>
            <a:r>
              <a:rPr/>
              <a:t> </a:t>
            </a:r>
            <a:r>
              <a:rPr/>
              <a:t>corresponds</a:t>
            </a:r>
            <a:r>
              <a:rPr/>
              <a:t> </a:t>
            </a:r>
            <a:r>
              <a:rPr/>
              <a:t>to</a:t>
            </a:r>
            <a:r>
              <a:rPr/>
              <a:t> </a:t>
            </a:r>
            <a:r>
              <a:rPr/>
              <a:t>a</a:t>
            </a:r>
            <a:r>
              <a:rPr/>
              <a:t> </a:t>
            </a:r>
            <a:r>
              <a:rPr/>
              <a:t>multiplicative</a:t>
            </a:r>
            <a:r>
              <a:rPr/>
              <a:t> </a:t>
            </a:r>
            <a:r>
              <a:rPr/>
              <a:t>change</a:t>
            </a:r>
            <a:r>
              <a:rPr/>
              <a:t> </a:t>
            </a:r>
            <a:r>
              <a:rPr/>
              <a:t>greater</a:t>
            </a:r>
            <a:r>
              <a:rPr/>
              <a:t> </a:t>
            </a:r>
            <a:r>
              <a:rPr/>
              <a:t>than</a:t>
            </a:r>
            <a:r>
              <a:rPr/>
              <a:t> </a:t>
            </a:r>
            <a:r>
              <a:rPr/>
              <a:t>1.</a:t>
            </a:r>
            <a:r>
              <a:rPr/>
              <a:t> </a:t>
            </a:r>
            <a:r>
              <a:rPr/>
              <a:t>You</a:t>
            </a:r>
            <a:r>
              <a:rPr/>
              <a:t> </a:t>
            </a:r>
            <a:r>
              <a:rPr/>
              <a:t>could</a:t>
            </a:r>
            <a:r>
              <a:rPr/>
              <a:t> </a:t>
            </a:r>
            <a:r>
              <a:rPr/>
              <a:t>call</a:t>
            </a:r>
            <a:r>
              <a:rPr/>
              <a:t> </a:t>
            </a:r>
            <a:r>
              <a:rPr/>
              <a:t>this</a:t>
            </a:r>
            <a:r>
              <a:rPr/>
              <a:t> </a:t>
            </a:r>
            <a:r>
              <a:rPr/>
              <a:t>an</a:t>
            </a:r>
            <a:r>
              <a:rPr/>
              <a:t> </a:t>
            </a:r>
            <a:r>
              <a:rPr/>
              <a:t>exponential</a:t>
            </a:r>
            <a:r>
              <a:rPr/>
              <a:t> </a:t>
            </a:r>
            <a:r>
              <a:rPr/>
              <a:t>rise.</a:t>
            </a:r>
            <a:r>
              <a:rPr/>
              <a:t> </a:t>
            </a:r>
            <a:r>
              <a:rPr/>
              <a:t>A</a:t>
            </a:r>
            <a:r>
              <a:rPr/>
              <a:t> </a:t>
            </a:r>
            <a:r>
              <a:rPr/>
              <a:t>negative</a:t>
            </a:r>
            <a:r>
              <a:rPr/>
              <a:t> </a:t>
            </a:r>
            <a:r>
              <a:rPr/>
              <a:t>slope</a:t>
            </a:r>
            <a:r>
              <a:rPr/>
              <a:t> </a:t>
            </a:r>
            <a:r>
              <a:rPr/>
              <a:t>in</a:t>
            </a:r>
            <a:r>
              <a:rPr/>
              <a:t> </a:t>
            </a:r>
            <a:r>
              <a:rPr/>
              <a:t>a</a:t>
            </a:r>
            <a:r>
              <a:rPr/>
              <a:t> </a:t>
            </a:r>
            <a:r>
              <a:rPr/>
              <a:t>Poisson</a:t>
            </a:r>
            <a:r>
              <a:rPr/>
              <a:t> </a:t>
            </a:r>
            <a:r>
              <a:rPr/>
              <a:t>regression</a:t>
            </a:r>
            <a:r>
              <a:rPr/>
              <a:t> </a:t>
            </a:r>
            <a:r>
              <a:rPr/>
              <a:t>model</a:t>
            </a:r>
            <a:r>
              <a:rPr/>
              <a:t> </a:t>
            </a:r>
            <a:r>
              <a:rPr/>
              <a:t>corresponds</a:t>
            </a:r>
            <a:r>
              <a:rPr/>
              <a:t> </a:t>
            </a:r>
            <a:r>
              <a:rPr/>
              <a:t>to</a:t>
            </a:r>
            <a:r>
              <a:rPr/>
              <a:t> </a:t>
            </a:r>
            <a:r>
              <a:rPr/>
              <a:t>a</a:t>
            </a:r>
            <a:r>
              <a:rPr/>
              <a:t> </a:t>
            </a:r>
            <a:r>
              <a:rPr/>
              <a:t>multiplicative</a:t>
            </a:r>
            <a:r>
              <a:rPr/>
              <a:t> </a:t>
            </a:r>
            <a:r>
              <a:rPr/>
              <a:t>change</a:t>
            </a:r>
            <a:r>
              <a:rPr/>
              <a:t> </a:t>
            </a:r>
            <a:r>
              <a:rPr/>
              <a:t>less</a:t>
            </a:r>
            <a:r>
              <a:rPr/>
              <a:t> </a:t>
            </a:r>
            <a:r>
              <a:rPr/>
              <a:t>than</a:t>
            </a:r>
            <a:r>
              <a:rPr/>
              <a:t> </a:t>
            </a:r>
            <a:r>
              <a:rPr/>
              <a:t>1.</a:t>
            </a:r>
            <a:r>
              <a:rPr/>
              <a:t> </a:t>
            </a:r>
            <a:r>
              <a:rPr/>
              <a:t>This</a:t>
            </a:r>
            <a:r>
              <a:rPr/>
              <a:t> </a:t>
            </a:r>
            <a:r>
              <a:rPr/>
              <a:t>is</a:t>
            </a:r>
            <a:r>
              <a:rPr/>
              <a:t> </a:t>
            </a:r>
            <a:r>
              <a:rPr/>
              <a:t>an</a:t>
            </a:r>
            <a:r>
              <a:rPr/>
              <a:t> </a:t>
            </a:r>
            <a:r>
              <a:rPr/>
              <a:t>exponential</a:t>
            </a:r>
            <a:r>
              <a:rPr/>
              <a:t> </a:t>
            </a:r>
            <a:r>
              <a:rPr/>
              <a:t>decline.</a:t>
            </a:r>
          </a:p>
          <a:p>
            <a:pPr lvl="0" marL="0" indent="0">
              <a:buNone/>
            </a:pPr>
          </a:p>
          <a:p>
            <a:pPr lvl="0" marL="0" indent="0">
              <a:buNone/>
            </a:pPr>
            <a:r>
              <a:rPr/>
              <a:t>The</a:t>
            </a:r>
            <a:r>
              <a:rPr/>
              <a:t> </a:t>
            </a:r>
            <a:r>
              <a:rPr/>
              <a:t>predict</a:t>
            </a:r>
            <a:r>
              <a:rPr/>
              <a:t> </a:t>
            </a:r>
            <a:r>
              <a:rPr/>
              <a:t>function</a:t>
            </a:r>
            <a:r>
              <a:rPr/>
              <a:t> </a:t>
            </a:r>
            <a:r>
              <a:rPr/>
              <a:t>in</a:t>
            </a:r>
            <a:r>
              <a:rPr/>
              <a:t> </a:t>
            </a:r>
            <a:r>
              <a:rPr/>
              <a:t>R</a:t>
            </a:r>
            <a:r>
              <a:rPr/>
              <a:t> </a:t>
            </a:r>
            <a:r>
              <a:rPr/>
              <a:t>produces</a:t>
            </a:r>
            <a:r>
              <a:rPr/>
              <a:t> </a:t>
            </a:r>
            <a:r>
              <a:rPr/>
              <a:t>estimated</a:t>
            </a:r>
            <a:r>
              <a:rPr/>
              <a:t> </a:t>
            </a:r>
            <a:r>
              <a:rPr/>
              <a:t>average</a:t>
            </a:r>
            <a:r>
              <a:rPr/>
              <a:t> </a:t>
            </a:r>
            <a:r>
              <a:rPr/>
              <a:t>values</a:t>
            </a:r>
            <a:r>
              <a:rPr/>
              <a:t> </a:t>
            </a:r>
            <a:r>
              <a:rPr/>
              <a:t>on</a:t>
            </a:r>
            <a:r>
              <a:rPr/>
              <a:t> </a:t>
            </a:r>
            <a:r>
              <a:rPr/>
              <a:t>a</a:t>
            </a:r>
            <a:r>
              <a:rPr/>
              <a:t> </a:t>
            </a:r>
            <a:r>
              <a:rPr/>
              <a:t>log</a:t>
            </a:r>
            <a:r>
              <a:rPr/>
              <a:t> </a:t>
            </a:r>
            <a:r>
              <a:rPr/>
              <a:t>scale</a:t>
            </a:r>
            <a:r>
              <a:rPr/>
              <a:t> </a:t>
            </a:r>
            <a:r>
              <a:rPr/>
              <a:t>for</a:t>
            </a:r>
            <a:r>
              <a:rPr/>
              <a:t> </a:t>
            </a:r>
            <a:r>
              <a:rPr/>
              <a:t>each</a:t>
            </a:r>
            <a:r>
              <a:rPr/>
              <a:t> </a:t>
            </a:r>
            <a:r>
              <a:rPr/>
              <a:t>time</a:t>
            </a:r>
            <a:r>
              <a:rPr/>
              <a:t> </a:t>
            </a:r>
            <a:r>
              <a:rPr/>
              <a:t>point.</a:t>
            </a:r>
          </a:p>
          <a:p>
            <a:pPr lvl="0" marL="0" indent="0">
              <a:buNone/>
            </a:pPr>
          </a:p>
          <a:p>
            <a:pPr lvl="0" marL="1270000" indent="0">
              <a:buNone/>
            </a:pPr>
            <a:r>
              <a:rPr sz="2000"/>
              <a:t>round(predict(pmod),4)</a:t>
            </a:r>
            <a:r>
              <a:rPr sz="2000"/>
              <a:t> </a:t>
            </a:r>
            <a:r>
              <a:rPr sz="2000"/>
              <a:t>1</a:t>
            </a:r>
            <a:r>
              <a:rPr sz="2000"/>
              <a:t> </a:t>
            </a:r>
            <a:r>
              <a:rPr sz="2000"/>
              <a:t>2</a:t>
            </a:r>
            <a:r>
              <a:rPr sz="2000"/>
              <a:t> </a:t>
            </a:r>
            <a:r>
              <a:rPr sz="2000"/>
              <a:t>3</a:t>
            </a:r>
            <a:r>
              <a:rPr sz="2000"/>
              <a:t> </a:t>
            </a:r>
            <a:r>
              <a:rPr sz="2000"/>
              <a:t>4</a:t>
            </a:r>
            <a:r>
              <a:rPr sz="2000"/>
              <a:t> </a:t>
            </a:r>
            <a:r>
              <a:rPr sz="2000"/>
              <a:t>5</a:t>
            </a:r>
            <a:r>
              <a:rPr sz="2000"/>
              <a:t> </a:t>
            </a:r>
            <a:r>
              <a:rPr sz="2000"/>
              <a:t>6</a:t>
            </a:r>
            <a:r>
              <a:rPr sz="2000"/>
              <a:t> </a:t>
            </a:r>
            <a:r>
              <a:rPr sz="2000"/>
              <a:t>7</a:t>
            </a:r>
            <a:r>
              <a:rPr sz="2000"/>
              <a:t> </a:t>
            </a:r>
            <a:r>
              <a:rPr sz="2000"/>
              <a:t>2.1063</a:t>
            </a:r>
            <a:r>
              <a:rPr sz="2000"/>
              <a:t> </a:t>
            </a:r>
            <a:r>
              <a:rPr sz="2000"/>
              <a:t>1.5558</a:t>
            </a:r>
            <a:r>
              <a:rPr sz="2000"/>
              <a:t> </a:t>
            </a:r>
            <a:r>
              <a:rPr sz="2000"/>
              <a:t>1.0053</a:t>
            </a:r>
            <a:r>
              <a:rPr sz="2000"/>
              <a:t> </a:t>
            </a:r>
            <a:r>
              <a:rPr sz="2000"/>
              <a:t>0.4548</a:t>
            </a:r>
            <a:r>
              <a:rPr sz="2000"/>
              <a:t> </a:t>
            </a:r>
            <a:r>
              <a:rPr sz="2000"/>
              <a:t>-0.0957</a:t>
            </a:r>
            <a:r>
              <a:rPr sz="2000"/>
              <a:t> </a:t>
            </a:r>
            <a:r>
              <a:rPr sz="2000"/>
              <a:t>-0.6462</a:t>
            </a:r>
            <a:r>
              <a:rPr sz="2000"/>
              <a:t> </a:t>
            </a:r>
            <a:r>
              <a:rPr sz="2000"/>
              <a:t>-1.1967</a:t>
            </a:r>
          </a:p>
          <a:p>
            <a:pPr lvl="0" marL="0" indent="0">
              <a:buNone/>
            </a:pPr>
          </a:p>
          <a:p>
            <a:pPr lvl="0" marL="0" indent="0">
              <a:buNone/>
            </a:pPr>
            <a:r>
              <a:rPr/>
              <a:t>I’ve</a:t>
            </a:r>
            <a:r>
              <a:rPr/>
              <a:t> </a:t>
            </a:r>
            <a:r>
              <a:rPr/>
              <a:t>rounded</a:t>
            </a:r>
            <a:r>
              <a:rPr/>
              <a:t> </a:t>
            </a:r>
            <a:r>
              <a:rPr/>
              <a:t>these</a:t>
            </a:r>
            <a:r>
              <a:rPr/>
              <a:t> </a:t>
            </a:r>
            <a:r>
              <a:rPr/>
              <a:t>data</a:t>
            </a:r>
            <a:r>
              <a:rPr/>
              <a:t> </a:t>
            </a:r>
            <a:r>
              <a:rPr/>
              <a:t>slightly</a:t>
            </a:r>
            <a:r>
              <a:rPr/>
              <a:t> </a:t>
            </a:r>
            <a:r>
              <a:rPr/>
              <a:t>from</a:t>
            </a:r>
            <a:r>
              <a:rPr/>
              <a:t> </a:t>
            </a:r>
            <a:r>
              <a:rPr/>
              <a:t>the</a:t>
            </a:r>
            <a:r>
              <a:rPr/>
              <a:t> </a:t>
            </a:r>
            <a:r>
              <a:rPr/>
              <a:t>actual</a:t>
            </a:r>
            <a:r>
              <a:rPr/>
              <a:t> </a:t>
            </a:r>
            <a:r>
              <a:rPr/>
              <a:t>output</a:t>
            </a:r>
            <a:r>
              <a:rPr/>
              <a:t> </a:t>
            </a:r>
            <a:r>
              <a:rPr/>
              <a:t>to</a:t>
            </a:r>
            <a:r>
              <a:rPr/>
              <a:t> </a:t>
            </a:r>
            <a:r>
              <a:rPr/>
              <a:t>save</a:t>
            </a:r>
            <a:r>
              <a:rPr/>
              <a:t> </a:t>
            </a:r>
            <a:r>
              <a:rPr/>
              <a:t>space.</a:t>
            </a:r>
            <a:r>
              <a:rPr/>
              <a:t> </a:t>
            </a:r>
            <a:r>
              <a:rPr/>
              <a:t>Note</a:t>
            </a:r>
            <a:r>
              <a:rPr/>
              <a:t> </a:t>
            </a:r>
            <a:r>
              <a:rPr/>
              <a:t>that</a:t>
            </a:r>
            <a:r>
              <a:rPr/>
              <a:t> </a:t>
            </a:r>
            <a:r>
              <a:rPr/>
              <a:t>R</a:t>
            </a:r>
            <a:r>
              <a:rPr/>
              <a:t> </a:t>
            </a:r>
            <a:r>
              <a:rPr/>
              <a:t>places</a:t>
            </a:r>
            <a:r>
              <a:rPr/>
              <a:t> </a:t>
            </a:r>
            <a:r>
              <a:rPr/>
              <a:t>an</a:t>
            </a:r>
            <a:r>
              <a:rPr/>
              <a:t> </a:t>
            </a:r>
            <a:r>
              <a:rPr/>
              <a:t>index</a:t>
            </a:r>
            <a:r>
              <a:rPr/>
              <a:t> </a:t>
            </a:r>
            <a:r>
              <a:rPr/>
              <a:t>of</a:t>
            </a:r>
            <a:r>
              <a:rPr/>
              <a:t> </a:t>
            </a:r>
            <a:r>
              <a:rPr/>
              <a:t>1</a:t>
            </a:r>
            <a:r>
              <a:rPr/>
              <a:t> </a:t>
            </a:r>
            <a:r>
              <a:rPr/>
              <a:t>through</a:t>
            </a:r>
            <a:r>
              <a:rPr/>
              <a:t> </a:t>
            </a:r>
            <a:r>
              <a:rPr/>
              <a:t>7</a:t>
            </a:r>
            <a:r>
              <a:rPr/>
              <a:t> </a:t>
            </a:r>
            <a:r>
              <a:rPr/>
              <a:t>above</a:t>
            </a:r>
            <a:r>
              <a:rPr/>
              <a:t> </a:t>
            </a:r>
            <a:r>
              <a:rPr/>
              <a:t>each</a:t>
            </a:r>
            <a:r>
              <a:rPr/>
              <a:t> </a:t>
            </a:r>
            <a:r>
              <a:rPr/>
              <a:t>predicted</a:t>
            </a:r>
            <a:r>
              <a:rPr/>
              <a:t> </a:t>
            </a:r>
            <a:r>
              <a:rPr/>
              <a:t>value.</a:t>
            </a:r>
            <a:r>
              <a:rPr/>
              <a:t> </a:t>
            </a:r>
            <a:r>
              <a:rPr/>
              <a:t>This</a:t>
            </a:r>
            <a:r>
              <a:rPr/>
              <a:t> </a:t>
            </a:r>
            <a:r>
              <a:rPr/>
              <a:t>is</a:t>
            </a:r>
            <a:r>
              <a:rPr/>
              <a:t> </a:t>
            </a:r>
            <a:r>
              <a:rPr/>
              <a:t>a</a:t>
            </a:r>
            <a:r>
              <a:rPr/>
              <a:t> </a:t>
            </a:r>
            <a:r>
              <a:rPr/>
              <a:t>bit</a:t>
            </a:r>
            <a:r>
              <a:rPr/>
              <a:t> </a:t>
            </a:r>
            <a:r>
              <a:rPr/>
              <a:t>confusing,</a:t>
            </a:r>
            <a:r>
              <a:rPr/>
              <a:t> </a:t>
            </a:r>
            <a:r>
              <a:rPr/>
              <a:t>perhaps,</a:t>
            </a:r>
            <a:r>
              <a:rPr/>
              <a:t> </a:t>
            </a:r>
            <a:r>
              <a:rPr/>
              <a:t>because</a:t>
            </a:r>
            <a:r>
              <a:rPr/>
              <a:t> </a:t>
            </a:r>
            <a:r>
              <a:rPr/>
              <a:t>the</a:t>
            </a:r>
            <a:r>
              <a:rPr/>
              <a:t> </a:t>
            </a:r>
            <a:r>
              <a:rPr/>
              <a:t>first</a:t>
            </a:r>
            <a:r>
              <a:rPr/>
              <a:t> </a:t>
            </a:r>
            <a:r>
              <a:rPr/>
              <a:t>value</a:t>
            </a:r>
            <a:r>
              <a:rPr/>
              <a:t> </a:t>
            </a:r>
            <a:r>
              <a:rPr/>
              <a:t>corresponds</a:t>
            </a:r>
            <a:r>
              <a:rPr/>
              <a:t> </a:t>
            </a:r>
            <a:r>
              <a:rPr/>
              <a:t>to</a:t>
            </a:r>
            <a:r>
              <a:rPr/>
              <a:t> </a:t>
            </a:r>
            <a:r>
              <a:rPr/>
              <a:t>time=0</a:t>
            </a:r>
            <a:r>
              <a:rPr/>
              <a:t> </a:t>
            </a:r>
            <a:r>
              <a:rPr/>
              <a:t>and</a:t>
            </a:r>
            <a:r>
              <a:rPr/>
              <a:t> </a:t>
            </a:r>
            <a:r>
              <a:rPr/>
              <a:t>the</a:t>
            </a:r>
            <a:r>
              <a:rPr/>
              <a:t> </a:t>
            </a:r>
            <a:r>
              <a:rPr/>
              <a:t>last</a:t>
            </a:r>
            <a:r>
              <a:rPr/>
              <a:t> </a:t>
            </a:r>
            <a:r>
              <a:rPr/>
              <a:t>value</a:t>
            </a:r>
            <a:r>
              <a:rPr/>
              <a:t> </a:t>
            </a:r>
            <a:r>
              <a:rPr/>
              <a:t>corresponds</a:t>
            </a:r>
            <a:r>
              <a:rPr/>
              <a:t> </a:t>
            </a:r>
            <a:r>
              <a:rPr/>
              <a:t>to</a:t>
            </a:r>
            <a:r>
              <a:rPr/>
              <a:t> </a:t>
            </a:r>
            <a:r>
              <a:rPr/>
              <a:t>time=6.</a:t>
            </a:r>
          </a:p>
          <a:p>
            <a:pPr lvl="0" marL="0" indent="0">
              <a:buNone/>
            </a:pPr>
          </a:p>
          <a:p>
            <a:pPr lvl="0" marL="0" indent="0">
              <a:buNone/>
            </a:pPr>
            <a:r>
              <a:rPr/>
              <a:t>If</a:t>
            </a:r>
            <a:r>
              <a:rPr/>
              <a:t> </a:t>
            </a:r>
            <a:r>
              <a:rPr/>
              <a:t>you</a:t>
            </a:r>
            <a:r>
              <a:rPr/>
              <a:t> </a:t>
            </a:r>
            <a:r>
              <a:rPr/>
              <a:t>take</a:t>
            </a:r>
            <a:r>
              <a:rPr/>
              <a:t> </a:t>
            </a:r>
            <a:r>
              <a:rPr/>
              <a:t>the</a:t>
            </a:r>
            <a:r>
              <a:rPr/>
              <a:t> </a:t>
            </a:r>
            <a:r>
              <a:rPr/>
              <a:t>antilog</a:t>
            </a:r>
            <a:r>
              <a:rPr/>
              <a:t> </a:t>
            </a:r>
            <a:r>
              <a:rPr/>
              <a:t>of</a:t>
            </a:r>
            <a:r>
              <a:rPr/>
              <a:t> </a:t>
            </a:r>
            <a:r>
              <a:rPr/>
              <a:t>these</a:t>
            </a:r>
            <a:r>
              <a:rPr/>
              <a:t> </a:t>
            </a:r>
            <a:r>
              <a:rPr/>
              <a:t>values,</a:t>
            </a:r>
            <a:r>
              <a:rPr/>
              <a:t> </a:t>
            </a:r>
            <a:r>
              <a:rPr/>
              <a:t>you</a:t>
            </a:r>
            <a:r>
              <a:rPr/>
              <a:t> </a:t>
            </a:r>
            <a:r>
              <a:rPr/>
              <a:t>get</a:t>
            </a:r>
            <a:r>
              <a:rPr/>
              <a:t> </a:t>
            </a:r>
            <a:r>
              <a:rPr/>
              <a:t>the</a:t>
            </a:r>
            <a:r>
              <a:rPr/>
              <a:t> </a:t>
            </a:r>
            <a:r>
              <a:rPr/>
              <a:t>estimated</a:t>
            </a:r>
            <a:r>
              <a:rPr/>
              <a:t> </a:t>
            </a:r>
            <a:r>
              <a:rPr/>
              <a:t>average</a:t>
            </a:r>
            <a:r>
              <a:rPr/>
              <a:t> </a:t>
            </a:r>
            <a:r>
              <a:rPr/>
              <a:t>count</a:t>
            </a:r>
            <a:r>
              <a:rPr/>
              <a:t> </a:t>
            </a:r>
            <a:r>
              <a:rPr/>
              <a:t>at</a:t>
            </a:r>
            <a:r>
              <a:rPr/>
              <a:t> </a:t>
            </a:r>
            <a:r>
              <a:rPr/>
              <a:t>each</a:t>
            </a:r>
            <a:r>
              <a:rPr/>
              <a:t> </a:t>
            </a:r>
            <a:r>
              <a:rPr/>
              <a:t>time</a:t>
            </a:r>
            <a:r>
              <a:rPr/>
              <a:t> </a:t>
            </a:r>
            <a:r>
              <a:rPr/>
              <a:t>point.</a:t>
            </a:r>
          </a:p>
          <a:p>
            <a:pPr lvl="0" marL="0" indent="0">
              <a:buNone/>
            </a:pPr>
          </a:p>
          <a:p>
            <a:pPr lvl="0" marL="1270000" indent="0">
              <a:buNone/>
            </a:pPr>
            <a:r>
              <a:rPr sz="2000"/>
              <a:t>round(exp(predict(pmod)),4)</a:t>
            </a:r>
            <a:r>
              <a:rPr sz="2000"/>
              <a:t> </a:t>
            </a:r>
            <a:r>
              <a:rPr sz="2000"/>
              <a:t>1</a:t>
            </a:r>
            <a:r>
              <a:rPr sz="2000"/>
              <a:t> </a:t>
            </a:r>
            <a:r>
              <a:rPr sz="2000"/>
              <a:t>2</a:t>
            </a:r>
            <a:r>
              <a:rPr sz="2000"/>
              <a:t> </a:t>
            </a:r>
            <a:r>
              <a:rPr sz="2000"/>
              <a:t>3</a:t>
            </a:r>
            <a:r>
              <a:rPr sz="2000"/>
              <a:t> </a:t>
            </a:r>
            <a:r>
              <a:rPr sz="2000"/>
              <a:t>4</a:t>
            </a:r>
            <a:r>
              <a:rPr sz="2000"/>
              <a:t> </a:t>
            </a:r>
            <a:r>
              <a:rPr sz="2000"/>
              <a:t>5</a:t>
            </a:r>
            <a:r>
              <a:rPr sz="2000"/>
              <a:t> </a:t>
            </a:r>
            <a:r>
              <a:rPr sz="2000"/>
              <a:t>6</a:t>
            </a:r>
            <a:r>
              <a:rPr sz="2000"/>
              <a:t> </a:t>
            </a:r>
            <a:r>
              <a:rPr sz="2000"/>
              <a:t>7</a:t>
            </a:r>
            <a:r>
              <a:rPr sz="2000"/>
              <a:t> </a:t>
            </a:r>
            <a:r>
              <a:rPr sz="2000"/>
              <a:t>8.2177</a:t>
            </a:r>
            <a:r>
              <a:rPr sz="2000"/>
              <a:t> </a:t>
            </a:r>
            <a:r>
              <a:rPr sz="2000"/>
              <a:t>4.7388</a:t>
            </a:r>
            <a:r>
              <a:rPr sz="2000"/>
              <a:t> </a:t>
            </a:r>
            <a:r>
              <a:rPr sz="2000"/>
              <a:t>2.7327</a:t>
            </a:r>
            <a:r>
              <a:rPr sz="2000"/>
              <a:t> </a:t>
            </a:r>
            <a:r>
              <a:rPr sz="2000"/>
              <a:t>1.5758</a:t>
            </a:r>
            <a:r>
              <a:rPr sz="2000"/>
              <a:t> </a:t>
            </a:r>
            <a:r>
              <a:rPr sz="2000"/>
              <a:t>0.9087</a:t>
            </a:r>
            <a:r>
              <a:rPr sz="2000"/>
              <a:t> </a:t>
            </a:r>
            <a:r>
              <a:rPr sz="2000"/>
              <a:t>0.5240</a:t>
            </a:r>
            <a:r>
              <a:rPr sz="2000"/>
              <a:t> </a:t>
            </a:r>
            <a:r>
              <a:rPr sz="2000"/>
              <a:t>0.3022</a:t>
            </a:r>
          </a:p>
          <a:p>
            <a:pPr lvl="0" marL="0" indent="0">
              <a:buNone/>
            </a:pPr>
          </a:p>
          <a:p>
            <a:pPr lvl="0" marL="0" indent="0">
              <a:buNone/>
            </a:pPr>
            <a:r>
              <a:rPr/>
              <a:t>To</a:t>
            </a:r>
            <a:r>
              <a:rPr/>
              <a:t> </a:t>
            </a:r>
            <a:r>
              <a:rPr/>
              <a:t>demonstrate</a:t>
            </a:r>
            <a:r>
              <a:rPr/>
              <a:t> </a:t>
            </a:r>
            <a:r>
              <a:rPr/>
              <a:t>that</a:t>
            </a:r>
            <a:r>
              <a:rPr/>
              <a:t> </a:t>
            </a:r>
            <a:r>
              <a:rPr/>
              <a:t>this</a:t>
            </a:r>
            <a:r>
              <a:rPr/>
              <a:t> </a:t>
            </a:r>
            <a:r>
              <a:rPr/>
              <a:t>is</a:t>
            </a:r>
            <a:r>
              <a:rPr/>
              <a:t> </a:t>
            </a:r>
            <a:r>
              <a:rPr/>
              <a:t>an</a:t>
            </a:r>
            <a:r>
              <a:rPr/>
              <a:t> </a:t>
            </a:r>
            <a:r>
              <a:rPr/>
              <a:t>exponential</a:t>
            </a:r>
            <a:r>
              <a:rPr/>
              <a:t> </a:t>
            </a:r>
            <a:r>
              <a:rPr/>
              <a:t>decline,</a:t>
            </a:r>
            <a:r>
              <a:rPr/>
              <a:t> </a:t>
            </a:r>
            <a:r>
              <a:rPr/>
              <a:t>note</a:t>
            </a:r>
            <a:r>
              <a:rPr/>
              <a:t> </a:t>
            </a:r>
            <a:r>
              <a:rPr/>
              <a:t>that</a:t>
            </a:r>
          </a:p>
          <a:p>
            <a:pPr lvl="0" marL="0" indent="0">
              <a:buNone/>
            </a:pPr>
          </a:p>
          <a:p>
            <a:pPr lvl="0" marL="0" indent="0">
              <a:buNone/>
            </a:pPr>
            <a:r>
              <a:rPr/>
              <a:t>8.2</a:t>
            </a:r>
            <a:r>
              <a:rPr i="1"/>
              <a:t>0.58^0</a:t>
            </a:r>
            <a:r>
              <a:rPr i="1"/>
              <a:t> </a:t>
            </a:r>
            <a:r>
              <a:rPr i="1"/>
              <a:t>=</a:t>
            </a:r>
            <a:r>
              <a:rPr i="1"/>
              <a:t> </a:t>
            </a:r>
            <a:r>
              <a:rPr i="1"/>
              <a:t>8.2</a:t>
            </a:r>
            <a:r>
              <a:rPr i="1"/>
              <a:t> </a:t>
            </a:r>
            <a:r>
              <a:rPr i="1"/>
              <a:t>8.2</a:t>
            </a:r>
            <a:r>
              <a:rPr/>
              <a:t>0.58^1</a:t>
            </a:r>
            <a:r>
              <a:rPr/>
              <a:t> </a:t>
            </a:r>
            <a:r>
              <a:rPr/>
              <a:t>=</a:t>
            </a:r>
            <a:r>
              <a:rPr/>
              <a:t> </a:t>
            </a:r>
            <a:r>
              <a:rPr/>
              <a:t>4.8</a:t>
            </a:r>
            <a:r>
              <a:rPr/>
              <a:t> </a:t>
            </a:r>
            <a:r>
              <a:rPr/>
              <a:t>8.2</a:t>
            </a:r>
            <a:r>
              <a:rPr i="1"/>
              <a:t>0.58^2</a:t>
            </a:r>
            <a:r>
              <a:rPr i="1"/>
              <a:t> </a:t>
            </a:r>
            <a:r>
              <a:rPr i="1"/>
              <a:t>=</a:t>
            </a:r>
            <a:r>
              <a:rPr i="1"/>
              <a:t> </a:t>
            </a:r>
            <a:r>
              <a:rPr i="1"/>
              <a:t>2.8</a:t>
            </a:r>
            <a:r>
              <a:rPr i="1"/>
              <a:t> </a:t>
            </a:r>
            <a:r>
              <a:rPr i="1"/>
              <a:t>8.2</a:t>
            </a:r>
            <a:r>
              <a:rPr/>
              <a:t>0.58^3</a:t>
            </a:r>
            <a:r>
              <a:rPr/>
              <a:t> </a:t>
            </a:r>
            <a:r>
              <a:rPr/>
              <a:t>=</a:t>
            </a:r>
            <a:r>
              <a:rPr/>
              <a:t> </a:t>
            </a:r>
            <a:r>
              <a:rPr/>
              <a:t>1.6</a:t>
            </a:r>
            <a:r>
              <a:rPr/>
              <a:t> </a:t>
            </a:r>
            <a:r>
              <a:rPr/>
              <a:t>8.2</a:t>
            </a:r>
            <a:r>
              <a:rPr i="1"/>
              <a:t>0.58^4</a:t>
            </a:r>
            <a:r>
              <a:rPr i="1"/>
              <a:t> </a:t>
            </a:r>
            <a:r>
              <a:rPr i="1"/>
              <a:t>=</a:t>
            </a:r>
            <a:r>
              <a:rPr i="1"/>
              <a:t> </a:t>
            </a:r>
            <a:r>
              <a:rPr i="1"/>
              <a:t>0.93</a:t>
            </a:r>
            <a:r>
              <a:rPr i="1"/>
              <a:t> </a:t>
            </a:r>
            <a:r>
              <a:rPr i="1"/>
              <a:t>8.2</a:t>
            </a:r>
            <a:r>
              <a:rPr/>
              <a:t>0.58^5</a:t>
            </a:r>
            <a:r>
              <a:rPr/>
              <a:t> </a:t>
            </a:r>
            <a:r>
              <a:rPr/>
              <a:t>=</a:t>
            </a:r>
            <a:r>
              <a:rPr/>
              <a:t> </a:t>
            </a:r>
            <a:r>
              <a:rPr/>
              <a:t>0.54</a:t>
            </a:r>
            <a:r>
              <a:rPr/>
              <a:t> </a:t>
            </a:r>
            <a:r>
              <a:rPr/>
              <a:t>8.2*0.58^6</a:t>
            </a:r>
            <a:r>
              <a:rPr/>
              <a:t> </a:t>
            </a:r>
            <a:r>
              <a:rPr/>
              <a:t>=</a:t>
            </a:r>
            <a:r>
              <a:rPr/>
              <a:t> </a:t>
            </a:r>
            <a:r>
              <a:rPr/>
              <a:t>0.31</a:t>
            </a:r>
          </a:p>
          <a:p>
            <a:pPr lvl="0" marL="0" indent="0">
              <a:buNone/>
            </a:pPr>
          </a:p>
          <a:p>
            <a:pPr lvl="0" marL="0" indent="0">
              <a:buNone/>
            </a:pPr>
            <a:r>
              <a:rPr/>
              <a:t>There</a:t>
            </a:r>
            <a:r>
              <a:rPr/>
              <a:t> </a:t>
            </a:r>
            <a:r>
              <a:rPr/>
              <a:t>is</a:t>
            </a:r>
            <a:r>
              <a:rPr/>
              <a:t> </a:t>
            </a:r>
            <a:r>
              <a:rPr/>
              <a:t>a</a:t>
            </a:r>
            <a:r>
              <a:rPr/>
              <a:t> </a:t>
            </a:r>
            <a:r>
              <a:rPr/>
              <a:t>bit</a:t>
            </a:r>
            <a:r>
              <a:rPr/>
              <a:t> </a:t>
            </a:r>
            <a:r>
              <a:rPr/>
              <a:t>of</a:t>
            </a:r>
            <a:r>
              <a:rPr/>
              <a:t> </a:t>
            </a:r>
            <a:r>
              <a:rPr/>
              <a:t>rounding</a:t>
            </a:r>
            <a:r>
              <a:rPr/>
              <a:t> </a:t>
            </a:r>
            <a:r>
              <a:rPr/>
              <a:t>here,</a:t>
            </a:r>
            <a:r>
              <a:rPr/>
              <a:t> </a:t>
            </a:r>
            <a:r>
              <a:rPr/>
              <a:t>but</a:t>
            </a:r>
            <a:r>
              <a:rPr/>
              <a:t> </a:t>
            </a:r>
            <a:r>
              <a:rPr/>
              <a:t>the</a:t>
            </a:r>
            <a:r>
              <a:rPr/>
              <a:t> </a:t>
            </a:r>
            <a:r>
              <a:rPr/>
              <a:t>series</a:t>
            </a:r>
            <a:r>
              <a:rPr/>
              <a:t> </a:t>
            </a:r>
            <a:r>
              <a:rPr/>
              <a:t>matches</a:t>
            </a:r>
            <a:r>
              <a:rPr/>
              <a:t> </a:t>
            </a:r>
            <a:r>
              <a:rPr/>
              <a:t>the</a:t>
            </a:r>
            <a:r>
              <a:rPr/>
              <a:t> </a:t>
            </a:r>
            <a:r>
              <a:rPr/>
              <a:t>values</a:t>
            </a:r>
            <a:r>
              <a:rPr/>
              <a:t> </a:t>
            </a:r>
            <a:r>
              <a:rPr/>
              <a:t>shown</a:t>
            </a:r>
            <a:r>
              <a:rPr/>
              <a:t> </a:t>
            </a:r>
            <a:r>
              <a:rPr/>
              <a:t>using</a:t>
            </a:r>
            <a:r>
              <a:rPr/>
              <a:t> </a:t>
            </a:r>
            <a:r>
              <a:rPr/>
              <a:t>the</a:t>
            </a:r>
            <a:r>
              <a:rPr/>
              <a:t> </a:t>
            </a:r>
            <a:r>
              <a:rPr/>
              <a:t>antilog</a:t>
            </a:r>
            <a:r>
              <a:rPr/>
              <a:t> </a:t>
            </a:r>
            <a:r>
              <a:rPr/>
              <a:t>of</a:t>
            </a:r>
            <a:r>
              <a:rPr/>
              <a:t> </a:t>
            </a:r>
            <a:r>
              <a:rPr/>
              <a:t>the</a:t>
            </a:r>
            <a:r>
              <a:rPr/>
              <a:t> </a:t>
            </a:r>
            <a:r>
              <a:rPr/>
              <a:t>predicted</a:t>
            </a:r>
            <a:r>
              <a:rPr/>
              <a:t> </a:t>
            </a:r>
            <a:r>
              <a:rPr/>
              <a:t>values.</a:t>
            </a:r>
          </a:p>
          <a:p>
            <a:pPr lvl="0" marL="0" indent="0">
              <a:buNone/>
            </a:pPr>
          </a:p>
          <a:p>
            <a:pPr lvl="0" marL="0" indent="0">
              <a:buNone/>
            </a:pPr>
            <a:r>
              <a:rPr/>
              <a:t>You</a:t>
            </a:r>
            <a:r>
              <a:rPr/>
              <a:t> </a:t>
            </a:r>
            <a:r>
              <a:rPr/>
              <a:t>might</a:t>
            </a:r>
            <a:r>
              <a:rPr/>
              <a:t> </a:t>
            </a:r>
            <a:r>
              <a:rPr/>
              <a:t>wonder</a:t>
            </a:r>
            <a:r>
              <a:rPr/>
              <a:t> </a:t>
            </a:r>
            <a:r>
              <a:rPr/>
              <a:t>if</a:t>
            </a:r>
            <a:r>
              <a:rPr/>
              <a:t> </a:t>
            </a:r>
            <a:r>
              <a:rPr/>
              <a:t>you</a:t>
            </a:r>
            <a:r>
              <a:rPr/>
              <a:t> </a:t>
            </a:r>
            <a:r>
              <a:rPr/>
              <a:t>are</a:t>
            </a:r>
            <a:r>
              <a:rPr/>
              <a:t> </a:t>
            </a:r>
            <a:r>
              <a:rPr/>
              <a:t>likely</a:t>
            </a:r>
            <a:r>
              <a:rPr/>
              <a:t> </a:t>
            </a:r>
            <a:r>
              <a:rPr/>
              <a:t>to</a:t>
            </a:r>
            <a:r>
              <a:rPr/>
              <a:t> </a:t>
            </a:r>
            <a:r>
              <a:rPr/>
              <a:t>see</a:t>
            </a:r>
            <a:r>
              <a:rPr/>
              <a:t> </a:t>
            </a:r>
            <a:r>
              <a:rPr/>
              <a:t>any</a:t>
            </a:r>
            <a:r>
              <a:rPr/>
              <a:t> </a:t>
            </a:r>
            <a:r>
              <a:rPr/>
              <a:t>more</a:t>
            </a:r>
            <a:r>
              <a:rPr/>
              <a:t> </a:t>
            </a:r>
            <a:r>
              <a:rPr/>
              <a:t>values</a:t>
            </a:r>
            <a:r>
              <a:rPr/>
              <a:t> </a:t>
            </a:r>
            <a:r>
              <a:rPr/>
              <a:t>beyond</a:t>
            </a:r>
            <a:r>
              <a:rPr/>
              <a:t> </a:t>
            </a:r>
            <a:r>
              <a:rPr/>
              <a:t>time=6.</a:t>
            </a:r>
            <a:r>
              <a:rPr/>
              <a:t> </a:t>
            </a:r>
            <a:r>
              <a:rPr/>
              <a:t>The</a:t>
            </a:r>
            <a:r>
              <a:rPr/>
              <a:t> </a:t>
            </a:r>
            <a:r>
              <a:rPr/>
              <a:t>estimated</a:t>
            </a:r>
            <a:r>
              <a:rPr/>
              <a:t> </a:t>
            </a:r>
            <a:r>
              <a:rPr/>
              <a:t>average</a:t>
            </a:r>
            <a:r>
              <a:rPr/>
              <a:t> </a:t>
            </a:r>
            <a:r>
              <a:rPr/>
              <a:t>counts</a:t>
            </a:r>
            <a:r>
              <a:rPr/>
              <a:t> </a:t>
            </a:r>
            <a:r>
              <a:rPr/>
              <a:t>for</a:t>
            </a:r>
            <a:r>
              <a:rPr/>
              <a:t> </a:t>
            </a:r>
            <a:r>
              <a:rPr/>
              <a:t>times</a:t>
            </a:r>
            <a:r>
              <a:rPr/>
              <a:t> </a:t>
            </a:r>
            <a:r>
              <a:rPr/>
              <a:t>7,</a:t>
            </a:r>
            <a:r>
              <a:rPr/>
              <a:t> </a:t>
            </a:r>
            <a:r>
              <a:rPr/>
              <a:t>8,</a:t>
            </a:r>
            <a:r>
              <a:rPr/>
              <a:t> </a:t>
            </a:r>
            <a:r>
              <a:rPr/>
              <a:t>etc.</a:t>
            </a:r>
            <a:r>
              <a:rPr/>
              <a:t> </a:t>
            </a:r>
            <a:r>
              <a:rPr/>
              <a:t>are</a:t>
            </a:r>
          </a:p>
          <a:p>
            <a:pPr lvl="0" marL="0" indent="0">
              <a:buNone/>
            </a:pPr>
          </a:p>
          <a:p>
            <a:pPr lvl="0" marL="0" indent="0">
              <a:buNone/>
            </a:pPr>
            <a:r>
              <a:rPr/>
              <a:t>8.2</a:t>
            </a:r>
            <a:r>
              <a:rPr i="1"/>
              <a:t>0.58^7</a:t>
            </a:r>
            <a:r>
              <a:rPr i="1"/>
              <a:t> </a:t>
            </a:r>
            <a:r>
              <a:rPr i="1"/>
              <a:t>=</a:t>
            </a:r>
            <a:r>
              <a:rPr i="1"/>
              <a:t> </a:t>
            </a:r>
            <a:r>
              <a:rPr i="1"/>
              <a:t>0.18</a:t>
            </a:r>
            <a:r>
              <a:rPr i="1"/>
              <a:t> </a:t>
            </a:r>
            <a:r>
              <a:rPr i="1"/>
              <a:t>8.2</a:t>
            </a:r>
            <a:r>
              <a:rPr/>
              <a:t>0.58^8</a:t>
            </a:r>
            <a:r>
              <a:rPr/>
              <a:t> </a:t>
            </a:r>
            <a:r>
              <a:rPr/>
              <a:t>=</a:t>
            </a:r>
            <a:r>
              <a:rPr/>
              <a:t> </a:t>
            </a:r>
            <a:r>
              <a:rPr/>
              <a:t>0.11</a:t>
            </a:r>
            <a:r>
              <a:rPr/>
              <a:t> </a:t>
            </a:r>
            <a:r>
              <a:rPr/>
              <a:t>.</a:t>
            </a:r>
            <a:r>
              <a:rPr/>
              <a:t> </a:t>
            </a:r>
            <a:r>
              <a:rPr/>
              <a:t>.</a:t>
            </a:r>
            <a:r>
              <a:rPr/>
              <a:t> </a:t>
            </a:r>
            <a:r>
              <a:rPr/>
              <a:t>.</a:t>
            </a:r>
          </a:p>
          <a:p>
            <a:pPr lvl="0" marL="0" indent="0">
              <a:buNone/>
            </a:pPr>
          </a:p>
          <a:p>
            <a:pPr lvl="0" marL="0" indent="0">
              <a:buNone/>
            </a:pPr>
            <a:r>
              <a:rPr/>
              <a:t>You</a:t>
            </a:r>
            <a:r>
              <a:rPr/>
              <a:t> </a:t>
            </a:r>
            <a:r>
              <a:rPr/>
              <a:t>can</a:t>
            </a:r>
            <a:r>
              <a:rPr/>
              <a:t> </a:t>
            </a:r>
            <a:r>
              <a:rPr/>
              <a:t>sum</a:t>
            </a:r>
            <a:r>
              <a:rPr/>
              <a:t> </a:t>
            </a:r>
            <a:r>
              <a:rPr/>
              <a:t>the</a:t>
            </a:r>
            <a:r>
              <a:rPr/>
              <a:t> </a:t>
            </a:r>
            <a:r>
              <a:rPr/>
              <a:t>infinite</a:t>
            </a:r>
            <a:r>
              <a:rPr/>
              <a:t> </a:t>
            </a:r>
            <a:r>
              <a:rPr/>
              <a:t>series</a:t>
            </a:r>
            <a:r>
              <a:rPr/>
              <a:t> </a:t>
            </a:r>
            <a:r>
              <a:rPr/>
              <a:t>from</a:t>
            </a:r>
            <a:r>
              <a:rPr/>
              <a:t> </a:t>
            </a:r>
            <a:r>
              <a:rPr/>
              <a:t>time=0</a:t>
            </a:r>
            <a:r>
              <a:rPr/>
              <a:t> </a:t>
            </a:r>
            <a:r>
              <a:rPr/>
              <a:t>to</a:t>
            </a:r>
            <a:r>
              <a:rPr/>
              <a:t> </a:t>
            </a:r>
            <a:r>
              <a:rPr/>
              <a:t>time=infinity</a:t>
            </a:r>
            <a:r>
              <a:rPr/>
              <a:t> </a:t>
            </a:r>
            <a:r>
              <a:rPr/>
              <a:t>if</a:t>
            </a:r>
            <a:r>
              <a:rPr/>
              <a:t> </a:t>
            </a:r>
            <a:r>
              <a:rPr/>
              <a:t>you</a:t>
            </a:r>
            <a:r>
              <a:rPr/>
              <a:t> </a:t>
            </a:r>
            <a:r>
              <a:rPr/>
              <a:t>like.</a:t>
            </a:r>
            <a:r>
              <a:rPr/>
              <a:t> </a:t>
            </a:r>
            <a:r>
              <a:rPr/>
              <a:t>Notice</a:t>
            </a:r>
            <a:r>
              <a:rPr/>
              <a:t> </a:t>
            </a:r>
            <a:r>
              <a:rPr/>
              <a:t>that</a:t>
            </a:r>
            <a:r>
              <a:rPr/>
              <a:t> </a:t>
            </a:r>
            <a:r>
              <a:rPr/>
              <a:t>the</a:t>
            </a:r>
            <a:r>
              <a:rPr/>
              <a:t> </a:t>
            </a:r>
            <a:r>
              <a:rPr/>
              <a:t>terms</a:t>
            </a:r>
            <a:r>
              <a:rPr/>
              <a:t> </a:t>
            </a:r>
            <a:r>
              <a:rPr/>
              <a:t>in</a:t>
            </a:r>
            <a:r>
              <a:rPr/>
              <a:t> </a:t>
            </a:r>
            <a:r>
              <a:rPr/>
              <a:t>the</a:t>
            </a:r>
            <a:r>
              <a:rPr/>
              <a:t> </a:t>
            </a:r>
            <a:r>
              <a:rPr/>
              <a:t>above</a:t>
            </a:r>
            <a:r>
              <a:rPr/>
              <a:t> </a:t>
            </a:r>
            <a:r>
              <a:rPr/>
              <a:t>expression</a:t>
            </a:r>
            <a:r>
              <a:rPr/>
              <a:t> </a:t>
            </a:r>
            <a:r>
              <a:rPr/>
              <a:t>can</a:t>
            </a:r>
            <a:r>
              <a:rPr/>
              <a:t> </a:t>
            </a:r>
            <a:r>
              <a:rPr/>
              <a:t>be</a:t>
            </a:r>
            <a:r>
              <a:rPr/>
              <a:t> </a:t>
            </a:r>
            <a:r>
              <a:rPr/>
              <a:t>represented</a:t>
            </a:r>
            <a:r>
              <a:rPr/>
              <a:t> </a:t>
            </a:r>
            <a:r>
              <a:rPr/>
              <a:t>by</a:t>
            </a:r>
            <a:r>
              <a:rPr/>
              <a:t> </a:t>
            </a:r>
            <a:r>
              <a:rPr/>
              <a:t>a</a:t>
            </a:r>
            <a:r>
              <a:rPr/>
              <a:t> </a:t>
            </a:r>
            <a:r>
              <a:rPr/>
              <a:t>classic</a:t>
            </a:r>
            <a:r>
              <a:rPr/>
              <a:t> </a:t>
            </a:r>
            <a:r>
              <a:rPr/>
              <a:t>geometric</a:t>
            </a:r>
            <a:r>
              <a:rPr/>
              <a:t> </a:t>
            </a:r>
            <a:r>
              <a:rPr/>
              <a:t>series</a:t>
            </a:r>
          </a:p>
          <a:p>
            <a:pPr lvl="0" marL="0" indent="0">
              <a:buNone/>
            </a:pPr>
          </a:p>
          <a:p>
            <a:pPr lvl="0" marL="0" indent="0">
              <a:buNone/>
            </a:pPr>
            <a:r>
              <a:rPr/>
              <a:t>a</a:t>
            </a:r>
            <a:r>
              <a:rPr/>
              <a:t> </a:t>
            </a:r>
            <a:r>
              <a:rPr/>
              <a:t>ar</a:t>
            </a:r>
            <a:r>
              <a:rPr/>
              <a:t> </a:t>
            </a:r>
            <a:r>
              <a:rPr/>
              <a:t>ar2</a:t>
            </a:r>
            <a:r>
              <a:rPr/>
              <a:t> </a:t>
            </a:r>
            <a:r>
              <a:rPr/>
              <a:t>ar3</a:t>
            </a:r>
            <a:r>
              <a:rPr/>
              <a:t> </a:t>
            </a:r>
            <a:r>
              <a:rPr/>
              <a:t>.</a:t>
            </a:r>
            <a:r>
              <a:rPr/>
              <a:t> </a:t>
            </a:r>
            <a:r>
              <a:rPr/>
              <a:t>.</a:t>
            </a:r>
            <a:r>
              <a:rPr/>
              <a:t> </a:t>
            </a:r>
            <a:r>
              <a:rPr/>
              <a:t>.</a:t>
            </a:r>
          </a:p>
          <a:p>
            <a:pPr lvl="0" marL="0" indent="0">
              <a:buNone/>
            </a:pPr>
          </a:p>
          <a:p>
            <a:pPr lvl="0" marL="0" indent="0">
              <a:buNone/>
            </a:pPr>
            <a:r>
              <a:rPr/>
              <a:t>For</a:t>
            </a:r>
            <a:r>
              <a:rPr/>
              <a:t> </a:t>
            </a:r>
            <a:r>
              <a:rPr/>
              <a:t>r&lt;1,</a:t>
            </a:r>
            <a:r>
              <a:rPr/>
              <a:t> </a:t>
            </a:r>
            <a:r>
              <a:rPr/>
              <a:t>the</a:t>
            </a:r>
            <a:r>
              <a:rPr/>
              <a:t> </a:t>
            </a:r>
            <a:r>
              <a:rPr/>
              <a:t>sum</a:t>
            </a:r>
            <a:r>
              <a:rPr/>
              <a:t> </a:t>
            </a:r>
            <a:r>
              <a:rPr/>
              <a:t>of</a:t>
            </a:r>
            <a:r>
              <a:rPr/>
              <a:t> </a:t>
            </a:r>
            <a:r>
              <a:rPr/>
              <a:t>this</a:t>
            </a:r>
            <a:r>
              <a:rPr/>
              <a:t> </a:t>
            </a:r>
            <a:r>
              <a:rPr/>
              <a:t>infinite</a:t>
            </a:r>
            <a:r>
              <a:rPr/>
              <a:t> </a:t>
            </a:r>
            <a:r>
              <a:rPr/>
              <a:t>series</a:t>
            </a:r>
            <a:r>
              <a:rPr/>
              <a:t> </a:t>
            </a:r>
            <a:r>
              <a:rPr/>
              <a:t>is</a:t>
            </a:r>
          </a:p>
          <a:p>
            <a:pPr lvl="0" marL="0" indent="0">
              <a:buNone/>
            </a:pPr>
          </a:p>
          <a:p>
            <a:pPr lvl="0" marL="0" indent="0">
              <a:buNone/>
            </a:pPr>
            <a:r>
              <a:rPr/>
              <a:t>a/(1-r)</a:t>
            </a:r>
          </a:p>
          <a:p>
            <a:pPr lvl="0" marL="0" indent="0">
              <a:buNone/>
            </a:pPr>
          </a:p>
          <a:p>
            <a:pPr lvl="0" marL="0" indent="0">
              <a:buNone/>
            </a:pPr>
            <a:r>
              <a:rPr/>
              <a:t>For</a:t>
            </a:r>
            <a:r>
              <a:rPr/>
              <a:t> </a:t>
            </a:r>
            <a:r>
              <a:rPr/>
              <a:t>a=8.2</a:t>
            </a:r>
            <a:r>
              <a:rPr/>
              <a:t> </a:t>
            </a:r>
            <a:r>
              <a:rPr/>
              <a:t>and</a:t>
            </a:r>
            <a:r>
              <a:rPr/>
              <a:t> </a:t>
            </a:r>
            <a:r>
              <a:rPr/>
              <a:t>r=0.58,</a:t>
            </a:r>
            <a:r>
              <a:rPr/>
              <a:t> </a:t>
            </a:r>
            <a:r>
              <a:rPr/>
              <a:t>this</a:t>
            </a:r>
            <a:r>
              <a:rPr/>
              <a:t> </a:t>
            </a:r>
            <a:r>
              <a:rPr/>
              <a:t>equals</a:t>
            </a:r>
            <a:r>
              <a:rPr/>
              <a:t> </a:t>
            </a:r>
            <a:r>
              <a:rPr/>
              <a:t>19.5.</a:t>
            </a:r>
            <a:r>
              <a:rPr/>
              <a:t> </a:t>
            </a:r>
            <a:r>
              <a:rPr/>
              <a:t>Since</a:t>
            </a:r>
            <a:r>
              <a:rPr/>
              <a:t> </a:t>
            </a:r>
            <a:r>
              <a:rPr/>
              <a:t>we’ve</a:t>
            </a:r>
            <a:r>
              <a:rPr/>
              <a:t> </a:t>
            </a:r>
            <a:r>
              <a:rPr/>
              <a:t>already</a:t>
            </a:r>
            <a:r>
              <a:rPr/>
              <a:t> </a:t>
            </a:r>
            <a:r>
              <a:rPr/>
              <a:t>seen</a:t>
            </a:r>
            <a:r>
              <a:rPr/>
              <a:t> </a:t>
            </a:r>
            <a:r>
              <a:rPr/>
              <a:t>19</a:t>
            </a:r>
            <a:r>
              <a:rPr/>
              <a:t> </a:t>
            </a:r>
            <a:r>
              <a:rPr/>
              <a:t>events,</a:t>
            </a:r>
            <a:r>
              <a:rPr/>
              <a:t> </a:t>
            </a:r>
            <a:r>
              <a:rPr/>
              <a:t>we</a:t>
            </a:r>
            <a:r>
              <a:rPr/>
              <a:t> </a:t>
            </a:r>
            <a:r>
              <a:rPr/>
              <a:t>would</a:t>
            </a:r>
            <a:r>
              <a:rPr/>
              <a:t> </a:t>
            </a:r>
            <a:r>
              <a:rPr/>
              <a:t>expect</a:t>
            </a:r>
            <a:r>
              <a:rPr/>
              <a:t> </a:t>
            </a:r>
            <a:r>
              <a:rPr/>
              <a:t>to</a:t>
            </a:r>
            <a:r>
              <a:rPr/>
              <a:t> </a:t>
            </a:r>
            <a:r>
              <a:rPr/>
              <a:t>see</a:t>
            </a:r>
            <a:r>
              <a:rPr/>
              <a:t> </a:t>
            </a:r>
            <a:r>
              <a:rPr/>
              <a:t>half</a:t>
            </a:r>
            <a:r>
              <a:rPr/>
              <a:t> </a:t>
            </a:r>
            <a:r>
              <a:rPr/>
              <a:t>an</a:t>
            </a:r>
            <a:r>
              <a:rPr/>
              <a:t> </a:t>
            </a:r>
            <a:r>
              <a:rPr/>
              <a:t>event</a:t>
            </a:r>
            <a:r>
              <a:rPr/>
              <a:t> </a:t>
            </a:r>
            <a:r>
              <a:rPr/>
              <a:t>on</a:t>
            </a:r>
            <a:r>
              <a:rPr/>
              <a:t> </a:t>
            </a:r>
            <a:r>
              <a:rPr/>
              <a:t>average</a:t>
            </a:r>
            <a:r>
              <a:rPr/>
              <a:t> </a:t>
            </a:r>
            <a:r>
              <a:rPr/>
              <a:t>for</a:t>
            </a:r>
            <a:r>
              <a:rPr/>
              <a:t> </a:t>
            </a:r>
            <a:r>
              <a:rPr/>
              <a:t>the</a:t>
            </a:r>
            <a:r>
              <a:rPr/>
              <a:t> </a:t>
            </a:r>
            <a:r>
              <a:rPr/>
              <a:t>remainder</a:t>
            </a:r>
            <a:r>
              <a:rPr/>
              <a:t> </a:t>
            </a:r>
            <a:r>
              <a:rPr/>
              <a:t>the</a:t>
            </a:r>
            <a:r>
              <a:rPr/>
              <a:t> </a:t>
            </a:r>
            <a:r>
              <a:rPr/>
              <a:t>time.</a:t>
            </a:r>
            <a:r>
              <a:rPr/>
              <a:t> </a:t>
            </a:r>
            <a:r>
              <a:rPr/>
              <a:t>You</a:t>
            </a:r>
            <a:r>
              <a:rPr/>
              <a:t> </a:t>
            </a:r>
            <a:r>
              <a:rPr/>
              <a:t>can</a:t>
            </a:r>
            <a:r>
              <a:rPr/>
              <a:t> </a:t>
            </a:r>
            <a:r>
              <a:rPr/>
              <a:t>use</a:t>
            </a:r>
            <a:r>
              <a:rPr/>
              <a:t> </a:t>
            </a:r>
            <a:r>
              <a:rPr/>
              <a:t>the</a:t>
            </a:r>
            <a:r>
              <a:rPr/>
              <a:t> </a:t>
            </a:r>
            <a:r>
              <a:rPr/>
              <a:t>dpois</a:t>
            </a:r>
            <a:r>
              <a:rPr/>
              <a:t> </a:t>
            </a:r>
            <a:r>
              <a:rPr/>
              <a:t>function</a:t>
            </a:r>
            <a:r>
              <a:rPr/>
              <a:t> </a:t>
            </a:r>
            <a:r>
              <a:rPr/>
              <a:t>to</a:t>
            </a:r>
            <a:r>
              <a:rPr/>
              <a:t> </a:t>
            </a:r>
            <a:r>
              <a:rPr/>
              <a:t>estimate</a:t>
            </a:r>
            <a:r>
              <a:rPr/>
              <a:t> </a:t>
            </a:r>
            <a:r>
              <a:rPr/>
              <a:t>probabilities</a:t>
            </a:r>
            <a:r>
              <a:rPr/>
              <a:t> </a:t>
            </a:r>
            <a:r>
              <a:rPr/>
              <a:t>for</a:t>
            </a:r>
            <a:r>
              <a:rPr/>
              <a:t> </a:t>
            </a:r>
            <a:r>
              <a:rPr/>
              <a:t>a</a:t>
            </a:r>
            <a:r>
              <a:rPr/>
              <a:t> </a:t>
            </a:r>
            <a:r>
              <a:rPr/>
              <a:t>Poisson</a:t>
            </a:r>
            <a:r>
              <a:rPr/>
              <a:t> </a:t>
            </a:r>
            <a:r>
              <a:rPr/>
              <a:t>random</a:t>
            </a:r>
            <a:r>
              <a:rPr/>
              <a:t> </a:t>
            </a:r>
            <a:r>
              <a:rPr/>
              <a:t>variable</a:t>
            </a:r>
            <a:r>
              <a:rPr/>
              <a:t> </a:t>
            </a:r>
            <a:r>
              <a:rPr/>
              <a:t>with</a:t>
            </a:r>
            <a:r>
              <a:rPr/>
              <a:t> </a:t>
            </a:r>
            <a:r>
              <a:rPr/>
              <a:t>a</a:t>
            </a:r>
            <a:r>
              <a:rPr/>
              <a:t> </a:t>
            </a:r>
            <a:r>
              <a:rPr/>
              <a:t>mean</a:t>
            </a:r>
            <a:r>
              <a:rPr/>
              <a:t> </a:t>
            </a:r>
            <a:r>
              <a:rPr/>
              <a:t>of</a:t>
            </a:r>
            <a:r>
              <a:rPr/>
              <a:t> </a:t>
            </a:r>
            <a:r>
              <a:rPr/>
              <a:t>0.5.</a:t>
            </a:r>
          </a:p>
          <a:p>
            <a:pPr lvl="0" marL="0" indent="0">
              <a:buNone/>
            </a:pPr>
          </a:p>
          <a:p>
            <a:pPr lvl="0" marL="1270000" indent="0">
              <a:buNone/>
            </a:pPr>
            <a:r>
              <a:rPr sz="2000"/>
              <a:t>round(dpois(0:4,0.5),2)</a:t>
            </a:r>
            <a:r>
              <a:rPr sz="2000"/>
              <a:t> </a:t>
            </a:r>
            <a:r>
              <a:rPr sz="2000"/>
              <a:t>[1]</a:t>
            </a:r>
            <a:r>
              <a:rPr sz="2000"/>
              <a:t> </a:t>
            </a:r>
            <a:r>
              <a:rPr sz="2000"/>
              <a:t>0.61</a:t>
            </a:r>
            <a:r>
              <a:rPr sz="2000"/>
              <a:t> </a:t>
            </a:r>
            <a:r>
              <a:rPr sz="2000"/>
              <a:t>0.30</a:t>
            </a:r>
            <a:r>
              <a:rPr sz="2000"/>
              <a:t> </a:t>
            </a:r>
            <a:r>
              <a:rPr sz="2000"/>
              <a:t>0.08</a:t>
            </a:r>
            <a:r>
              <a:rPr sz="2000"/>
              <a:t> </a:t>
            </a:r>
            <a:r>
              <a:rPr sz="2000"/>
              <a:t>0.01</a:t>
            </a:r>
            <a:r>
              <a:rPr sz="2000"/>
              <a:t> </a:t>
            </a:r>
            <a:r>
              <a:rPr sz="2000"/>
              <a:t>0.00</a:t>
            </a:r>
          </a:p>
          <a:p>
            <a:pPr lvl="0" marL="0" indent="0">
              <a:buNone/>
            </a:pPr>
          </a:p>
          <a:p>
            <a:pPr lvl="0" marL="0" indent="0">
              <a:buNone/>
            </a:pPr>
            <a:r>
              <a:rPr/>
              <a:t>You</a:t>
            </a:r>
            <a:r>
              <a:rPr/>
              <a:t> </a:t>
            </a:r>
            <a:r>
              <a:rPr/>
              <a:t>would</a:t>
            </a:r>
            <a:r>
              <a:rPr/>
              <a:t> </a:t>
            </a:r>
            <a:r>
              <a:rPr/>
              <a:t>estimate</a:t>
            </a:r>
            <a:r>
              <a:rPr/>
              <a:t> </a:t>
            </a:r>
            <a:r>
              <a:rPr/>
              <a:t>that</a:t>
            </a:r>
            <a:r>
              <a:rPr/>
              <a:t> </a:t>
            </a:r>
            <a:r>
              <a:rPr/>
              <a:t>it</a:t>
            </a:r>
            <a:r>
              <a:rPr/>
              <a:t> </a:t>
            </a:r>
            <a:r>
              <a:rPr/>
              <a:t>is</a:t>
            </a:r>
            <a:r>
              <a:rPr/>
              <a:t> </a:t>
            </a:r>
            <a:r>
              <a:rPr/>
              <a:t>more</a:t>
            </a:r>
            <a:r>
              <a:rPr/>
              <a:t> </a:t>
            </a:r>
            <a:r>
              <a:rPr/>
              <a:t>than</a:t>
            </a:r>
            <a:r>
              <a:rPr/>
              <a:t> </a:t>
            </a:r>
            <a:r>
              <a:rPr/>
              <a:t>likely</a:t>
            </a:r>
            <a:r>
              <a:rPr/>
              <a:t> </a:t>
            </a:r>
            <a:r>
              <a:rPr/>
              <a:t>(61%</a:t>
            </a:r>
            <a:r>
              <a:rPr/>
              <a:t> </a:t>
            </a:r>
            <a:r>
              <a:rPr/>
              <a:t>probability)</a:t>
            </a:r>
            <a:r>
              <a:rPr/>
              <a:t> </a:t>
            </a:r>
            <a:r>
              <a:rPr/>
              <a:t>that</a:t>
            </a:r>
            <a:r>
              <a:rPr/>
              <a:t> </a:t>
            </a:r>
            <a:r>
              <a:rPr/>
              <a:t>you</a:t>
            </a:r>
            <a:r>
              <a:rPr/>
              <a:t> </a:t>
            </a:r>
            <a:r>
              <a:rPr/>
              <a:t>will</a:t>
            </a:r>
            <a:r>
              <a:rPr/>
              <a:t> </a:t>
            </a:r>
            <a:r>
              <a:rPr/>
              <a:t>not</a:t>
            </a:r>
            <a:r>
              <a:rPr/>
              <a:t> </a:t>
            </a:r>
            <a:r>
              <a:rPr/>
              <a:t>see</a:t>
            </a:r>
            <a:r>
              <a:rPr/>
              <a:t> </a:t>
            </a:r>
            <a:r>
              <a:rPr/>
              <a:t>any</a:t>
            </a:r>
            <a:r>
              <a:rPr/>
              <a:t> </a:t>
            </a:r>
            <a:r>
              <a:rPr/>
              <a:t>more</a:t>
            </a:r>
            <a:r>
              <a:rPr/>
              <a:t> </a:t>
            </a:r>
            <a:r>
              <a:rPr/>
              <a:t>events.</a:t>
            </a:r>
            <a:r>
              <a:rPr/>
              <a:t> </a:t>
            </a:r>
            <a:r>
              <a:rPr/>
              <a:t>There</a:t>
            </a:r>
            <a:r>
              <a:rPr/>
              <a:t> </a:t>
            </a:r>
            <a:r>
              <a:rPr/>
              <a:t>is</a:t>
            </a:r>
            <a:r>
              <a:rPr/>
              <a:t> </a:t>
            </a:r>
            <a:r>
              <a:rPr/>
              <a:t>still</a:t>
            </a:r>
            <a:r>
              <a:rPr/>
              <a:t> </a:t>
            </a:r>
            <a:r>
              <a:rPr/>
              <a:t>a</a:t>
            </a:r>
            <a:r>
              <a:rPr/>
              <a:t> </a:t>
            </a:r>
            <a:r>
              <a:rPr/>
              <a:t>reasonable</a:t>
            </a:r>
            <a:r>
              <a:rPr/>
              <a:t> </a:t>
            </a:r>
            <a:r>
              <a:rPr/>
              <a:t>chance</a:t>
            </a:r>
            <a:r>
              <a:rPr/>
              <a:t> </a:t>
            </a:r>
            <a:r>
              <a:rPr/>
              <a:t>(30%)</a:t>
            </a:r>
            <a:r>
              <a:rPr/>
              <a:t> </a:t>
            </a:r>
            <a:r>
              <a:rPr/>
              <a:t>that</a:t>
            </a:r>
            <a:r>
              <a:rPr/>
              <a:t> </a:t>
            </a:r>
            <a:r>
              <a:rPr/>
              <a:t>you</a:t>
            </a:r>
            <a:r>
              <a:rPr/>
              <a:t> </a:t>
            </a:r>
            <a:r>
              <a:rPr/>
              <a:t>will</a:t>
            </a:r>
            <a:r>
              <a:rPr/>
              <a:t> </a:t>
            </a:r>
            <a:r>
              <a:rPr/>
              <a:t>see</a:t>
            </a:r>
            <a:r>
              <a:rPr/>
              <a:t> </a:t>
            </a:r>
            <a:r>
              <a:rPr/>
              <a:t>one</a:t>
            </a:r>
            <a:r>
              <a:rPr/>
              <a:t> </a:t>
            </a:r>
            <a:r>
              <a:rPr/>
              <a:t>more</a:t>
            </a:r>
            <a:r>
              <a:rPr/>
              <a:t> </a:t>
            </a:r>
            <a:r>
              <a:rPr/>
              <a:t>event.</a:t>
            </a:r>
            <a:r>
              <a:rPr/>
              <a:t> </a:t>
            </a:r>
            <a:r>
              <a:rPr/>
              <a:t>It</a:t>
            </a:r>
            <a:r>
              <a:rPr/>
              <a:t> </a:t>
            </a:r>
            <a:r>
              <a:rPr/>
              <a:t>is</a:t>
            </a:r>
            <a:r>
              <a:rPr/>
              <a:t> </a:t>
            </a:r>
            <a:r>
              <a:rPr/>
              <a:t>unlikely</a:t>
            </a:r>
            <a:r>
              <a:rPr/>
              <a:t> </a:t>
            </a:r>
            <a:r>
              <a:rPr/>
              <a:t>(9%</a:t>
            </a:r>
            <a:r>
              <a:rPr/>
              <a:t> </a:t>
            </a:r>
            <a:r>
              <a:rPr/>
              <a:t>probability)</a:t>
            </a:r>
            <a:r>
              <a:rPr/>
              <a:t> </a:t>
            </a:r>
            <a:r>
              <a:rPr/>
              <a:t>that</a:t>
            </a:r>
            <a:r>
              <a:rPr/>
              <a:t> </a:t>
            </a:r>
            <a:r>
              <a:rPr/>
              <a:t>you</a:t>
            </a:r>
            <a:r>
              <a:rPr/>
              <a:t> </a:t>
            </a:r>
            <a:r>
              <a:rPr/>
              <a:t>will</a:t>
            </a:r>
            <a:r>
              <a:rPr/>
              <a:t> </a:t>
            </a:r>
            <a:r>
              <a:rPr/>
              <a:t>see</a:t>
            </a:r>
            <a:r>
              <a:rPr/>
              <a:t> </a:t>
            </a:r>
            <a:r>
              <a:rPr/>
              <a:t>2</a:t>
            </a:r>
            <a:r>
              <a:rPr/>
              <a:t> </a:t>
            </a:r>
            <a:r>
              <a:rPr/>
              <a:t>or</a:t>
            </a:r>
            <a:r>
              <a:rPr/>
              <a:t> </a:t>
            </a:r>
            <a:r>
              <a:rPr/>
              <a:t>more</a:t>
            </a:r>
            <a:r>
              <a:rPr/>
              <a:t> </a:t>
            </a:r>
            <a:r>
              <a:rPr/>
              <a:t>events.</a:t>
            </a:r>
          </a:p>
          <a:p>
            <a:pPr lvl="0" marL="0" indent="0">
              <a:buNone/>
            </a:pPr>
          </a:p>
          <a:p>
            <a:pPr lvl="0" marL="0" indent="0">
              <a:buNone/>
            </a:pPr>
            <a:r>
              <a:rPr/>
              <a:t>This</a:t>
            </a:r>
            <a:r>
              <a:rPr/>
              <a:t> </a:t>
            </a:r>
            <a:r>
              <a:rPr/>
              <a:t>page</a:t>
            </a:r>
            <a:r>
              <a:rPr/>
              <a:t> </a:t>
            </a:r>
            <a:r>
              <a:rPr/>
              <a:t>was</a:t>
            </a:r>
            <a:r>
              <a:rPr/>
              <a:t> </a:t>
            </a:r>
            <a:r>
              <a:rPr/>
              <a:t>written</a:t>
            </a:r>
            <a:r>
              <a:rPr/>
              <a:t> </a:t>
            </a:r>
            <a:r>
              <a:rPr/>
              <a:t>by</a:t>
            </a:r>
            <a:r>
              <a:rPr/>
              <a:t> </a:t>
            </a:r>
            <a:r>
              <a:rPr/>
              <a:t>Steve</a:t>
            </a:r>
            <a:r>
              <a:rPr/>
              <a:t> </a:t>
            </a:r>
            <a:r>
              <a:rPr/>
              <a:t>Simon</a:t>
            </a:r>
            <a:r>
              <a:rPr/>
              <a:t> </a:t>
            </a:r>
            <a:r>
              <a:rPr/>
              <a:t>while</a:t>
            </a:r>
            <a:r>
              <a:rPr/>
              <a:t> </a:t>
            </a:r>
            <a:r>
              <a:rPr/>
              <a:t>working</a:t>
            </a:r>
            <a:r>
              <a:rPr/>
              <a:t> </a:t>
            </a:r>
            <a:r>
              <a:rPr/>
              <a:t>at</a:t>
            </a:r>
            <a:r>
              <a:rPr/>
              <a:t> </a:t>
            </a:r>
            <a:r>
              <a:rPr/>
              <a:t>Children’s</a:t>
            </a:r>
            <a:r>
              <a:rPr/>
              <a:t> </a:t>
            </a:r>
            <a:r>
              <a:rPr/>
              <a:t>Mercy</a:t>
            </a:r>
            <a:r>
              <a:rPr/>
              <a:t> </a:t>
            </a:r>
            <a:r>
              <a:rPr/>
              <a:t>Hospital.</a:t>
            </a:r>
            <a:r>
              <a:rPr/>
              <a:t> </a:t>
            </a:r>
            <a:r>
              <a:rPr/>
              <a:t>Although</a:t>
            </a:r>
            <a:r>
              <a:rPr/>
              <a:t> </a:t>
            </a:r>
            <a:r>
              <a:rPr/>
              <a:t>I</a:t>
            </a:r>
            <a:r>
              <a:rPr/>
              <a:t> </a:t>
            </a:r>
            <a:r>
              <a:rPr/>
              <a:t>do</a:t>
            </a:r>
            <a:r>
              <a:rPr/>
              <a:t> </a:t>
            </a:r>
            <a:r>
              <a:rPr/>
              <a:t>not</a:t>
            </a:r>
            <a:r>
              <a:rPr/>
              <a:t> </a:t>
            </a:r>
            <a:r>
              <a:rPr/>
              <a:t>hold</a:t>
            </a:r>
            <a:r>
              <a:rPr/>
              <a:t> </a:t>
            </a:r>
            <a:r>
              <a:rPr/>
              <a:t>the</a:t>
            </a:r>
            <a:r>
              <a:rPr/>
              <a:t> </a:t>
            </a:r>
            <a:r>
              <a:rPr/>
              <a:t>copyright</a:t>
            </a:r>
            <a:r>
              <a:rPr/>
              <a:t> </a:t>
            </a:r>
            <a:r>
              <a:rPr/>
              <a:t>for</a:t>
            </a:r>
            <a:r>
              <a:rPr/>
              <a:t> </a:t>
            </a:r>
            <a:r>
              <a:rPr/>
              <a:t>this</a:t>
            </a:r>
            <a:r>
              <a:rPr/>
              <a:t> </a:t>
            </a:r>
            <a:r>
              <a:rPr/>
              <a:t>material,</a:t>
            </a:r>
            <a:r>
              <a:rPr/>
              <a:t> </a:t>
            </a:r>
            <a:r>
              <a:rPr/>
              <a:t>I</a:t>
            </a:r>
            <a:r>
              <a:rPr/>
              <a:t> </a:t>
            </a:r>
            <a:r>
              <a:rPr/>
              <a:t>am</a:t>
            </a:r>
            <a:r>
              <a:rPr/>
              <a:t> </a:t>
            </a:r>
            <a:r>
              <a:rPr/>
              <a:t>reproducing</a:t>
            </a:r>
            <a:r>
              <a:rPr/>
              <a:t> </a:t>
            </a:r>
            <a:r>
              <a:rPr/>
              <a:t>it</a:t>
            </a:r>
            <a:r>
              <a:rPr/>
              <a:t> </a:t>
            </a:r>
            <a:r>
              <a:rPr/>
              <a:t>here</a:t>
            </a:r>
            <a:r>
              <a:rPr/>
              <a:t> </a:t>
            </a:r>
            <a:r>
              <a:rPr/>
              <a:t>as</a:t>
            </a:r>
            <a:r>
              <a:rPr/>
              <a:t> </a:t>
            </a:r>
            <a:r>
              <a:rPr/>
              <a:t>a</a:t>
            </a:r>
            <a:r>
              <a:rPr/>
              <a:t> </a:t>
            </a:r>
            <a:r>
              <a:rPr/>
              <a:t>service,</a:t>
            </a:r>
            <a:r>
              <a:rPr/>
              <a:t> </a:t>
            </a:r>
            <a:r>
              <a:rPr/>
              <a:t>as</a:t>
            </a:r>
            <a:r>
              <a:rPr/>
              <a:t> </a:t>
            </a:r>
            <a:r>
              <a:rPr/>
              <a:t>it</a:t>
            </a:r>
            <a:r>
              <a:rPr/>
              <a:t> </a:t>
            </a:r>
            <a:r>
              <a:rPr/>
              <a:t>is</a:t>
            </a:r>
            <a:r>
              <a:rPr/>
              <a:t> </a:t>
            </a:r>
            <a:r>
              <a:rPr/>
              <a:t>no</a:t>
            </a:r>
            <a:r>
              <a:rPr/>
              <a:t> </a:t>
            </a:r>
            <a:r>
              <a:rPr/>
              <a:t>longer</a:t>
            </a:r>
            <a:r>
              <a:rPr/>
              <a:t> </a:t>
            </a:r>
            <a:r>
              <a:rPr/>
              <a:t>available</a:t>
            </a:r>
            <a:r>
              <a:rPr/>
              <a:t> </a:t>
            </a:r>
            <a:r>
              <a:rPr/>
              <a:t>on</a:t>
            </a:r>
            <a:r>
              <a:rPr/>
              <a:t> </a:t>
            </a:r>
            <a:r>
              <a:rPr/>
              <a:t>the</a:t>
            </a:r>
            <a:r>
              <a:rPr/>
              <a:t> </a:t>
            </a:r>
            <a:r>
              <a:rPr/>
              <a:t>Children’s</a:t>
            </a:r>
            <a:r>
              <a:rPr/>
              <a:t> </a:t>
            </a:r>
            <a:r>
              <a:rPr/>
              <a:t>Mercy</a:t>
            </a:r>
            <a:r>
              <a:rPr/>
              <a:t> </a:t>
            </a:r>
            <a:r>
              <a:rPr/>
              <a:t>Hospital</a:t>
            </a:r>
            <a:r>
              <a:rPr/>
              <a:t> </a:t>
            </a:r>
            <a:r>
              <a:rPr/>
              <a:t>website.</a:t>
            </a:r>
            <a:r>
              <a:rPr/>
              <a:t> </a:t>
            </a:r>
            <a:r>
              <a:rPr/>
              <a:t>Need</a:t>
            </a:r>
            <a:r>
              <a:rPr/>
              <a:t> </a:t>
            </a:r>
            <a:r>
              <a:rPr/>
              <a:t>more</a:t>
            </a:r>
            <a:r>
              <a:rPr/>
              <a:t> </a:t>
            </a:r>
            <a:r>
              <a:rPr/>
              <a:t>information?</a:t>
            </a:r>
            <a:r>
              <a:rPr/>
              <a:t> </a:t>
            </a:r>
            <a:r>
              <a:rPr/>
              <a:t>I</a:t>
            </a:r>
            <a:r>
              <a:rPr/>
              <a:t> </a:t>
            </a:r>
            <a:r>
              <a:rPr/>
              <a:t>have</a:t>
            </a:r>
            <a:r>
              <a:rPr/>
              <a:t> </a:t>
            </a:r>
            <a:r>
              <a:rPr/>
              <a:t>a</a:t>
            </a:r>
            <a:r>
              <a:rPr/>
              <a:t> </a:t>
            </a:r>
            <a:r>
              <a:rPr/>
              <a:t>page</a:t>
            </a:r>
            <a:r>
              <a:rPr/>
              <a:t> </a:t>
            </a:r>
            <a:r>
              <a:rPr/>
              <a:t>with</a:t>
            </a:r>
            <a:r>
              <a:rPr/>
              <a:t> </a:t>
            </a:r>
            <a:r>
              <a:rPr/>
              <a:t>general</a:t>
            </a:r>
            <a:r>
              <a:rPr/>
              <a:t> </a:t>
            </a:r>
            <a:r>
              <a:rPr/>
              <a:t>help</a:t>
            </a:r>
            <a:r>
              <a:rPr/>
              <a:t> </a:t>
            </a:r>
            <a:r>
              <a:rPr/>
              <a:t>resources.</a:t>
            </a:r>
            <a:r>
              <a:rPr/>
              <a:t> </a:t>
            </a:r>
            <a:r>
              <a:rPr/>
              <a:t>You</a:t>
            </a:r>
            <a:r>
              <a:rPr/>
              <a:t> </a:t>
            </a:r>
            <a:r>
              <a:rPr/>
              <a:t>can</a:t>
            </a:r>
            <a:r>
              <a:rPr/>
              <a:t> </a:t>
            </a:r>
            <a:r>
              <a:rPr/>
              <a:t>also</a:t>
            </a:r>
            <a:r>
              <a:rPr/>
              <a:t> </a:t>
            </a:r>
            <a:r>
              <a:rPr/>
              <a:t>browse</a:t>
            </a:r>
            <a:r>
              <a:rPr/>
              <a:t> </a:t>
            </a:r>
            <a:r>
              <a:rPr/>
              <a:t>for</a:t>
            </a:r>
            <a:r>
              <a:rPr/>
              <a:t> </a:t>
            </a:r>
            <a:r>
              <a:rPr/>
              <a:t>pages</a:t>
            </a:r>
            <a:r>
              <a:rPr/>
              <a:t> </a:t>
            </a:r>
            <a:r>
              <a:rPr/>
              <a:t>similar</a:t>
            </a:r>
            <a:r>
              <a:rPr/>
              <a:t> </a:t>
            </a:r>
            <a:r>
              <a:rPr/>
              <a:t>to</a:t>
            </a:r>
            <a:r>
              <a:rPr/>
              <a:t> </a:t>
            </a:r>
            <a:r>
              <a:rPr/>
              <a:t>this</a:t>
            </a:r>
            <a:r>
              <a:rPr/>
              <a:t> </a:t>
            </a:r>
            <a:r>
              <a:rPr/>
              <a:t>one</a:t>
            </a:r>
            <a:r>
              <a:rPr/>
              <a:t> </a:t>
            </a:r>
            <a:r>
              <a:rPr/>
              <a:t>at</a:t>
            </a:r>
            <a:r>
              <a:rPr/>
              <a:t> </a:t>
            </a:r>
            <a:r>
              <a:rPr/>
              <a:t>Category:</a:t>
            </a:r>
            <a:r>
              <a:rPr/>
              <a:t> </a:t>
            </a:r>
            <a:r>
              <a:rPr/>
              <a:t>Poisson</a:t>
            </a:r>
            <a:r>
              <a:rPr/>
              <a:t> </a:t>
            </a:r>
            <a:r>
              <a:rPr/>
              <a:t>regression.</a:t>
            </a:r>
          </a:p>
        </p:txBody>
      </p:sp>
      <p:sp>
        <p:nvSpPr>
          <p:cNvPr id="4" name="Slide Number Placeholder 3"/>
          <p:cNvSpPr>
            <a:spLocks noGrp="1"/>
          </p:cNvSpPr>
          <p:nvPr>
            <p:ph type="sldNum" sz="quarter" idx="10"/>
          </p:nvPr>
        </p:nvSpPr>
        <p:spPr/>
        <p:txBody>
          <a:bodyPr/>
          <a:lstStyle/>
          <a:p>
            <a:fld id="{18BDFEC3-8487-43E8-A154-7C12CBC1FFF2}" type="slidenum">
              <a:rPr lang="en-US"/>
              <a:t>53</a:t>
            </a:fld>
            <a:endParaRPr lang="en-US"/>
          </a:p>
        </p:txBody>
      </p:sp>
    </p:spTree>
  </p:cSld>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If</a:t>
            </a:r>
            <a:r>
              <a:rPr/>
              <a:t> </a:t>
            </a:r>
            <a:r>
              <a:rPr/>
              <a:t>you</a:t>
            </a:r>
            <a:r>
              <a:rPr/>
              <a:t> </a:t>
            </a:r>
            <a:r>
              <a:rPr/>
              <a:t>have</a:t>
            </a:r>
            <a:r>
              <a:rPr/>
              <a:t> </a:t>
            </a:r>
            <a:r>
              <a:rPr/>
              <a:t>a</a:t>
            </a:r>
            <a:r>
              <a:rPr/>
              <a:t> </a:t>
            </a:r>
            <a:r>
              <a:rPr/>
              <a:t>hierarchical</a:t>
            </a:r>
            <a:r>
              <a:rPr/>
              <a:t> </a:t>
            </a:r>
            <a:r>
              <a:rPr/>
              <a:t>or</a:t>
            </a:r>
            <a:r>
              <a:rPr/>
              <a:t> </a:t>
            </a:r>
            <a:r>
              <a:rPr/>
              <a:t>longitudinal</a:t>
            </a:r>
            <a:r>
              <a:rPr/>
              <a:t> </a:t>
            </a:r>
            <a:r>
              <a:rPr/>
              <a:t>design,</a:t>
            </a:r>
            <a:r>
              <a:rPr/>
              <a:t> </a:t>
            </a:r>
            <a:r>
              <a:rPr/>
              <a:t>you</a:t>
            </a:r>
            <a:r>
              <a:rPr/>
              <a:t> </a:t>
            </a:r>
            <a:r>
              <a:rPr/>
              <a:t>must,</a:t>
            </a:r>
            <a:r>
              <a:rPr/>
              <a:t> </a:t>
            </a:r>
            <a:r>
              <a:rPr/>
              <a:t>must,</a:t>
            </a:r>
            <a:r>
              <a:rPr/>
              <a:t> </a:t>
            </a:r>
            <a:r>
              <a:rPr/>
              <a:t>must</a:t>
            </a:r>
            <a:r>
              <a:rPr/>
              <a:t> </a:t>
            </a:r>
            <a:r>
              <a:rPr/>
              <a:t>account</a:t>
            </a:r>
            <a:r>
              <a:rPr/>
              <a:t> </a:t>
            </a:r>
            <a:r>
              <a:rPr/>
              <a:t>for</a:t>
            </a:r>
            <a:r>
              <a:rPr/>
              <a:t> </a:t>
            </a:r>
            <a:r>
              <a:rPr/>
              <a:t>it</a:t>
            </a:r>
            <a:r>
              <a:rPr/>
              <a:t> </a:t>
            </a:r>
            <a:r>
              <a:rPr/>
              <a:t>in</a:t>
            </a:r>
            <a:r>
              <a:rPr/>
              <a:t> </a:t>
            </a:r>
            <a:r>
              <a:rPr/>
              <a:t>your</a:t>
            </a:r>
            <a:r>
              <a:rPr/>
              <a:t> </a:t>
            </a:r>
            <a:r>
              <a:rPr/>
              <a:t>data</a:t>
            </a:r>
            <a:r>
              <a:rPr/>
              <a:t> </a:t>
            </a:r>
            <a:r>
              <a:rPr/>
              <a:t>analysis</a:t>
            </a:r>
            <a:r>
              <a:rPr/>
              <a:t> </a:t>
            </a:r>
            <a:r>
              <a:rPr/>
              <a:t>plan.</a:t>
            </a:r>
            <a:r>
              <a:rPr/>
              <a:t> </a:t>
            </a:r>
            <a:r>
              <a:rPr/>
              <a:t>Failure</a:t>
            </a:r>
            <a:r>
              <a:rPr/>
              <a:t> </a:t>
            </a:r>
            <a:r>
              <a:rPr/>
              <a:t>to</a:t>
            </a:r>
            <a:r>
              <a:rPr/>
              <a:t> </a:t>
            </a:r>
            <a:r>
              <a:rPr/>
              <a:t>do</a:t>
            </a:r>
            <a:r>
              <a:rPr/>
              <a:t> </a:t>
            </a:r>
            <a:r>
              <a:rPr/>
              <a:t>this</a:t>
            </a:r>
            <a:r>
              <a:rPr/>
              <a:t> </a:t>
            </a:r>
            <a:r>
              <a:rPr/>
              <a:t>will</a:t>
            </a:r>
            <a:r>
              <a:rPr/>
              <a:t> </a:t>
            </a:r>
            <a:r>
              <a:rPr/>
              <a:t>lead</a:t>
            </a:r>
            <a:r>
              <a:rPr/>
              <a:t> </a:t>
            </a:r>
            <a:r>
              <a:rPr/>
              <a:t>to</a:t>
            </a:r>
            <a:r>
              <a:rPr/>
              <a:t> </a:t>
            </a:r>
            <a:r>
              <a:rPr/>
              <a:t>invalid</a:t>
            </a:r>
            <a:r>
              <a:rPr/>
              <a:t> </a:t>
            </a:r>
            <a:r>
              <a:rPr/>
              <a:t>statistical</a:t>
            </a:r>
            <a:r>
              <a:rPr/>
              <a:t> </a:t>
            </a:r>
            <a:r>
              <a:rPr/>
              <a:t>results.</a:t>
            </a:r>
          </a:p>
          <a:p>
            <a:pPr lvl="0" marL="0" indent="0">
              <a:buNone/>
            </a:pPr>
          </a:p>
          <a:p>
            <a:pPr lvl="0" marL="0" indent="0">
              <a:buNone/>
            </a:pPr>
            <a:r>
              <a:rPr/>
              <a:t>A</a:t>
            </a:r>
            <a:r>
              <a:rPr/>
              <a:t> </a:t>
            </a:r>
            <a:r>
              <a:rPr/>
              <a:t>longitudinal</a:t>
            </a:r>
            <a:r>
              <a:rPr/>
              <a:t> </a:t>
            </a:r>
            <a:r>
              <a:rPr/>
              <a:t>or</a:t>
            </a:r>
            <a:r>
              <a:rPr/>
              <a:t> </a:t>
            </a:r>
            <a:r>
              <a:rPr/>
              <a:t>hierarchical</a:t>
            </a:r>
            <a:r>
              <a:rPr/>
              <a:t> </a:t>
            </a:r>
            <a:r>
              <a:rPr/>
              <a:t>design</a:t>
            </a:r>
            <a:r>
              <a:rPr/>
              <a:t> </a:t>
            </a:r>
            <a:r>
              <a:rPr/>
              <a:t>appear</a:t>
            </a:r>
            <a:r>
              <a:rPr/>
              <a:t> </a:t>
            </a:r>
            <a:r>
              <a:rPr/>
              <a:t>in</a:t>
            </a:r>
            <a:r>
              <a:rPr/>
              <a:t> </a:t>
            </a:r>
            <a:r>
              <a:rPr/>
              <a:t>various</a:t>
            </a:r>
            <a:r>
              <a:rPr/>
              <a:t> </a:t>
            </a:r>
            <a:r>
              <a:rPr/>
              <a:t>forms,</a:t>
            </a:r>
            <a:r>
              <a:rPr/>
              <a:t> </a:t>
            </a:r>
            <a:r>
              <a:rPr/>
              <a:t>but</a:t>
            </a:r>
            <a:r>
              <a:rPr/>
              <a:t> </a:t>
            </a:r>
            <a:r>
              <a:rPr/>
              <a:t>I</a:t>
            </a:r>
            <a:r>
              <a:rPr/>
              <a:t> </a:t>
            </a:r>
            <a:r>
              <a:rPr/>
              <a:t>want</a:t>
            </a:r>
            <a:r>
              <a:rPr/>
              <a:t> </a:t>
            </a:r>
            <a:r>
              <a:rPr/>
              <a:t>to</a:t>
            </a:r>
            <a:r>
              <a:rPr/>
              <a:t> </a:t>
            </a:r>
            <a:r>
              <a:rPr/>
              <a:t>talk</a:t>
            </a:r>
            <a:r>
              <a:rPr/>
              <a:t> </a:t>
            </a:r>
            <a:r>
              <a:rPr/>
              <a:t>about</a:t>
            </a:r>
            <a:r>
              <a:rPr/>
              <a:t> </a:t>
            </a:r>
            <a:r>
              <a:rPr/>
              <a:t>four</a:t>
            </a:r>
            <a:r>
              <a:rPr/>
              <a:t> </a:t>
            </a:r>
            <a:r>
              <a:rPr/>
              <a:t>important</a:t>
            </a:r>
            <a:r>
              <a:rPr/>
              <a:t> </a:t>
            </a:r>
            <a:r>
              <a:rPr/>
              <a:t>settings:</a:t>
            </a:r>
            <a:r>
              <a:rPr/>
              <a:t> </a:t>
            </a:r>
            <a:r>
              <a:rPr/>
              <a:t>matching,</a:t>
            </a:r>
            <a:r>
              <a:rPr/>
              <a:t> </a:t>
            </a:r>
            <a:r>
              <a:rPr/>
              <a:t>baseline</a:t>
            </a:r>
            <a:r>
              <a:rPr/>
              <a:t> </a:t>
            </a:r>
            <a:r>
              <a:rPr/>
              <a:t>measaures,</a:t>
            </a:r>
            <a:r>
              <a:rPr/>
              <a:t> </a:t>
            </a:r>
            <a:r>
              <a:rPr/>
              <a:t>longitudinal</a:t>
            </a:r>
            <a:r>
              <a:rPr/>
              <a:t> </a:t>
            </a:r>
            <a:r>
              <a:rPr/>
              <a:t>designs,</a:t>
            </a:r>
            <a:r>
              <a:rPr/>
              <a:t> </a:t>
            </a:r>
            <a:r>
              <a:rPr/>
              <a:t>and</a:t>
            </a:r>
            <a:r>
              <a:rPr/>
              <a:t> </a:t>
            </a:r>
            <a:r>
              <a:rPr/>
              <a:t>cluster</a:t>
            </a:r>
            <a:r>
              <a:rPr/>
              <a:t> </a:t>
            </a:r>
            <a:r>
              <a:rPr/>
              <a:t>effects.</a:t>
            </a:r>
          </a:p>
        </p:txBody>
      </p:sp>
      <p:sp>
        <p:nvSpPr>
          <p:cNvPr id="4" name="Slide Number Placeholder 3"/>
          <p:cNvSpPr>
            <a:spLocks noGrp="1"/>
          </p:cNvSpPr>
          <p:nvPr>
            <p:ph type="sldNum" sz="quarter" idx="10"/>
          </p:nvPr>
        </p:nvSpPr>
        <p:spPr/>
        <p:txBody>
          <a:bodyPr/>
          <a:lstStyle/>
          <a:p>
            <a:fld id="{18BDFEC3-8487-43E8-A154-7C12CBC1FFF2}" type="slidenum">
              <a:rPr lang="en-US"/>
              <a:t>60</a:t>
            </a:fld>
            <a:endParaRPr lang="en-US"/>
          </a:p>
        </p:txBody>
      </p:sp>
    </p:spTree>
  </p:cSld>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Quantitative</a:t>
            </a:r>
            <a:r>
              <a:rPr/>
              <a:t> </a:t>
            </a:r>
            <a:r>
              <a:rPr/>
              <a:t>analysis</a:t>
            </a:r>
            <a:r>
              <a:rPr/>
              <a:t> </a:t>
            </a:r>
            <a:r>
              <a:rPr/>
              <a:t>is</a:t>
            </a:r>
            <a:r>
              <a:rPr/>
              <a:t> </a:t>
            </a:r>
            <a:r>
              <a:rPr/>
              <a:t>almost</a:t>
            </a:r>
            <a:r>
              <a:rPr/>
              <a:t> </a:t>
            </a:r>
            <a:r>
              <a:rPr/>
              <a:t>always</a:t>
            </a:r>
            <a:r>
              <a:rPr/>
              <a:t> </a:t>
            </a:r>
            <a:r>
              <a:rPr/>
              <a:t>structured</a:t>
            </a:r>
            <a:r>
              <a:rPr/>
              <a:t> </a:t>
            </a:r>
            <a:r>
              <a:rPr/>
              <a:t>and</a:t>
            </a:r>
            <a:r>
              <a:rPr/>
              <a:t> </a:t>
            </a:r>
            <a:r>
              <a:rPr/>
              <a:t>defined</a:t>
            </a:r>
            <a:r>
              <a:rPr/>
              <a:t> </a:t>
            </a:r>
            <a:r>
              <a:rPr/>
              <a:t>in</a:t>
            </a:r>
            <a:r>
              <a:rPr/>
              <a:t> </a:t>
            </a:r>
            <a:r>
              <a:rPr/>
              <a:t>detail</a:t>
            </a:r>
            <a:r>
              <a:rPr/>
              <a:t> </a:t>
            </a:r>
            <a:r>
              <a:rPr/>
              <a:t>prior</a:t>
            </a:r>
            <a:r>
              <a:rPr/>
              <a:t> </a:t>
            </a:r>
            <a:r>
              <a:rPr/>
              <a:t>to</a:t>
            </a:r>
            <a:r>
              <a:rPr/>
              <a:t> </a:t>
            </a:r>
            <a:r>
              <a:rPr/>
              <a:t>data</a:t>
            </a:r>
            <a:r>
              <a:rPr/>
              <a:t> </a:t>
            </a:r>
            <a:r>
              <a:rPr/>
              <a:t>collection.</a:t>
            </a:r>
            <a:r>
              <a:rPr/>
              <a:t> </a:t>
            </a:r>
            <a:r>
              <a:rPr/>
              <a:t>But</a:t>
            </a:r>
            <a:r>
              <a:rPr/>
              <a:t> </a:t>
            </a:r>
            <a:r>
              <a:rPr/>
              <a:t>qualitative</a:t>
            </a:r>
            <a:r>
              <a:rPr/>
              <a:t> </a:t>
            </a:r>
            <a:r>
              <a:rPr/>
              <a:t>analysis</a:t>
            </a:r>
            <a:r>
              <a:rPr/>
              <a:t> </a:t>
            </a:r>
            <a:r>
              <a:rPr/>
              <a:t>is</a:t>
            </a:r>
            <a:r>
              <a:rPr/>
              <a:t> </a:t>
            </a:r>
            <a:r>
              <a:rPr/>
              <a:t>different.</a:t>
            </a:r>
            <a:r>
              <a:rPr/>
              <a:t> </a:t>
            </a:r>
            <a:r>
              <a:rPr/>
              <a:t>You</a:t>
            </a:r>
            <a:r>
              <a:rPr/>
              <a:t> </a:t>
            </a:r>
            <a:r>
              <a:rPr/>
              <a:t>are</a:t>
            </a:r>
            <a:r>
              <a:rPr/>
              <a:t> </a:t>
            </a:r>
            <a:r>
              <a:rPr/>
              <a:t>trying</a:t>
            </a:r>
            <a:r>
              <a:rPr/>
              <a:t> </a:t>
            </a:r>
            <a:r>
              <a:rPr/>
              <a:t>to</a:t>
            </a:r>
            <a:r>
              <a:rPr/>
              <a:t> </a:t>
            </a:r>
            <a:r>
              <a:rPr/>
              <a:t>build</a:t>
            </a:r>
            <a:r>
              <a:rPr/>
              <a:t> </a:t>
            </a:r>
            <a:r>
              <a:rPr/>
              <a:t>a</a:t>
            </a:r>
            <a:r>
              <a:rPr/>
              <a:t> </a:t>
            </a:r>
            <a:r>
              <a:rPr/>
              <a:t>theoretical</a:t>
            </a:r>
            <a:r>
              <a:rPr/>
              <a:t> </a:t>
            </a:r>
            <a:r>
              <a:rPr/>
              <a:t>frame</a:t>
            </a:r>
            <a:r>
              <a:rPr/>
              <a:t> </a:t>
            </a:r>
            <a:r>
              <a:rPr/>
              <a:t>work</a:t>
            </a:r>
            <a:r>
              <a:rPr/>
              <a:t> </a:t>
            </a:r>
            <a:r>
              <a:rPr/>
              <a:t>from</a:t>
            </a:r>
            <a:r>
              <a:rPr/>
              <a:t> </a:t>
            </a:r>
            <a:r>
              <a:rPr/>
              <a:t>data,</a:t>
            </a:r>
            <a:r>
              <a:rPr/>
              <a:t> </a:t>
            </a:r>
            <a:r>
              <a:rPr/>
              <a:t>so</a:t>
            </a:r>
            <a:r>
              <a:rPr/>
              <a:t> </a:t>
            </a:r>
            <a:r>
              <a:rPr/>
              <a:t>you</a:t>
            </a:r>
            <a:r>
              <a:rPr/>
              <a:t> </a:t>
            </a:r>
            <a:r>
              <a:rPr/>
              <a:t>are</a:t>
            </a:r>
            <a:r>
              <a:rPr/>
              <a:t> </a:t>
            </a:r>
            <a:r>
              <a:rPr/>
              <a:t>moving</a:t>
            </a:r>
            <a:r>
              <a:rPr/>
              <a:t> </a:t>
            </a:r>
            <a:r>
              <a:rPr/>
              <a:t>from</a:t>
            </a:r>
            <a:r>
              <a:rPr/>
              <a:t> </a:t>
            </a:r>
            <a:r>
              <a:rPr/>
              <a:t>specific</a:t>
            </a:r>
            <a:r>
              <a:rPr/>
              <a:t> </a:t>
            </a:r>
            <a:r>
              <a:rPr/>
              <a:t>data</a:t>
            </a:r>
            <a:r>
              <a:rPr/>
              <a:t> </a:t>
            </a:r>
            <a:r>
              <a:rPr/>
              <a:t>to</a:t>
            </a:r>
            <a:r>
              <a:rPr/>
              <a:t> </a:t>
            </a:r>
            <a:r>
              <a:rPr/>
              <a:t>a</a:t>
            </a:r>
            <a:r>
              <a:rPr/>
              <a:t> </a:t>
            </a:r>
            <a:r>
              <a:rPr/>
              <a:t>generality.</a:t>
            </a:r>
            <a:r>
              <a:rPr/>
              <a:t> </a:t>
            </a:r>
            <a:r>
              <a:rPr/>
              <a:t>This</a:t>
            </a:r>
            <a:r>
              <a:rPr/>
              <a:t> </a:t>
            </a:r>
            <a:r>
              <a:rPr/>
              <a:t>is</a:t>
            </a:r>
            <a:r>
              <a:rPr/>
              <a:t> </a:t>
            </a:r>
            <a:r>
              <a:rPr/>
              <a:t>known</a:t>
            </a:r>
            <a:r>
              <a:rPr/>
              <a:t> </a:t>
            </a:r>
            <a:r>
              <a:rPr/>
              <a:t>as</a:t>
            </a:r>
            <a:r>
              <a:rPr/>
              <a:t> </a:t>
            </a:r>
            <a:r>
              <a:rPr/>
              <a:t>inductive</a:t>
            </a:r>
            <a:r>
              <a:rPr/>
              <a:t> </a:t>
            </a:r>
            <a:r>
              <a:rPr/>
              <a:t>research.</a:t>
            </a:r>
            <a:r>
              <a:rPr/>
              <a:t> </a:t>
            </a:r>
            <a:r>
              <a:rPr/>
              <a:t>You</a:t>
            </a:r>
            <a:r>
              <a:rPr/>
              <a:t> </a:t>
            </a:r>
            <a:r>
              <a:rPr/>
              <a:t>are</a:t>
            </a:r>
            <a:r>
              <a:rPr/>
              <a:t> </a:t>
            </a:r>
            <a:r>
              <a:rPr/>
              <a:t>using</a:t>
            </a:r>
            <a:r>
              <a:rPr/>
              <a:t> </a:t>
            </a:r>
            <a:r>
              <a:rPr/>
              <a:t>small</a:t>
            </a:r>
            <a:r>
              <a:rPr/>
              <a:t> </a:t>
            </a:r>
            <a:r>
              <a:rPr/>
              <a:t>pieces</a:t>
            </a:r>
            <a:r>
              <a:rPr/>
              <a:t> </a:t>
            </a:r>
            <a:r>
              <a:rPr/>
              <a:t>of</a:t>
            </a:r>
            <a:r>
              <a:rPr/>
              <a:t> </a:t>
            </a:r>
            <a:r>
              <a:rPr/>
              <a:t>text</a:t>
            </a:r>
            <a:r>
              <a:rPr/>
              <a:t> </a:t>
            </a:r>
            <a:r>
              <a:rPr/>
              <a:t>to</a:t>
            </a:r>
            <a:r>
              <a:rPr/>
              <a:t> </a:t>
            </a:r>
            <a:r>
              <a:rPr/>
              <a:t>develop</a:t>
            </a:r>
            <a:r>
              <a:rPr/>
              <a:t> </a:t>
            </a:r>
            <a:r>
              <a:rPr/>
              <a:t>broad</a:t>
            </a:r>
            <a:r>
              <a:rPr/>
              <a:t> </a:t>
            </a:r>
            <a:r>
              <a:rPr/>
              <a:t>themes</a:t>
            </a:r>
            <a:r>
              <a:rPr/>
              <a:t> </a:t>
            </a:r>
            <a:r>
              <a:rPr/>
              <a:t>and</a:t>
            </a:r>
            <a:r>
              <a:rPr/>
              <a:t> </a:t>
            </a:r>
            <a:r>
              <a:rPr/>
              <a:t>establish</a:t>
            </a:r>
            <a:r>
              <a:rPr/>
              <a:t> </a:t>
            </a:r>
            <a:r>
              <a:rPr/>
              <a:t>an</a:t>
            </a:r>
            <a:r>
              <a:rPr/>
              <a:t> </a:t>
            </a:r>
            <a:r>
              <a:rPr/>
              <a:t>overarching</a:t>
            </a:r>
            <a:r>
              <a:rPr/>
              <a:t> </a:t>
            </a:r>
            <a:r>
              <a:rPr/>
              <a:t>pattern</a:t>
            </a:r>
            <a:r>
              <a:rPr/>
              <a:t> </a:t>
            </a:r>
            <a:r>
              <a:rPr/>
              <a:t>or</a:t>
            </a:r>
            <a:r>
              <a:rPr/>
              <a:t> </a:t>
            </a:r>
            <a:r>
              <a:rPr/>
              <a:t>framework.</a:t>
            </a:r>
          </a:p>
          <a:p>
            <a:pPr lvl="0" marL="0" indent="0">
              <a:buNone/>
            </a:pPr>
          </a:p>
          <a:p>
            <a:pPr lvl="0" marL="0" indent="0">
              <a:buNone/>
            </a:pPr>
            <a:r>
              <a:rPr/>
              <a:t>You</a:t>
            </a:r>
            <a:r>
              <a:rPr/>
              <a:t> </a:t>
            </a:r>
            <a:r>
              <a:rPr/>
              <a:t>data</a:t>
            </a:r>
            <a:r>
              <a:rPr/>
              <a:t> </a:t>
            </a:r>
            <a:r>
              <a:rPr/>
              <a:t>collection</a:t>
            </a:r>
            <a:r>
              <a:rPr/>
              <a:t> </a:t>
            </a:r>
            <a:r>
              <a:rPr/>
              <a:t>may</a:t>
            </a:r>
            <a:r>
              <a:rPr/>
              <a:t> </a:t>
            </a:r>
            <a:r>
              <a:rPr/>
              <a:t>change</a:t>
            </a:r>
            <a:r>
              <a:rPr/>
              <a:t> </a:t>
            </a:r>
            <a:r>
              <a:rPr/>
              <a:t>as</a:t>
            </a:r>
            <a:r>
              <a:rPr/>
              <a:t> </a:t>
            </a:r>
            <a:r>
              <a:rPr/>
              <a:t>you</a:t>
            </a:r>
            <a:r>
              <a:rPr/>
              <a:t> </a:t>
            </a:r>
            <a:r>
              <a:rPr/>
              <a:t>collect</a:t>
            </a:r>
            <a:r>
              <a:rPr/>
              <a:t> </a:t>
            </a:r>
            <a:r>
              <a:rPr/>
              <a:t>information.</a:t>
            </a:r>
            <a:r>
              <a:rPr/>
              <a:t> </a:t>
            </a:r>
            <a:r>
              <a:rPr/>
              <a:t>I</a:t>
            </a:r>
            <a:r>
              <a:rPr/>
              <a:t> </a:t>
            </a:r>
            <a:r>
              <a:rPr/>
              <a:t>was</a:t>
            </a:r>
            <a:r>
              <a:rPr/>
              <a:t> </a:t>
            </a:r>
            <a:r>
              <a:rPr/>
              <a:t>helping</a:t>
            </a:r>
            <a:r>
              <a:rPr/>
              <a:t> </a:t>
            </a:r>
            <a:r>
              <a:rPr/>
              <a:t>a</a:t>
            </a:r>
            <a:r>
              <a:rPr/>
              <a:t> </a:t>
            </a:r>
            <a:r>
              <a:rPr/>
              <a:t>group</a:t>
            </a:r>
            <a:r>
              <a:rPr/>
              <a:t> </a:t>
            </a:r>
            <a:r>
              <a:rPr/>
              <a:t>of</a:t>
            </a:r>
            <a:r>
              <a:rPr/>
              <a:t> </a:t>
            </a:r>
            <a:r>
              <a:rPr/>
              <a:t>nurses</a:t>
            </a:r>
            <a:r>
              <a:rPr/>
              <a:t> </a:t>
            </a:r>
            <a:r>
              <a:rPr/>
              <a:t>who</a:t>
            </a:r>
            <a:r>
              <a:rPr/>
              <a:t> </a:t>
            </a:r>
            <a:r>
              <a:rPr/>
              <a:t>were</a:t>
            </a:r>
            <a:r>
              <a:rPr/>
              <a:t> </a:t>
            </a:r>
            <a:r>
              <a:rPr/>
              <a:t>running</a:t>
            </a:r>
            <a:r>
              <a:rPr/>
              <a:t> </a:t>
            </a:r>
            <a:r>
              <a:rPr/>
              <a:t>some</a:t>
            </a:r>
            <a:r>
              <a:rPr/>
              <a:t> </a:t>
            </a:r>
            <a:r>
              <a:rPr/>
              <a:t>focus</a:t>
            </a:r>
            <a:r>
              <a:rPr/>
              <a:t> </a:t>
            </a:r>
            <a:r>
              <a:rPr/>
              <a:t>groups</a:t>
            </a:r>
            <a:r>
              <a:rPr/>
              <a:t> </a:t>
            </a:r>
            <a:r>
              <a:rPr/>
              <a:t>(I</a:t>
            </a:r>
            <a:r>
              <a:rPr/>
              <a:t> </a:t>
            </a:r>
            <a:r>
              <a:rPr/>
              <a:t>didn’t</a:t>
            </a:r>
            <a:r>
              <a:rPr/>
              <a:t> </a:t>
            </a:r>
            <a:r>
              <a:rPr/>
              <a:t>do</a:t>
            </a:r>
            <a:r>
              <a:rPr/>
              <a:t> </a:t>
            </a:r>
            <a:r>
              <a:rPr/>
              <a:t>too</a:t>
            </a:r>
            <a:r>
              <a:rPr/>
              <a:t> </a:t>
            </a:r>
            <a:r>
              <a:rPr/>
              <a:t>much</a:t>
            </a:r>
            <a:r>
              <a:rPr/>
              <a:t> </a:t>
            </a:r>
            <a:r>
              <a:rPr/>
              <a:t>other</a:t>
            </a:r>
            <a:r>
              <a:rPr/>
              <a:t> </a:t>
            </a:r>
            <a:r>
              <a:rPr/>
              <a:t>than</a:t>
            </a:r>
            <a:r>
              <a:rPr/>
              <a:t> </a:t>
            </a:r>
            <a:r>
              <a:rPr/>
              <a:t>observe</a:t>
            </a:r>
            <a:r>
              <a:rPr/>
              <a:t> </a:t>
            </a:r>
            <a:r>
              <a:rPr/>
              <a:t>from</a:t>
            </a:r>
            <a:r>
              <a:rPr/>
              <a:t> </a:t>
            </a:r>
            <a:r>
              <a:rPr/>
              <a:t>a</a:t>
            </a:r>
            <a:r>
              <a:rPr/>
              <a:t> </a:t>
            </a:r>
            <a:r>
              <a:rPr/>
              <a:t>distance).</a:t>
            </a:r>
            <a:r>
              <a:rPr/>
              <a:t> </a:t>
            </a:r>
            <a:r>
              <a:rPr/>
              <a:t>A</a:t>
            </a:r>
            <a:r>
              <a:rPr/>
              <a:t> </a:t>
            </a:r>
            <a:r>
              <a:rPr/>
              <a:t>big</a:t>
            </a:r>
            <a:r>
              <a:rPr/>
              <a:t> </a:t>
            </a:r>
            <a:r>
              <a:rPr/>
              <a:t>pattern</a:t>
            </a:r>
            <a:r>
              <a:rPr/>
              <a:t> </a:t>
            </a:r>
            <a:r>
              <a:rPr/>
              <a:t>emerged</a:t>
            </a:r>
            <a:r>
              <a:rPr/>
              <a:t> </a:t>
            </a:r>
            <a:r>
              <a:rPr/>
              <a:t>with</a:t>
            </a:r>
            <a:r>
              <a:rPr/>
              <a:t> </a:t>
            </a:r>
            <a:r>
              <a:rPr/>
              <a:t>the</a:t>
            </a:r>
            <a:r>
              <a:rPr/>
              <a:t> </a:t>
            </a:r>
            <a:r>
              <a:rPr/>
              <a:t>very</a:t>
            </a:r>
            <a:r>
              <a:rPr/>
              <a:t> </a:t>
            </a:r>
            <a:r>
              <a:rPr/>
              <a:t>first</a:t>
            </a:r>
            <a:r>
              <a:rPr/>
              <a:t> </a:t>
            </a:r>
            <a:r>
              <a:rPr/>
              <a:t>focus</a:t>
            </a:r>
            <a:r>
              <a:rPr/>
              <a:t> </a:t>
            </a:r>
            <a:r>
              <a:rPr/>
              <a:t>group.</a:t>
            </a:r>
            <a:r>
              <a:rPr/>
              <a:t> </a:t>
            </a:r>
            <a:r>
              <a:rPr/>
              <a:t>There</a:t>
            </a:r>
            <a:r>
              <a:rPr/>
              <a:t> </a:t>
            </a:r>
            <a:r>
              <a:rPr/>
              <a:t>was</a:t>
            </a:r>
            <a:r>
              <a:rPr/>
              <a:t> </a:t>
            </a:r>
            <a:r>
              <a:rPr/>
              <a:t>a</a:t>
            </a:r>
            <a:r>
              <a:rPr/>
              <a:t> </a:t>
            </a:r>
            <a:r>
              <a:rPr/>
              <a:t>generational</a:t>
            </a:r>
            <a:r>
              <a:rPr/>
              <a:t> </a:t>
            </a:r>
            <a:r>
              <a:rPr/>
              <a:t>difference</a:t>
            </a:r>
            <a:r>
              <a:rPr/>
              <a:t> </a:t>
            </a:r>
            <a:r>
              <a:rPr/>
              <a:t>in</a:t>
            </a:r>
            <a:r>
              <a:rPr/>
              <a:t> </a:t>
            </a:r>
            <a:r>
              <a:rPr/>
              <a:t>norms</a:t>
            </a:r>
            <a:r>
              <a:rPr/>
              <a:t> </a:t>
            </a:r>
            <a:r>
              <a:rPr/>
              <a:t>and</a:t>
            </a:r>
            <a:r>
              <a:rPr/>
              <a:t> </a:t>
            </a:r>
            <a:r>
              <a:rPr/>
              <a:t>expectations.</a:t>
            </a:r>
            <a:r>
              <a:rPr/>
              <a:t> </a:t>
            </a:r>
            <a:r>
              <a:rPr/>
              <a:t>So</a:t>
            </a:r>
            <a:r>
              <a:rPr/>
              <a:t> </a:t>
            </a:r>
            <a:r>
              <a:rPr/>
              <a:t>much</a:t>
            </a:r>
            <a:r>
              <a:rPr/>
              <a:t> </a:t>
            </a:r>
            <a:r>
              <a:rPr/>
              <a:t>so</a:t>
            </a:r>
            <a:r>
              <a:rPr/>
              <a:t> </a:t>
            </a:r>
            <a:r>
              <a:rPr/>
              <a:t>that</a:t>
            </a:r>
            <a:r>
              <a:rPr/>
              <a:t> </a:t>
            </a:r>
            <a:r>
              <a:rPr/>
              <a:t>the</a:t>
            </a:r>
            <a:r>
              <a:rPr/>
              <a:t> </a:t>
            </a:r>
            <a:r>
              <a:rPr/>
              <a:t>first</a:t>
            </a:r>
            <a:r>
              <a:rPr/>
              <a:t> </a:t>
            </a:r>
            <a:r>
              <a:rPr/>
              <a:t>focus</a:t>
            </a:r>
            <a:r>
              <a:rPr/>
              <a:t> </a:t>
            </a:r>
            <a:r>
              <a:rPr/>
              <a:t>group</a:t>
            </a:r>
            <a:r>
              <a:rPr/>
              <a:t> </a:t>
            </a:r>
            <a:r>
              <a:rPr/>
              <a:t>almost</a:t>
            </a:r>
            <a:r>
              <a:rPr/>
              <a:t> </a:t>
            </a:r>
            <a:r>
              <a:rPr/>
              <a:t>devolved</a:t>
            </a:r>
            <a:r>
              <a:rPr/>
              <a:t> </a:t>
            </a:r>
            <a:r>
              <a:rPr/>
              <a:t>into</a:t>
            </a:r>
            <a:r>
              <a:rPr/>
              <a:t> </a:t>
            </a:r>
            <a:r>
              <a:rPr/>
              <a:t>a</a:t>
            </a:r>
            <a:r>
              <a:rPr/>
              <a:t> </a:t>
            </a:r>
            <a:r>
              <a:rPr/>
              <a:t>shouting</a:t>
            </a:r>
            <a:r>
              <a:rPr/>
              <a:t> </a:t>
            </a:r>
            <a:r>
              <a:rPr/>
              <a:t>match.</a:t>
            </a:r>
            <a:r>
              <a:rPr/>
              <a:t> </a:t>
            </a:r>
            <a:r>
              <a:rPr/>
              <a:t>So</a:t>
            </a:r>
            <a:r>
              <a:rPr/>
              <a:t> </a:t>
            </a:r>
            <a:r>
              <a:rPr/>
              <a:t>the</a:t>
            </a:r>
            <a:r>
              <a:rPr/>
              <a:t> </a:t>
            </a:r>
            <a:r>
              <a:rPr/>
              <a:t>nurses</a:t>
            </a:r>
            <a:r>
              <a:rPr/>
              <a:t> </a:t>
            </a:r>
            <a:r>
              <a:rPr/>
              <a:t>decided</a:t>
            </a:r>
            <a:r>
              <a:rPr/>
              <a:t> </a:t>
            </a:r>
            <a:r>
              <a:rPr/>
              <a:t>to</a:t>
            </a:r>
            <a:r>
              <a:rPr/>
              <a:t> </a:t>
            </a:r>
            <a:r>
              <a:rPr/>
              <a:t>ask</a:t>
            </a:r>
            <a:r>
              <a:rPr/>
              <a:t> </a:t>
            </a:r>
            <a:r>
              <a:rPr/>
              <a:t>lots</a:t>
            </a:r>
            <a:r>
              <a:rPr/>
              <a:t> </a:t>
            </a:r>
            <a:r>
              <a:rPr/>
              <a:t>of</a:t>
            </a:r>
            <a:r>
              <a:rPr/>
              <a:t> </a:t>
            </a:r>
            <a:r>
              <a:rPr/>
              <a:t>questions</a:t>
            </a:r>
            <a:r>
              <a:rPr/>
              <a:t> </a:t>
            </a:r>
            <a:r>
              <a:rPr/>
              <a:t>about</a:t>
            </a:r>
            <a:r>
              <a:rPr/>
              <a:t> </a:t>
            </a:r>
            <a:r>
              <a:rPr/>
              <a:t>generational</a:t>
            </a:r>
            <a:r>
              <a:rPr/>
              <a:t> </a:t>
            </a:r>
            <a:r>
              <a:rPr/>
              <a:t>issues</a:t>
            </a:r>
            <a:r>
              <a:rPr/>
              <a:t> </a:t>
            </a:r>
            <a:r>
              <a:rPr/>
              <a:t>and</a:t>
            </a:r>
            <a:r>
              <a:rPr/>
              <a:t> </a:t>
            </a:r>
            <a:r>
              <a:rPr/>
              <a:t>they</a:t>
            </a:r>
            <a:r>
              <a:rPr/>
              <a:t> </a:t>
            </a:r>
            <a:r>
              <a:rPr/>
              <a:t>also</a:t>
            </a:r>
            <a:r>
              <a:rPr/>
              <a:t> </a:t>
            </a:r>
            <a:r>
              <a:rPr/>
              <a:t>decided</a:t>
            </a:r>
            <a:r>
              <a:rPr/>
              <a:t> </a:t>
            </a:r>
            <a:r>
              <a:rPr/>
              <a:t>wisely</a:t>
            </a:r>
            <a:r>
              <a:rPr/>
              <a:t> </a:t>
            </a:r>
            <a:r>
              <a:rPr/>
              <a:t>to</a:t>
            </a:r>
            <a:r>
              <a:rPr/>
              <a:t> </a:t>
            </a:r>
            <a:r>
              <a:rPr/>
              <a:t>separate</a:t>
            </a:r>
            <a:r>
              <a:rPr/>
              <a:t> </a:t>
            </a:r>
            <a:r>
              <a:rPr/>
              <a:t>the</a:t>
            </a:r>
            <a:r>
              <a:rPr/>
              <a:t> </a:t>
            </a:r>
            <a:r>
              <a:rPr/>
              <a:t>boomer</a:t>
            </a:r>
            <a:r>
              <a:rPr/>
              <a:t> </a:t>
            </a:r>
            <a:r>
              <a:rPr/>
              <a:t>generation</a:t>
            </a:r>
            <a:r>
              <a:rPr/>
              <a:t> </a:t>
            </a:r>
            <a:r>
              <a:rPr/>
              <a:t>from</a:t>
            </a:r>
            <a:r>
              <a:rPr/>
              <a:t> </a:t>
            </a:r>
            <a:r>
              <a:rPr/>
              <a:t>the</a:t>
            </a:r>
            <a:r>
              <a:rPr/>
              <a:t> </a:t>
            </a:r>
            <a:r>
              <a:rPr/>
              <a:t>Xers.</a:t>
            </a:r>
          </a:p>
          <a:p>
            <a:pPr lvl="0" marL="0" indent="0">
              <a:buNone/>
            </a:pPr>
          </a:p>
          <a:p>
            <a:pPr lvl="0" marL="0" indent="0">
              <a:buNone/>
            </a:pPr>
            <a:r>
              <a:rPr/>
              <a:t>So</a:t>
            </a:r>
            <a:r>
              <a:rPr/>
              <a:t> </a:t>
            </a:r>
            <a:r>
              <a:rPr/>
              <a:t>if</a:t>
            </a:r>
            <a:r>
              <a:rPr/>
              <a:t> </a:t>
            </a:r>
            <a:r>
              <a:rPr/>
              <a:t>things</a:t>
            </a:r>
            <a:r>
              <a:rPr/>
              <a:t> </a:t>
            </a:r>
            <a:r>
              <a:rPr/>
              <a:t>can</a:t>
            </a:r>
            <a:r>
              <a:rPr/>
              <a:t> </a:t>
            </a:r>
            <a:r>
              <a:rPr/>
              <a:t>and</a:t>
            </a:r>
            <a:r>
              <a:rPr/>
              <a:t> </a:t>
            </a:r>
            <a:r>
              <a:rPr/>
              <a:t>should</a:t>
            </a:r>
            <a:r>
              <a:rPr/>
              <a:t> </a:t>
            </a:r>
            <a:r>
              <a:rPr/>
              <a:t>change</a:t>
            </a:r>
            <a:r>
              <a:rPr/>
              <a:t> </a:t>
            </a:r>
            <a:r>
              <a:rPr/>
              <a:t>as</a:t>
            </a:r>
            <a:r>
              <a:rPr/>
              <a:t> </a:t>
            </a:r>
            <a:r>
              <a:rPr/>
              <a:t>you</a:t>
            </a:r>
            <a:r>
              <a:rPr/>
              <a:t> </a:t>
            </a:r>
            <a:r>
              <a:rPr/>
              <a:t>collect</a:t>
            </a:r>
            <a:r>
              <a:rPr/>
              <a:t> </a:t>
            </a:r>
            <a:r>
              <a:rPr/>
              <a:t>data,</a:t>
            </a:r>
            <a:r>
              <a:rPr/>
              <a:t> </a:t>
            </a:r>
            <a:r>
              <a:rPr/>
              <a:t>how</a:t>
            </a:r>
            <a:r>
              <a:rPr/>
              <a:t> </a:t>
            </a:r>
            <a:r>
              <a:rPr/>
              <a:t>do</a:t>
            </a:r>
            <a:r>
              <a:rPr/>
              <a:t> </a:t>
            </a:r>
            <a:r>
              <a:rPr/>
              <a:t>you</a:t>
            </a:r>
            <a:r>
              <a:rPr/>
              <a:t> </a:t>
            </a:r>
            <a:r>
              <a:rPr/>
              <a:t>write</a:t>
            </a:r>
            <a:r>
              <a:rPr/>
              <a:t> </a:t>
            </a:r>
            <a:r>
              <a:rPr/>
              <a:t>a</a:t>
            </a:r>
            <a:r>
              <a:rPr/>
              <a:t> </a:t>
            </a:r>
            <a:r>
              <a:rPr/>
              <a:t>methods</a:t>
            </a:r>
            <a:r>
              <a:rPr/>
              <a:t> </a:t>
            </a:r>
            <a:r>
              <a:rPr/>
              <a:t>section?</a:t>
            </a:r>
            <a:r>
              <a:rPr/>
              <a:t> </a:t>
            </a:r>
            <a:r>
              <a:rPr/>
              <a:t>You</a:t>
            </a:r>
            <a:r>
              <a:rPr/>
              <a:t> </a:t>
            </a:r>
            <a:r>
              <a:rPr/>
              <a:t>have</a:t>
            </a:r>
            <a:r>
              <a:rPr/>
              <a:t> </a:t>
            </a:r>
            <a:r>
              <a:rPr/>
              <a:t>to</a:t>
            </a:r>
            <a:r>
              <a:rPr/>
              <a:t> </a:t>
            </a:r>
            <a:r>
              <a:rPr/>
              <a:t>focus</a:t>
            </a:r>
            <a:r>
              <a:rPr/>
              <a:t> </a:t>
            </a:r>
            <a:r>
              <a:rPr/>
              <a:t>on</a:t>
            </a:r>
            <a:r>
              <a:rPr/>
              <a:t> </a:t>
            </a:r>
            <a:r>
              <a:rPr/>
              <a:t>the</a:t>
            </a:r>
            <a:r>
              <a:rPr/>
              <a:t> </a:t>
            </a:r>
            <a:r>
              <a:rPr/>
              <a:t>process.</a:t>
            </a:r>
            <a:r>
              <a:rPr/>
              <a:t> </a:t>
            </a:r>
            <a:r>
              <a:rPr/>
              <a:t>Well</a:t>
            </a:r>
            <a:r>
              <a:rPr/>
              <a:t> </a:t>
            </a:r>
            <a:r>
              <a:rPr/>
              <a:t>there</a:t>
            </a:r>
            <a:r>
              <a:rPr/>
              <a:t> </a:t>
            </a:r>
            <a:r>
              <a:rPr/>
              <a:t>are</a:t>
            </a:r>
            <a:r>
              <a:rPr/>
              <a:t> </a:t>
            </a:r>
            <a:r>
              <a:rPr/>
              <a:t>small</a:t>
            </a:r>
            <a:r>
              <a:rPr/>
              <a:t> </a:t>
            </a:r>
            <a:r>
              <a:rPr/>
              <a:t>things,</a:t>
            </a:r>
            <a:r>
              <a:rPr/>
              <a:t> </a:t>
            </a:r>
            <a:r>
              <a:rPr/>
              <a:t>such</a:t>
            </a:r>
            <a:r>
              <a:rPr/>
              <a:t> </a:t>
            </a:r>
            <a:r>
              <a:rPr/>
              <a:t>as</a:t>
            </a:r>
            <a:r>
              <a:rPr/>
              <a:t> </a:t>
            </a:r>
            <a:r>
              <a:rPr/>
              <a:t>who</a:t>
            </a:r>
            <a:r>
              <a:rPr/>
              <a:t> </a:t>
            </a:r>
            <a:r>
              <a:rPr/>
              <a:t>does</a:t>
            </a:r>
            <a:r>
              <a:rPr/>
              <a:t> </a:t>
            </a:r>
            <a:r>
              <a:rPr/>
              <a:t>the</a:t>
            </a:r>
            <a:r>
              <a:rPr/>
              <a:t> </a:t>
            </a:r>
            <a:r>
              <a:rPr/>
              <a:t>questions</a:t>
            </a:r>
            <a:r>
              <a:rPr/>
              <a:t> </a:t>
            </a:r>
            <a:r>
              <a:rPr/>
              <a:t>in</a:t>
            </a:r>
            <a:r>
              <a:rPr/>
              <a:t> </a:t>
            </a:r>
            <a:r>
              <a:rPr/>
              <a:t>the</a:t>
            </a:r>
            <a:r>
              <a:rPr/>
              <a:t> </a:t>
            </a:r>
            <a:r>
              <a:rPr/>
              <a:t>interviews,</a:t>
            </a:r>
            <a:r>
              <a:rPr/>
              <a:t> </a:t>
            </a:r>
            <a:r>
              <a:rPr/>
              <a:t>how</a:t>
            </a:r>
            <a:r>
              <a:rPr/>
              <a:t> </a:t>
            </a:r>
            <a:r>
              <a:rPr/>
              <a:t>the</a:t>
            </a:r>
            <a:r>
              <a:rPr/>
              <a:t> </a:t>
            </a:r>
            <a:r>
              <a:rPr/>
              <a:t>interviews</a:t>
            </a:r>
            <a:r>
              <a:rPr/>
              <a:t> </a:t>
            </a:r>
            <a:r>
              <a:rPr/>
              <a:t>will</a:t>
            </a:r>
            <a:r>
              <a:rPr/>
              <a:t> </a:t>
            </a:r>
            <a:r>
              <a:rPr/>
              <a:t>be</a:t>
            </a:r>
            <a:r>
              <a:rPr/>
              <a:t> </a:t>
            </a:r>
            <a:r>
              <a:rPr/>
              <a:t>recorded</a:t>
            </a:r>
            <a:r>
              <a:rPr/>
              <a:t> </a:t>
            </a:r>
            <a:r>
              <a:rPr/>
              <a:t>and</a:t>
            </a:r>
            <a:r>
              <a:rPr/>
              <a:t> </a:t>
            </a:r>
            <a:r>
              <a:rPr/>
              <a:t>transcibed,</a:t>
            </a:r>
            <a:r>
              <a:rPr/>
              <a:t> </a:t>
            </a:r>
            <a:r>
              <a:rPr/>
              <a:t>and</a:t>
            </a:r>
            <a:r>
              <a:rPr/>
              <a:t> </a:t>
            </a:r>
            <a:r>
              <a:rPr/>
              <a:t>so</a:t>
            </a:r>
            <a:r>
              <a:rPr/>
              <a:t> </a:t>
            </a:r>
            <a:r>
              <a:rPr/>
              <a:t>forth.</a:t>
            </a:r>
            <a:r>
              <a:rPr/>
              <a:t> </a:t>
            </a:r>
            <a:r>
              <a:rPr/>
              <a:t>You</a:t>
            </a:r>
            <a:r>
              <a:rPr/>
              <a:t> </a:t>
            </a:r>
            <a:r>
              <a:rPr/>
              <a:t>should</a:t>
            </a:r>
            <a:r>
              <a:rPr/>
              <a:t> </a:t>
            </a:r>
            <a:r>
              <a:rPr/>
              <a:t>mention</a:t>
            </a:r>
            <a:r>
              <a:rPr/>
              <a:t> </a:t>
            </a:r>
            <a:r>
              <a:rPr/>
              <a:t>privacy</a:t>
            </a:r>
            <a:r>
              <a:rPr/>
              <a:t> </a:t>
            </a:r>
            <a:r>
              <a:rPr/>
              <a:t>protections.</a:t>
            </a:r>
          </a:p>
          <a:p>
            <a:pPr lvl="0" marL="0" indent="0">
              <a:buNone/>
            </a:pPr>
          </a:p>
          <a:p>
            <a:pPr lvl="0" marL="0" indent="0">
              <a:buNone/>
            </a:pPr>
            <a:r>
              <a:rPr/>
              <a:t>Most</a:t>
            </a:r>
            <a:r>
              <a:rPr/>
              <a:t> </a:t>
            </a:r>
            <a:r>
              <a:rPr/>
              <a:t>importantly,</a:t>
            </a:r>
            <a:r>
              <a:rPr/>
              <a:t> </a:t>
            </a:r>
            <a:r>
              <a:rPr/>
              <a:t>if</a:t>
            </a:r>
            <a:r>
              <a:rPr/>
              <a:t> </a:t>
            </a:r>
            <a:r>
              <a:rPr/>
              <a:t>you</a:t>
            </a:r>
            <a:r>
              <a:rPr/>
              <a:t> </a:t>
            </a:r>
            <a:r>
              <a:rPr/>
              <a:t>expect</a:t>
            </a:r>
            <a:r>
              <a:rPr/>
              <a:t> </a:t>
            </a:r>
            <a:r>
              <a:rPr/>
              <a:t>to</a:t>
            </a:r>
            <a:r>
              <a:rPr/>
              <a:t> </a:t>
            </a:r>
            <a:r>
              <a:rPr/>
              <a:t>let</a:t>
            </a:r>
            <a:r>
              <a:rPr/>
              <a:t> </a:t>
            </a:r>
            <a:r>
              <a:rPr/>
              <a:t>the</a:t>
            </a:r>
            <a:r>
              <a:rPr/>
              <a:t> </a:t>
            </a:r>
            <a:r>
              <a:rPr/>
              <a:t>early</a:t>
            </a:r>
            <a:r>
              <a:rPr/>
              <a:t> </a:t>
            </a:r>
            <a:r>
              <a:rPr/>
              <a:t>data</a:t>
            </a:r>
            <a:r>
              <a:rPr/>
              <a:t> </a:t>
            </a:r>
            <a:r>
              <a:rPr/>
              <a:t>drive</a:t>
            </a:r>
            <a:r>
              <a:rPr/>
              <a:t> </a:t>
            </a:r>
            <a:r>
              <a:rPr/>
              <a:t>how</a:t>
            </a:r>
            <a:r>
              <a:rPr/>
              <a:t> </a:t>
            </a:r>
            <a:r>
              <a:rPr/>
              <a:t>you</a:t>
            </a:r>
            <a:r>
              <a:rPr/>
              <a:t> </a:t>
            </a:r>
            <a:r>
              <a:rPr/>
              <a:t>will</a:t>
            </a:r>
            <a:r>
              <a:rPr/>
              <a:t> </a:t>
            </a:r>
            <a:r>
              <a:rPr/>
              <a:t>collect</a:t>
            </a:r>
            <a:r>
              <a:rPr/>
              <a:t> </a:t>
            </a:r>
            <a:r>
              <a:rPr/>
              <a:t>later</a:t>
            </a:r>
            <a:r>
              <a:rPr/>
              <a:t> </a:t>
            </a:r>
            <a:r>
              <a:rPr/>
              <a:t>data</a:t>
            </a:r>
            <a:r>
              <a:rPr/>
              <a:t> </a:t>
            </a:r>
            <a:r>
              <a:rPr/>
              <a:t>collection</a:t>
            </a:r>
            <a:r>
              <a:rPr/>
              <a:t> </a:t>
            </a:r>
            <a:r>
              <a:rPr/>
              <a:t>efforts,</a:t>
            </a:r>
            <a:r>
              <a:rPr/>
              <a:t> </a:t>
            </a:r>
            <a:r>
              <a:rPr/>
              <a:t>say</a:t>
            </a:r>
            <a:r>
              <a:rPr/>
              <a:t> </a:t>
            </a:r>
            <a:r>
              <a:rPr/>
              <a:t>this</a:t>
            </a:r>
            <a:r>
              <a:rPr/>
              <a:t> </a:t>
            </a:r>
            <a:r>
              <a:rPr/>
              <a:t>explicitly</a:t>
            </a:r>
            <a:r>
              <a:rPr/>
              <a:t> </a:t>
            </a:r>
            <a:r>
              <a:rPr/>
              <a:t>and</a:t>
            </a:r>
            <a:r>
              <a:rPr/>
              <a:t> </a:t>
            </a:r>
            <a:r>
              <a:rPr/>
              <a:t>explain</a:t>
            </a:r>
            <a:r>
              <a:rPr/>
              <a:t> </a:t>
            </a:r>
            <a:r>
              <a:rPr/>
              <a:t>what</a:t>
            </a:r>
            <a:r>
              <a:rPr/>
              <a:t> </a:t>
            </a:r>
            <a:r>
              <a:rPr/>
              <a:t>you</a:t>
            </a:r>
            <a:r>
              <a:rPr/>
              <a:t> </a:t>
            </a:r>
            <a:r>
              <a:rPr/>
              <a:t>will</a:t>
            </a:r>
            <a:r>
              <a:rPr/>
              <a:t> </a:t>
            </a:r>
            <a:r>
              <a:rPr/>
              <a:t>be</a:t>
            </a:r>
            <a:r>
              <a:rPr/>
              <a:t> </a:t>
            </a:r>
            <a:r>
              <a:rPr/>
              <a:t>looking</a:t>
            </a:r>
            <a:r>
              <a:rPr/>
              <a:t> </a:t>
            </a:r>
            <a:r>
              <a:rPr/>
              <a:t>for</a:t>
            </a:r>
            <a:r>
              <a:rPr/>
              <a:t> </a:t>
            </a:r>
            <a:r>
              <a:rPr/>
              <a:t>as</a:t>
            </a:r>
            <a:r>
              <a:rPr/>
              <a:t> </a:t>
            </a:r>
            <a:r>
              <a:rPr/>
              <a:t>you</a:t>
            </a:r>
            <a:r>
              <a:rPr/>
              <a:t> </a:t>
            </a:r>
            <a:r>
              <a:rPr/>
              <a:t>decide</a:t>
            </a:r>
            <a:r>
              <a:rPr/>
              <a:t> </a:t>
            </a:r>
            <a:r>
              <a:rPr/>
              <a:t>how</a:t>
            </a:r>
            <a:r>
              <a:rPr/>
              <a:t> </a:t>
            </a:r>
            <a:r>
              <a:rPr/>
              <a:t>and</a:t>
            </a:r>
            <a:r>
              <a:rPr/>
              <a:t> </a:t>
            </a:r>
            <a:r>
              <a:rPr/>
              <a:t>when</a:t>
            </a:r>
            <a:r>
              <a:rPr/>
              <a:t> </a:t>
            </a:r>
            <a:r>
              <a:rPr/>
              <a:t>to</a:t>
            </a:r>
            <a:r>
              <a:rPr/>
              <a:t> </a:t>
            </a:r>
            <a:r>
              <a:rPr/>
              <a:t>make</a:t>
            </a:r>
            <a:r>
              <a:rPr/>
              <a:t> </a:t>
            </a:r>
            <a:r>
              <a:rPr/>
              <a:t>mid-course</a:t>
            </a:r>
            <a:r>
              <a:rPr/>
              <a:t> </a:t>
            </a:r>
            <a:r>
              <a:rPr/>
              <a:t>adaptations.</a:t>
            </a:r>
          </a:p>
        </p:txBody>
      </p:sp>
      <p:sp>
        <p:nvSpPr>
          <p:cNvPr id="4" name="Slide Number Placeholder 3"/>
          <p:cNvSpPr>
            <a:spLocks noGrp="1"/>
          </p:cNvSpPr>
          <p:nvPr>
            <p:ph type="sldNum" sz="quarter" idx="10"/>
          </p:nvPr>
        </p:nvSpPr>
        <p:spPr/>
        <p:txBody>
          <a:bodyPr/>
          <a:lstStyle/>
          <a:p>
            <a:fld id="{18BDFEC3-8487-43E8-A154-7C12CBC1FFF2}" type="slidenum">
              <a:rPr lang="en-US"/>
              <a:t>68</a:t>
            </a:fld>
            <a:endParaRPr lang="en-US"/>
          </a:p>
        </p:txBody>
      </p:sp>
    </p:spTree>
  </p:cSld>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Software</a:t>
            </a:r>
            <a:r>
              <a:rPr/>
              <a:t> </a:t>
            </a:r>
            <a:r>
              <a:rPr/>
              <a:t>allows</a:t>
            </a:r>
            <a:r>
              <a:rPr/>
              <a:t> </a:t>
            </a:r>
            <a:r>
              <a:rPr/>
              <a:t>you</a:t>
            </a:r>
            <a:r>
              <a:rPr/>
              <a:t> </a:t>
            </a:r>
            <a:r>
              <a:rPr/>
              <a:t>to</a:t>
            </a:r>
            <a:r>
              <a:rPr/>
              <a:t> </a:t>
            </a:r>
            <a:r>
              <a:rPr/>
              <a:t>go</a:t>
            </a:r>
            <a:r>
              <a:rPr/>
              <a:t> </a:t>
            </a:r>
            <a:r>
              <a:rPr/>
              <a:t>back</a:t>
            </a:r>
            <a:r>
              <a:rPr/>
              <a:t> </a:t>
            </a:r>
            <a:r>
              <a:rPr/>
              <a:t>and</a:t>
            </a:r>
            <a:r>
              <a:rPr/>
              <a:t> </a:t>
            </a:r>
            <a:r>
              <a:rPr/>
              <a:t>forth</a:t>
            </a:r>
            <a:r>
              <a:rPr/>
              <a:t> </a:t>
            </a:r>
            <a:r>
              <a:rPr/>
              <a:t>between</a:t>
            </a:r>
            <a:r>
              <a:rPr/>
              <a:t> </a:t>
            </a:r>
            <a:r>
              <a:rPr/>
              <a:t>themes</a:t>
            </a:r>
            <a:r>
              <a:rPr/>
              <a:t> </a:t>
            </a:r>
            <a:r>
              <a:rPr/>
              <a:t>and</a:t>
            </a:r>
            <a:r>
              <a:rPr/>
              <a:t> </a:t>
            </a:r>
            <a:r>
              <a:rPr/>
              <a:t>the</a:t>
            </a:r>
            <a:r>
              <a:rPr/>
              <a:t> </a:t>
            </a:r>
            <a:r>
              <a:rPr/>
              <a:t>original</a:t>
            </a:r>
            <a:r>
              <a:rPr/>
              <a:t> </a:t>
            </a:r>
            <a:r>
              <a:rPr/>
              <a:t>text.</a:t>
            </a:r>
            <a:r>
              <a:rPr/>
              <a:t> </a:t>
            </a:r>
            <a:r>
              <a:rPr/>
              <a:t>Cross-referencing</a:t>
            </a:r>
            <a:r>
              <a:rPr/>
              <a:t> </a:t>
            </a:r>
            <a:r>
              <a:rPr/>
              <a:t>is</a:t>
            </a:r>
            <a:r>
              <a:rPr/>
              <a:t> </a:t>
            </a:r>
            <a:r>
              <a:rPr/>
              <a:t>important.</a:t>
            </a:r>
            <a:r>
              <a:rPr/>
              <a:t> </a:t>
            </a:r>
            <a:r>
              <a:rPr/>
              <a:t>Find</a:t>
            </a:r>
            <a:r>
              <a:rPr/>
              <a:t> </a:t>
            </a:r>
            <a:r>
              <a:rPr/>
              <a:t>examples</a:t>
            </a:r>
            <a:r>
              <a:rPr/>
              <a:t> </a:t>
            </a:r>
            <a:r>
              <a:rPr/>
              <a:t>easily.</a:t>
            </a:r>
            <a:r>
              <a:rPr/>
              <a:t> </a:t>
            </a:r>
            <a:r>
              <a:rPr/>
              <a:t>It</a:t>
            </a:r>
            <a:r>
              <a:rPr/>
              <a:t> </a:t>
            </a:r>
            <a:r>
              <a:rPr/>
              <a:t>helps</a:t>
            </a:r>
            <a:r>
              <a:rPr/>
              <a:t> </a:t>
            </a:r>
            <a:r>
              <a:rPr/>
              <a:t>provide</a:t>
            </a:r>
            <a:r>
              <a:rPr/>
              <a:t> </a:t>
            </a:r>
            <a:r>
              <a:rPr/>
              <a:t>validity</a:t>
            </a:r>
            <a:r>
              <a:rPr/>
              <a:t> </a:t>
            </a:r>
            <a:r>
              <a:rPr/>
              <a:t>checks.</a:t>
            </a:r>
            <a:r>
              <a:rPr/>
              <a:t> </a:t>
            </a:r>
            <a:r>
              <a:rPr/>
              <a:t>Does</a:t>
            </a:r>
            <a:r>
              <a:rPr/>
              <a:t> </a:t>
            </a:r>
            <a:r>
              <a:rPr/>
              <a:t>someone</a:t>
            </a:r>
            <a:r>
              <a:rPr/>
              <a:t> </a:t>
            </a:r>
            <a:r>
              <a:rPr/>
              <a:t>agree</a:t>
            </a:r>
            <a:r>
              <a:rPr/>
              <a:t> </a:t>
            </a:r>
            <a:r>
              <a:rPr/>
              <a:t>with</a:t>
            </a:r>
            <a:r>
              <a:rPr/>
              <a:t> </a:t>
            </a:r>
            <a:r>
              <a:rPr/>
              <a:t>your</a:t>
            </a:r>
            <a:r>
              <a:rPr/>
              <a:t> </a:t>
            </a:r>
            <a:r>
              <a:rPr/>
              <a:t>categorization.</a:t>
            </a:r>
          </a:p>
          <a:p>
            <a:pPr lvl="0" marL="0" indent="0">
              <a:buNone/>
            </a:pPr>
          </a:p>
          <a:p>
            <a:pPr lvl="0" marL="0" indent="0">
              <a:buNone/>
            </a:pPr>
            <a:r>
              <a:rPr/>
              <a:t>Categories</a:t>
            </a:r>
            <a:r>
              <a:rPr/>
              <a:t> </a:t>
            </a:r>
            <a:r>
              <a:rPr/>
              <a:t>need</a:t>
            </a:r>
            <a:r>
              <a:rPr/>
              <a:t> </a:t>
            </a:r>
            <a:r>
              <a:rPr/>
              <a:t>to</a:t>
            </a:r>
            <a:r>
              <a:rPr/>
              <a:t> </a:t>
            </a:r>
            <a:r>
              <a:rPr/>
              <a:t>be</a:t>
            </a:r>
            <a:r>
              <a:rPr/>
              <a:t> </a:t>
            </a:r>
            <a:r>
              <a:rPr/>
              <a:t>faithful</a:t>
            </a:r>
            <a:r>
              <a:rPr/>
              <a:t> </a:t>
            </a:r>
            <a:r>
              <a:rPr/>
              <a:t>to</a:t>
            </a:r>
            <a:r>
              <a:rPr/>
              <a:t> </a:t>
            </a:r>
            <a:r>
              <a:rPr/>
              <a:t>the</a:t>
            </a:r>
            <a:r>
              <a:rPr/>
              <a:t> </a:t>
            </a:r>
            <a:r>
              <a:rPr/>
              <a:t>data.</a:t>
            </a:r>
            <a:r>
              <a:rPr/>
              <a:t> </a:t>
            </a:r>
            <a:r>
              <a:rPr/>
              <a:t>This</a:t>
            </a:r>
            <a:r>
              <a:rPr/>
              <a:t> </a:t>
            </a:r>
            <a:r>
              <a:rPr/>
              <a:t>is</a:t>
            </a:r>
            <a:r>
              <a:rPr/>
              <a:t> </a:t>
            </a:r>
            <a:r>
              <a:rPr/>
              <a:t>internal</a:t>
            </a:r>
            <a:r>
              <a:rPr/>
              <a:t> </a:t>
            </a:r>
            <a:r>
              <a:rPr/>
              <a:t>validity.</a:t>
            </a:r>
            <a:r>
              <a:rPr/>
              <a:t> </a:t>
            </a:r>
            <a:r>
              <a:rPr/>
              <a:t>But</a:t>
            </a:r>
            <a:r>
              <a:rPr/>
              <a:t> </a:t>
            </a:r>
            <a:r>
              <a:rPr/>
              <a:t>you</a:t>
            </a:r>
            <a:r>
              <a:rPr/>
              <a:t> </a:t>
            </a:r>
            <a:r>
              <a:rPr/>
              <a:t>need</a:t>
            </a:r>
            <a:r>
              <a:rPr/>
              <a:t> </a:t>
            </a:r>
            <a:r>
              <a:rPr/>
              <a:t>to</a:t>
            </a:r>
            <a:r>
              <a:rPr/>
              <a:t> </a:t>
            </a:r>
            <a:r>
              <a:rPr/>
              <a:t>place</a:t>
            </a:r>
            <a:r>
              <a:rPr/>
              <a:t> </a:t>
            </a:r>
            <a:r>
              <a:rPr/>
              <a:t>this</a:t>
            </a:r>
            <a:r>
              <a:rPr/>
              <a:t> </a:t>
            </a:r>
            <a:r>
              <a:rPr/>
              <a:t>in</a:t>
            </a:r>
            <a:r>
              <a:rPr/>
              <a:t> </a:t>
            </a:r>
            <a:r>
              <a:rPr/>
              <a:t>a</a:t>
            </a:r>
            <a:r>
              <a:rPr/>
              <a:t> </a:t>
            </a:r>
            <a:r>
              <a:rPr/>
              <a:t>broader</a:t>
            </a:r>
            <a:r>
              <a:rPr/>
              <a:t> </a:t>
            </a:r>
            <a:r>
              <a:rPr/>
              <a:t>understanding.</a:t>
            </a:r>
          </a:p>
          <a:p>
            <a:pPr lvl="0" marL="0" indent="0">
              <a:buNone/>
            </a:pPr>
          </a:p>
          <a:p>
            <a:pPr lvl="0" marL="0" indent="0">
              <a:buNone/>
            </a:pPr>
            <a:r>
              <a:rPr/>
              <a:t>You</a:t>
            </a:r>
            <a:r>
              <a:rPr/>
              <a:t> </a:t>
            </a:r>
            <a:r>
              <a:rPr/>
              <a:t>need</a:t>
            </a:r>
            <a:r>
              <a:rPr/>
              <a:t> </a:t>
            </a:r>
            <a:r>
              <a:rPr/>
              <a:t>to</a:t>
            </a:r>
            <a:r>
              <a:rPr/>
              <a:t> </a:t>
            </a:r>
            <a:r>
              <a:rPr/>
              <a:t>be</a:t>
            </a:r>
            <a:r>
              <a:rPr/>
              <a:t> </a:t>
            </a:r>
            <a:r>
              <a:rPr/>
              <a:t>careful</a:t>
            </a:r>
            <a:r>
              <a:rPr/>
              <a:t> </a:t>
            </a:r>
            <a:r>
              <a:rPr/>
              <a:t>about</a:t>
            </a:r>
            <a:r>
              <a:rPr/>
              <a:t> </a:t>
            </a:r>
            <a:r>
              <a:rPr/>
              <a:t>trying</a:t>
            </a:r>
            <a:r>
              <a:rPr/>
              <a:t> </a:t>
            </a:r>
            <a:r>
              <a:rPr/>
              <a:t>to</a:t>
            </a:r>
            <a:r>
              <a:rPr/>
              <a:t> </a:t>
            </a:r>
            <a:r>
              <a:rPr/>
              <a:t>quantify</a:t>
            </a:r>
            <a:r>
              <a:rPr/>
              <a:t> </a:t>
            </a:r>
            <a:r>
              <a:rPr/>
              <a:t>this</a:t>
            </a:r>
            <a:r>
              <a:rPr/>
              <a:t> </a:t>
            </a:r>
            <a:r>
              <a:rPr/>
              <a:t>too</a:t>
            </a:r>
            <a:r>
              <a:rPr/>
              <a:t> </a:t>
            </a:r>
            <a:r>
              <a:rPr/>
              <a:t>much.</a:t>
            </a:r>
            <a:r>
              <a:rPr/>
              <a:t> </a:t>
            </a:r>
            <a:r>
              <a:rPr/>
              <a:t>Keep</a:t>
            </a:r>
            <a:r>
              <a:rPr/>
              <a:t> </a:t>
            </a:r>
            <a:r>
              <a:rPr/>
              <a:t>in</a:t>
            </a:r>
            <a:r>
              <a:rPr/>
              <a:t> </a:t>
            </a:r>
            <a:r>
              <a:rPr/>
              <a:t>mind</a:t>
            </a:r>
            <a:r>
              <a:rPr/>
              <a:t> </a:t>
            </a:r>
            <a:r>
              <a:rPr/>
              <a:t>that</a:t>
            </a:r>
            <a:r>
              <a:rPr/>
              <a:t> </a:t>
            </a:r>
            <a:r>
              <a:rPr/>
              <a:t>just</a:t>
            </a:r>
            <a:r>
              <a:rPr/>
              <a:t> </a:t>
            </a:r>
            <a:r>
              <a:rPr/>
              <a:t>because</a:t>
            </a:r>
            <a:r>
              <a:rPr/>
              <a:t> </a:t>
            </a:r>
            <a:r>
              <a:rPr/>
              <a:t>someone</a:t>
            </a:r>
            <a:r>
              <a:rPr/>
              <a:t> </a:t>
            </a:r>
            <a:r>
              <a:rPr/>
              <a:t>talks</a:t>
            </a:r>
            <a:r>
              <a:rPr/>
              <a:t> </a:t>
            </a:r>
            <a:r>
              <a:rPr/>
              <a:t>about</a:t>
            </a:r>
            <a:r>
              <a:rPr/>
              <a:t> </a:t>
            </a:r>
            <a:r>
              <a:rPr/>
              <a:t>something</a:t>
            </a:r>
            <a:r>
              <a:rPr/>
              <a:t> </a:t>
            </a:r>
            <a:r>
              <a:rPr/>
              <a:t>a</a:t>
            </a:r>
            <a:r>
              <a:rPr/>
              <a:t> </a:t>
            </a:r>
            <a:r>
              <a:rPr/>
              <a:t>lot</a:t>
            </a:r>
            <a:r>
              <a:rPr/>
              <a:t> </a:t>
            </a:r>
            <a:r>
              <a:rPr/>
              <a:t>does</a:t>
            </a:r>
            <a:r>
              <a:rPr/>
              <a:t> </a:t>
            </a:r>
            <a:r>
              <a:rPr/>
              <a:t>not</a:t>
            </a:r>
            <a:r>
              <a:rPr/>
              <a:t> </a:t>
            </a:r>
            <a:r>
              <a:rPr/>
              <a:t>mean</a:t>
            </a:r>
            <a:r>
              <a:rPr/>
              <a:t> </a:t>
            </a:r>
            <a:r>
              <a:rPr/>
              <a:t>that</a:t>
            </a:r>
            <a:r>
              <a:rPr/>
              <a:t> </a:t>
            </a:r>
            <a:r>
              <a:rPr/>
              <a:t>this</a:t>
            </a:r>
            <a:r>
              <a:rPr/>
              <a:t> </a:t>
            </a:r>
            <a:r>
              <a:rPr/>
              <a:t>is</a:t>
            </a:r>
            <a:r>
              <a:rPr/>
              <a:t> </a:t>
            </a:r>
            <a:r>
              <a:rPr/>
              <a:t>the</a:t>
            </a:r>
            <a:r>
              <a:rPr/>
              <a:t> </a:t>
            </a:r>
            <a:r>
              <a:rPr/>
              <a:t>most</a:t>
            </a:r>
            <a:r>
              <a:rPr/>
              <a:t> </a:t>
            </a:r>
            <a:r>
              <a:rPr/>
              <a:t>important</a:t>
            </a:r>
            <a:r>
              <a:rPr/>
              <a:t> </a:t>
            </a:r>
            <a:r>
              <a:rPr/>
              <a:t>thing</a:t>
            </a:r>
            <a:r>
              <a:rPr/>
              <a:t> </a:t>
            </a:r>
            <a:r>
              <a:rPr/>
              <a:t>to</a:t>
            </a:r>
            <a:r>
              <a:rPr/>
              <a:t> </a:t>
            </a:r>
            <a:r>
              <a:rPr/>
              <a:t>them.</a:t>
            </a:r>
            <a:r>
              <a:rPr/>
              <a:t> </a:t>
            </a:r>
            <a:r>
              <a:rPr/>
              <a:t>The</a:t>
            </a:r>
            <a:r>
              <a:rPr/>
              <a:t> </a:t>
            </a:r>
            <a:r>
              <a:rPr/>
              <a:t>most</a:t>
            </a:r>
            <a:r>
              <a:rPr/>
              <a:t> </a:t>
            </a:r>
            <a:r>
              <a:rPr/>
              <a:t>important</a:t>
            </a:r>
            <a:r>
              <a:rPr/>
              <a:t> </a:t>
            </a:r>
            <a:r>
              <a:rPr/>
              <a:t>thing</a:t>
            </a:r>
            <a:r>
              <a:rPr/>
              <a:t> </a:t>
            </a:r>
            <a:r>
              <a:rPr/>
              <a:t>might</a:t>
            </a:r>
            <a:r>
              <a:rPr/>
              <a:t> </a:t>
            </a:r>
            <a:r>
              <a:rPr/>
              <a:t>be</a:t>
            </a:r>
            <a:r>
              <a:rPr/>
              <a:t> </a:t>
            </a:r>
            <a:r>
              <a:rPr/>
              <a:t>something</a:t>
            </a:r>
            <a:r>
              <a:rPr/>
              <a:t> </a:t>
            </a:r>
            <a:r>
              <a:rPr/>
              <a:t>that</a:t>
            </a:r>
            <a:r>
              <a:rPr/>
              <a:t> </a:t>
            </a:r>
            <a:r>
              <a:rPr/>
              <a:t>people</a:t>
            </a:r>
            <a:r>
              <a:rPr/>
              <a:t> </a:t>
            </a:r>
            <a:r>
              <a:rPr/>
              <a:t>are</a:t>
            </a:r>
            <a:r>
              <a:rPr/>
              <a:t> </a:t>
            </a:r>
            <a:r>
              <a:rPr/>
              <a:t>uncomfortable</a:t>
            </a:r>
            <a:r>
              <a:rPr/>
              <a:t> </a:t>
            </a:r>
            <a:r>
              <a:rPr/>
              <a:t>talking</a:t>
            </a:r>
            <a:r>
              <a:rPr/>
              <a:t> </a:t>
            </a:r>
            <a:r>
              <a:rPr/>
              <a:t>about.</a:t>
            </a:r>
          </a:p>
          <a:p>
            <a:pPr lvl="0" marL="0" indent="0">
              <a:buNone/>
            </a:pPr>
          </a:p>
          <a:p>
            <a:pPr lvl="0" marL="0" indent="0">
              <a:buNone/>
            </a:pPr>
            <a:r>
              <a:rPr/>
              <a:t>Phrasing</a:t>
            </a:r>
            <a:r>
              <a:rPr/>
              <a:t> </a:t>
            </a:r>
            <a:r>
              <a:rPr/>
              <a:t>of</a:t>
            </a:r>
            <a:r>
              <a:rPr/>
              <a:t> </a:t>
            </a:r>
            <a:r>
              <a:rPr/>
              <a:t>the</a:t>
            </a:r>
            <a:r>
              <a:rPr/>
              <a:t> </a:t>
            </a:r>
            <a:r>
              <a:rPr/>
              <a:t>person</a:t>
            </a:r>
            <a:r>
              <a:rPr/>
              <a:t> </a:t>
            </a:r>
            <a:r>
              <a:rPr/>
              <a:t>versus</a:t>
            </a:r>
            <a:r>
              <a:rPr/>
              <a:t> </a:t>
            </a:r>
            <a:r>
              <a:rPr/>
              <a:t>observations</a:t>
            </a:r>
            <a:r>
              <a:rPr/>
              <a:t> </a:t>
            </a:r>
            <a:r>
              <a:rPr/>
              <a:t>generated</a:t>
            </a:r>
            <a:r>
              <a:rPr/>
              <a:t> </a:t>
            </a:r>
            <a:r>
              <a:rPr/>
              <a:t>by</a:t>
            </a:r>
            <a:r>
              <a:rPr/>
              <a:t> </a:t>
            </a:r>
            <a:r>
              <a:rPr/>
              <a:t>the</a:t>
            </a:r>
            <a:r>
              <a:rPr/>
              <a:t> </a:t>
            </a:r>
            <a:r>
              <a:rPr/>
              <a:t>researcher.</a:t>
            </a:r>
            <a:r>
              <a:rPr/>
              <a:t> </a:t>
            </a:r>
            <a:r>
              <a:rPr/>
              <a:t>Labels</a:t>
            </a:r>
            <a:r>
              <a:rPr/>
              <a:t> </a:t>
            </a:r>
            <a:r>
              <a:rPr/>
              <a:t>should</a:t>
            </a:r>
            <a:r>
              <a:rPr/>
              <a:t> </a:t>
            </a:r>
            <a:r>
              <a:rPr/>
              <a:t>be</a:t>
            </a:r>
            <a:r>
              <a:rPr/>
              <a:t> </a:t>
            </a:r>
            <a:r>
              <a:rPr/>
              <a:t>considered</a:t>
            </a:r>
            <a:r>
              <a:rPr/>
              <a:t> </a:t>
            </a:r>
            <a:r>
              <a:rPr/>
              <a:t>as</a:t>
            </a:r>
            <a:r>
              <a:rPr/>
              <a:t> </a:t>
            </a:r>
            <a:r>
              <a:rPr/>
              <a:t>provisional</a:t>
            </a:r>
            <a:r>
              <a:rPr/>
              <a:t> </a:t>
            </a:r>
            <a:r>
              <a:rPr/>
              <a:t>as</a:t>
            </a:r>
            <a:r>
              <a:rPr/>
              <a:t> </a:t>
            </a:r>
            <a:r>
              <a:rPr/>
              <a:t>you</a:t>
            </a:r>
            <a:r>
              <a:rPr/>
              <a:t> </a:t>
            </a:r>
            <a:r>
              <a:rPr/>
              <a:t>work</a:t>
            </a:r>
            <a:r>
              <a:rPr/>
              <a:t> </a:t>
            </a:r>
            <a:r>
              <a:rPr/>
              <a:t>with</a:t>
            </a:r>
            <a:r>
              <a:rPr/>
              <a:t> </a:t>
            </a:r>
            <a:r>
              <a:rPr/>
              <a:t>more</a:t>
            </a:r>
            <a:r>
              <a:rPr/>
              <a:t> </a:t>
            </a:r>
            <a:r>
              <a:rPr/>
              <a:t>complete</a:t>
            </a:r>
            <a:r>
              <a:rPr/>
              <a:t> </a:t>
            </a:r>
            <a:r>
              <a:rPr/>
              <a:t>information.</a:t>
            </a:r>
            <a:r>
              <a:rPr/>
              <a:t> </a:t>
            </a:r>
            <a:r>
              <a:rPr/>
              <a:t>It</a:t>
            </a:r>
            <a:r>
              <a:rPr/>
              <a:t> </a:t>
            </a:r>
            <a:r>
              <a:rPr/>
              <a:t>is</a:t>
            </a:r>
            <a:r>
              <a:rPr/>
              <a:t> </a:t>
            </a:r>
            <a:r>
              <a:rPr/>
              <a:t>an</a:t>
            </a:r>
            <a:r>
              <a:rPr/>
              <a:t> </a:t>
            </a:r>
            <a:r>
              <a:rPr/>
              <a:t>iterative</a:t>
            </a:r>
            <a:r>
              <a:rPr/>
              <a:t> </a:t>
            </a:r>
            <a:r>
              <a:rPr/>
              <a:t>process.</a:t>
            </a:r>
            <a:r>
              <a:rPr/>
              <a:t> </a:t>
            </a:r>
            <a:r>
              <a:rPr/>
              <a:t>Go</a:t>
            </a:r>
            <a:r>
              <a:rPr/>
              <a:t> </a:t>
            </a:r>
            <a:r>
              <a:rPr/>
              <a:t>back</a:t>
            </a:r>
            <a:r>
              <a:rPr/>
              <a:t> </a:t>
            </a:r>
            <a:r>
              <a:rPr/>
              <a:t>to</a:t>
            </a:r>
            <a:r>
              <a:rPr/>
              <a:t> </a:t>
            </a:r>
            <a:r>
              <a:rPr/>
              <a:t>original</a:t>
            </a:r>
            <a:r>
              <a:rPr/>
              <a:t> </a:t>
            </a:r>
            <a:r>
              <a:rPr/>
              <a:t>data.</a:t>
            </a:r>
            <a:r>
              <a:rPr/>
              <a:t> </a:t>
            </a:r>
            <a:r>
              <a:rPr/>
              <a:t>You’re</a:t>
            </a:r>
            <a:r>
              <a:rPr/>
              <a:t> </a:t>
            </a:r>
            <a:r>
              <a:rPr/>
              <a:t>looking</a:t>
            </a:r>
            <a:r>
              <a:rPr/>
              <a:t> </a:t>
            </a:r>
            <a:r>
              <a:rPr/>
              <a:t>at</a:t>
            </a:r>
            <a:r>
              <a:rPr/>
              <a:t> </a:t>
            </a:r>
            <a:r>
              <a:rPr/>
              <a:t>the</a:t>
            </a:r>
            <a:r>
              <a:rPr/>
              <a:t> </a:t>
            </a:r>
            <a:r>
              <a:rPr/>
              <a:t>specific</a:t>
            </a:r>
            <a:r>
              <a:rPr/>
              <a:t> </a:t>
            </a:r>
            <a:r>
              <a:rPr/>
              <a:t>of</a:t>
            </a:r>
            <a:r>
              <a:rPr/>
              <a:t> </a:t>
            </a:r>
            <a:r>
              <a:rPr/>
              <a:t>what’s</a:t>
            </a:r>
            <a:r>
              <a:rPr/>
              <a:t> </a:t>
            </a:r>
            <a:r>
              <a:rPr/>
              <a:t>been</a:t>
            </a:r>
            <a:r>
              <a:rPr/>
              <a:t> </a:t>
            </a:r>
            <a:r>
              <a:rPr/>
              <a:t>told</a:t>
            </a:r>
            <a:r>
              <a:rPr/>
              <a:t> </a:t>
            </a:r>
            <a:r>
              <a:rPr/>
              <a:t>versus</a:t>
            </a:r>
            <a:r>
              <a:rPr/>
              <a:t> </a:t>
            </a:r>
            <a:r>
              <a:rPr/>
              <a:t>a</a:t>
            </a:r>
            <a:r>
              <a:rPr/>
              <a:t> </a:t>
            </a:r>
            <a:r>
              <a:rPr/>
              <a:t>broader</a:t>
            </a:r>
            <a:r>
              <a:rPr/>
              <a:t> </a:t>
            </a:r>
            <a:r>
              <a:rPr/>
              <a:t>understanding.</a:t>
            </a:r>
          </a:p>
          <a:p>
            <a:pPr lvl="0" marL="0" indent="0">
              <a:buNone/>
            </a:pPr>
          </a:p>
          <a:p>
            <a:pPr lvl="0" marL="0" indent="0">
              <a:buNone/>
            </a:pPr>
            <a:r>
              <a:rPr/>
              <a:t>Establishing</a:t>
            </a:r>
            <a:r>
              <a:rPr/>
              <a:t> </a:t>
            </a:r>
            <a:r>
              <a:rPr/>
              <a:t>the</a:t>
            </a:r>
            <a:r>
              <a:rPr/>
              <a:t> </a:t>
            </a:r>
            <a:r>
              <a:rPr/>
              <a:t>criteria</a:t>
            </a:r>
            <a:r>
              <a:rPr/>
              <a:t> </a:t>
            </a:r>
            <a:r>
              <a:rPr/>
              <a:t>may</a:t>
            </a:r>
            <a:r>
              <a:rPr/>
              <a:t> </a:t>
            </a:r>
            <a:r>
              <a:rPr/>
              <a:t>depend</a:t>
            </a:r>
            <a:r>
              <a:rPr/>
              <a:t> </a:t>
            </a:r>
            <a:r>
              <a:rPr/>
              <a:t>on</a:t>
            </a:r>
            <a:r>
              <a:rPr/>
              <a:t> </a:t>
            </a:r>
            <a:r>
              <a:rPr/>
              <a:t>how</a:t>
            </a:r>
            <a:r>
              <a:rPr/>
              <a:t> </a:t>
            </a:r>
            <a:r>
              <a:rPr/>
              <a:t>many</a:t>
            </a:r>
            <a:r>
              <a:rPr/>
              <a:t> </a:t>
            </a:r>
            <a:r>
              <a:rPr/>
              <a:t>people</a:t>
            </a:r>
            <a:r>
              <a:rPr/>
              <a:t> </a:t>
            </a:r>
            <a:r>
              <a:rPr/>
              <a:t>are</a:t>
            </a:r>
            <a:r>
              <a:rPr/>
              <a:t> </a:t>
            </a:r>
            <a:r>
              <a:rPr/>
              <a:t>doing</a:t>
            </a:r>
            <a:r>
              <a:rPr/>
              <a:t> </a:t>
            </a:r>
            <a:r>
              <a:rPr/>
              <a:t>the</a:t>
            </a:r>
            <a:r>
              <a:rPr/>
              <a:t> </a:t>
            </a:r>
            <a:r>
              <a:rPr/>
              <a:t>coding.</a:t>
            </a:r>
            <a:r>
              <a:rPr/>
              <a:t> </a:t>
            </a:r>
            <a:r>
              <a:rPr/>
              <a:t>If</a:t>
            </a:r>
            <a:r>
              <a:rPr/>
              <a:t> </a:t>
            </a:r>
            <a:r>
              <a:rPr/>
              <a:t>you</a:t>
            </a:r>
            <a:r>
              <a:rPr/>
              <a:t> </a:t>
            </a:r>
            <a:r>
              <a:rPr/>
              <a:t>don’t</a:t>
            </a:r>
            <a:r>
              <a:rPr/>
              <a:t> </a:t>
            </a:r>
            <a:r>
              <a:rPr/>
              <a:t>have</a:t>
            </a:r>
            <a:r>
              <a:rPr/>
              <a:t> </a:t>
            </a:r>
            <a:r>
              <a:rPr/>
              <a:t>a</a:t>
            </a:r>
            <a:r>
              <a:rPr/>
              <a:t> </a:t>
            </a:r>
            <a:r>
              <a:rPr/>
              <a:t>pre-existing</a:t>
            </a:r>
            <a:r>
              <a:rPr/>
              <a:t> </a:t>
            </a:r>
            <a:r>
              <a:rPr/>
              <a:t>structure,</a:t>
            </a:r>
            <a:r>
              <a:rPr/>
              <a:t> </a:t>
            </a:r>
            <a:r>
              <a:rPr/>
              <a:t>the</a:t>
            </a:r>
            <a:r>
              <a:rPr/>
              <a:t> </a:t>
            </a:r>
            <a:r>
              <a:rPr/>
              <a:t>coding</a:t>
            </a:r>
            <a:r>
              <a:rPr/>
              <a:t> </a:t>
            </a:r>
            <a:r>
              <a:rPr/>
              <a:t>may</a:t>
            </a:r>
            <a:r>
              <a:rPr/>
              <a:t> </a:t>
            </a:r>
            <a:r>
              <a:rPr/>
              <a:t>evolve</a:t>
            </a:r>
            <a:r>
              <a:rPr/>
              <a:t> </a:t>
            </a:r>
            <a:r>
              <a:rPr/>
              <a:t>and</a:t>
            </a:r>
            <a:r>
              <a:rPr/>
              <a:t> </a:t>
            </a:r>
            <a:r>
              <a:rPr/>
              <a:t>may</a:t>
            </a:r>
            <a:r>
              <a:rPr/>
              <a:t> </a:t>
            </a:r>
            <a:r>
              <a:rPr/>
              <a:t>involve</a:t>
            </a:r>
            <a:r>
              <a:rPr/>
              <a:t> </a:t>
            </a:r>
            <a:r>
              <a:rPr/>
              <a:t>100%</a:t>
            </a:r>
            <a:r>
              <a:rPr/>
              <a:t> </a:t>
            </a:r>
            <a:r>
              <a:rPr/>
              <a:t>review</a:t>
            </a:r>
            <a:r>
              <a:rPr/>
              <a:t> </a:t>
            </a:r>
            <a:r>
              <a:rPr/>
              <a:t>(both</a:t>
            </a:r>
            <a:r>
              <a:rPr/>
              <a:t> </a:t>
            </a:r>
            <a:r>
              <a:rPr/>
              <a:t>raters</a:t>
            </a:r>
            <a:r>
              <a:rPr/>
              <a:t> </a:t>
            </a:r>
            <a:r>
              <a:rPr/>
              <a:t>review</a:t>
            </a:r>
            <a:r>
              <a:rPr/>
              <a:t> </a:t>
            </a:r>
            <a:r>
              <a:rPr/>
              <a:t>everything</a:t>
            </a:r>
            <a:r>
              <a:rPr/>
              <a:t> </a:t>
            </a:r>
            <a:r>
              <a:rPr/>
              <a:t>and</a:t>
            </a:r>
            <a:r>
              <a:rPr/>
              <a:t> </a:t>
            </a:r>
            <a:r>
              <a:rPr/>
              <a:t>resolve</a:t>
            </a:r>
            <a:r>
              <a:rPr/>
              <a:t> </a:t>
            </a:r>
            <a:r>
              <a:rPr/>
              <a:t>discrepancy).</a:t>
            </a:r>
            <a:r>
              <a:rPr/>
              <a:t> </a:t>
            </a:r>
            <a:r>
              <a:rPr/>
              <a:t>Then</a:t>
            </a:r>
            <a:r>
              <a:rPr/>
              <a:t> </a:t>
            </a:r>
            <a:r>
              <a:rPr/>
              <a:t>a</a:t>
            </a:r>
            <a:r>
              <a:rPr/>
              <a:t> </a:t>
            </a:r>
            <a:r>
              <a:rPr/>
              <a:t>third</a:t>
            </a:r>
            <a:r>
              <a:rPr/>
              <a:t> </a:t>
            </a:r>
            <a:r>
              <a:rPr/>
              <a:t>person</a:t>
            </a:r>
            <a:r>
              <a:rPr/>
              <a:t> </a:t>
            </a:r>
            <a:r>
              <a:rPr/>
              <a:t>does</a:t>
            </a:r>
            <a:r>
              <a:rPr/>
              <a:t> </a:t>
            </a:r>
            <a:r>
              <a:rPr/>
              <a:t>an</a:t>
            </a:r>
            <a:r>
              <a:rPr/>
              <a:t> </a:t>
            </a:r>
            <a:r>
              <a:rPr/>
              <a:t>audit.</a:t>
            </a:r>
          </a:p>
          <a:p>
            <a:pPr lvl="0" marL="0" indent="0">
              <a:buNone/>
            </a:pPr>
          </a:p>
          <a:p>
            <a:pPr lvl="0" marL="0" indent="0">
              <a:buNone/>
            </a:pPr>
            <a:r>
              <a:rPr/>
              <a:t>The</a:t>
            </a:r>
            <a:r>
              <a:rPr/>
              <a:t> </a:t>
            </a:r>
            <a:r>
              <a:rPr/>
              <a:t>point</a:t>
            </a:r>
            <a:r>
              <a:rPr/>
              <a:t> </a:t>
            </a:r>
            <a:r>
              <a:rPr/>
              <a:t>at</a:t>
            </a:r>
            <a:r>
              <a:rPr/>
              <a:t> </a:t>
            </a:r>
            <a:r>
              <a:rPr/>
              <a:t>which</a:t>
            </a:r>
            <a:r>
              <a:rPr/>
              <a:t> </a:t>
            </a:r>
            <a:r>
              <a:rPr/>
              <a:t>you</a:t>
            </a:r>
            <a:r>
              <a:rPr/>
              <a:t> </a:t>
            </a:r>
            <a:r>
              <a:rPr/>
              <a:t>are</a:t>
            </a:r>
            <a:r>
              <a:rPr/>
              <a:t> </a:t>
            </a:r>
            <a:r>
              <a:rPr/>
              <a:t>not</a:t>
            </a:r>
            <a:r>
              <a:rPr/>
              <a:t> </a:t>
            </a:r>
            <a:r>
              <a:rPr/>
              <a:t>gaining</a:t>
            </a:r>
            <a:r>
              <a:rPr/>
              <a:t> </a:t>
            </a:r>
            <a:r>
              <a:rPr/>
              <a:t>any</a:t>
            </a:r>
            <a:r>
              <a:rPr/>
              <a:t> </a:t>
            </a:r>
            <a:r>
              <a:rPr/>
              <a:t>new</a:t>
            </a:r>
            <a:r>
              <a:rPr/>
              <a:t> </a:t>
            </a:r>
            <a:r>
              <a:rPr/>
              <a:t>insight,</a:t>
            </a:r>
            <a:r>
              <a:rPr/>
              <a:t> </a:t>
            </a:r>
            <a:r>
              <a:rPr/>
              <a:t>no</a:t>
            </a:r>
            <a:r>
              <a:rPr/>
              <a:t> </a:t>
            </a:r>
            <a:r>
              <a:rPr/>
              <a:t>new</a:t>
            </a:r>
            <a:r>
              <a:rPr/>
              <a:t> </a:t>
            </a:r>
            <a:r>
              <a:rPr/>
              <a:t>categories</a:t>
            </a:r>
            <a:r>
              <a:rPr/>
              <a:t> </a:t>
            </a:r>
            <a:r>
              <a:rPr/>
              <a:t>being</a:t>
            </a:r>
            <a:r>
              <a:rPr/>
              <a:t> </a:t>
            </a:r>
            <a:r>
              <a:rPr/>
              <a:t>identified,</a:t>
            </a:r>
            <a:r>
              <a:rPr/>
              <a:t> </a:t>
            </a:r>
            <a:r>
              <a:rPr/>
              <a:t>no</a:t>
            </a:r>
            <a:r>
              <a:rPr/>
              <a:t> </a:t>
            </a:r>
            <a:r>
              <a:rPr/>
              <a:t>new</a:t>
            </a:r>
            <a:r>
              <a:rPr/>
              <a:t> </a:t>
            </a:r>
            <a:r>
              <a:rPr/>
              <a:t>relationships</a:t>
            </a:r>
            <a:r>
              <a:rPr/>
              <a:t> </a:t>
            </a:r>
            <a:r>
              <a:rPr/>
              <a:t>being</a:t>
            </a:r>
            <a:r>
              <a:rPr/>
              <a:t> </a:t>
            </a:r>
            <a:r>
              <a:rPr/>
              <a:t>defined.</a:t>
            </a:r>
            <a:r>
              <a:rPr/>
              <a:t> </a:t>
            </a:r>
            <a:r>
              <a:rPr/>
              <a:t>Saturation</a:t>
            </a:r>
            <a:r>
              <a:rPr/>
              <a:t> </a:t>
            </a:r>
            <a:r>
              <a:rPr/>
              <a:t>is</a:t>
            </a:r>
            <a:r>
              <a:rPr/>
              <a:t> </a:t>
            </a:r>
            <a:r>
              <a:rPr/>
              <a:t>a</a:t>
            </a:r>
            <a:r>
              <a:rPr/>
              <a:t> </a:t>
            </a:r>
            <a:r>
              <a:rPr/>
              <a:t>way</a:t>
            </a:r>
            <a:r>
              <a:rPr/>
              <a:t> </a:t>
            </a:r>
            <a:r>
              <a:rPr/>
              <a:t>to</a:t>
            </a:r>
            <a:r>
              <a:rPr/>
              <a:t> </a:t>
            </a:r>
            <a:r>
              <a:rPr/>
              <a:t>assess</a:t>
            </a:r>
            <a:r>
              <a:rPr/>
              <a:t> </a:t>
            </a:r>
            <a:r>
              <a:rPr/>
              <a:t>your</a:t>
            </a:r>
            <a:r>
              <a:rPr/>
              <a:t> </a:t>
            </a:r>
            <a:r>
              <a:rPr/>
              <a:t>sample</a:t>
            </a:r>
            <a:r>
              <a:rPr/>
              <a:t> </a:t>
            </a:r>
            <a:r>
              <a:rPr/>
              <a:t>size.</a:t>
            </a:r>
            <a:r>
              <a:rPr/>
              <a:t> </a:t>
            </a:r>
            <a:r>
              <a:rPr/>
              <a:t>Have</a:t>
            </a:r>
            <a:r>
              <a:rPr/>
              <a:t> </a:t>
            </a:r>
            <a:r>
              <a:rPr/>
              <a:t>you</a:t>
            </a:r>
            <a:r>
              <a:rPr/>
              <a:t> </a:t>
            </a:r>
            <a:r>
              <a:rPr/>
              <a:t>gotten</a:t>
            </a:r>
            <a:r>
              <a:rPr/>
              <a:t> </a:t>
            </a:r>
            <a:r>
              <a:rPr/>
              <a:t>a</a:t>
            </a:r>
            <a:r>
              <a:rPr/>
              <a:t> </a:t>
            </a:r>
            <a:r>
              <a:rPr/>
              <a:t>representative</a:t>
            </a:r>
            <a:r>
              <a:rPr/>
              <a:t> </a:t>
            </a:r>
            <a:r>
              <a:rPr/>
              <a:t>amount</a:t>
            </a:r>
            <a:r>
              <a:rPr/>
              <a:t> </a:t>
            </a:r>
            <a:r>
              <a:rPr/>
              <a:t>of</a:t>
            </a:r>
            <a:r>
              <a:rPr/>
              <a:t> </a:t>
            </a:r>
            <a:r>
              <a:rPr/>
              <a:t>data.</a:t>
            </a:r>
          </a:p>
          <a:p>
            <a:pPr lvl="0" marL="0" indent="0">
              <a:buNone/>
            </a:pPr>
          </a:p>
          <a:p>
            <a:pPr lvl="0" marL="0" indent="0">
              <a:buNone/>
            </a:pPr>
            <a:r>
              <a:rPr/>
              <a:t>Really</a:t>
            </a:r>
            <a:r>
              <a:rPr/>
              <a:t> </a:t>
            </a:r>
            <a:r>
              <a:rPr/>
              <a:t>important</a:t>
            </a:r>
            <a:r>
              <a:rPr/>
              <a:t> </a:t>
            </a:r>
            <a:r>
              <a:rPr/>
              <a:t>to</a:t>
            </a:r>
            <a:r>
              <a:rPr/>
              <a:t> </a:t>
            </a:r>
            <a:r>
              <a:rPr/>
              <a:t>keep</a:t>
            </a:r>
            <a:r>
              <a:rPr/>
              <a:t> </a:t>
            </a:r>
            <a:r>
              <a:rPr/>
              <a:t>notes</a:t>
            </a:r>
            <a:r>
              <a:rPr/>
              <a:t> </a:t>
            </a:r>
            <a:r>
              <a:rPr/>
              <a:t>of</a:t>
            </a:r>
            <a:r>
              <a:rPr/>
              <a:t> </a:t>
            </a:r>
            <a:r>
              <a:rPr/>
              <a:t>the</a:t>
            </a:r>
            <a:r>
              <a:rPr/>
              <a:t> </a:t>
            </a:r>
            <a:r>
              <a:rPr/>
              <a:t>coding</a:t>
            </a:r>
            <a:r>
              <a:rPr/>
              <a:t> </a:t>
            </a:r>
            <a:r>
              <a:rPr/>
              <a:t>and</a:t>
            </a:r>
            <a:r>
              <a:rPr/>
              <a:t> </a:t>
            </a:r>
            <a:r>
              <a:rPr/>
              <a:t>analysis</a:t>
            </a:r>
            <a:r>
              <a:rPr/>
              <a:t> </a:t>
            </a:r>
            <a:r>
              <a:rPr/>
              <a:t>process,</a:t>
            </a:r>
            <a:r>
              <a:rPr/>
              <a:t> </a:t>
            </a:r>
            <a:r>
              <a:rPr/>
              <a:t>so</a:t>
            </a:r>
            <a:r>
              <a:rPr/>
              <a:t> </a:t>
            </a:r>
            <a:r>
              <a:rPr/>
              <a:t>you</a:t>
            </a:r>
            <a:r>
              <a:rPr/>
              <a:t> </a:t>
            </a:r>
            <a:r>
              <a:rPr/>
              <a:t>can</a:t>
            </a:r>
            <a:r>
              <a:rPr/>
              <a:t> </a:t>
            </a:r>
            <a:r>
              <a:rPr/>
              <a:t>check</a:t>
            </a:r>
            <a:r>
              <a:rPr/>
              <a:t> </a:t>
            </a:r>
            <a:r>
              <a:rPr/>
              <a:t>your</a:t>
            </a:r>
            <a:r>
              <a:rPr/>
              <a:t> </a:t>
            </a:r>
            <a:r>
              <a:rPr/>
              <a:t>work.</a:t>
            </a:r>
            <a:r>
              <a:rPr/>
              <a:t> </a:t>
            </a:r>
            <a:r>
              <a:rPr/>
              <a:t>Allows</a:t>
            </a:r>
            <a:r>
              <a:rPr/>
              <a:t> </a:t>
            </a:r>
            <a:r>
              <a:rPr/>
              <a:t>you</a:t>
            </a:r>
            <a:r>
              <a:rPr/>
              <a:t> </a:t>
            </a:r>
            <a:r>
              <a:rPr/>
              <a:t>to</a:t>
            </a:r>
            <a:r>
              <a:rPr/>
              <a:t> </a:t>
            </a:r>
            <a:r>
              <a:rPr/>
              <a:t>do</a:t>
            </a:r>
            <a:r>
              <a:rPr/>
              <a:t> </a:t>
            </a:r>
            <a:r>
              <a:rPr/>
              <a:t>qualirty</a:t>
            </a:r>
            <a:r>
              <a:rPr/>
              <a:t> </a:t>
            </a:r>
            <a:r>
              <a:rPr/>
              <a:t>checks</a:t>
            </a:r>
            <a:r>
              <a:rPr/>
              <a:t> </a:t>
            </a:r>
            <a:r>
              <a:rPr/>
              <a:t>on</a:t>
            </a:r>
            <a:r>
              <a:rPr/>
              <a:t> </a:t>
            </a:r>
            <a:r>
              <a:rPr/>
              <a:t>the</a:t>
            </a:r>
            <a:r>
              <a:rPr/>
              <a:t> </a:t>
            </a:r>
            <a:r>
              <a:rPr/>
              <a:t>process.</a:t>
            </a:r>
          </a:p>
        </p:txBody>
      </p:sp>
      <p:sp>
        <p:nvSpPr>
          <p:cNvPr id="4" name="Slide Number Placeholder 3"/>
          <p:cNvSpPr>
            <a:spLocks noGrp="1"/>
          </p:cNvSpPr>
          <p:nvPr>
            <p:ph type="sldNum" sz="quarter" idx="10"/>
          </p:nvPr>
        </p:nvSpPr>
        <p:spPr/>
        <p:txBody>
          <a:bodyPr/>
          <a:lstStyle/>
          <a:p>
            <a:fld id="{18BDFEC3-8487-43E8-A154-7C12CBC1FFF2}" type="slidenum">
              <a:rPr lang="en-US"/>
              <a:t>69</a:t>
            </a:fld>
            <a:endParaRPr lang="en-US"/>
          </a:p>
        </p:txBody>
      </p:sp>
    </p:spTree>
  </p:cSld>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Boilerplate</a:t>
            </a:r>
            <a:r>
              <a:rPr/>
              <a:t> </a:t>
            </a:r>
            <a:r>
              <a:rPr/>
              <a:t>refers</a:t>
            </a:r>
            <a:r>
              <a:rPr/>
              <a:t> </a:t>
            </a:r>
            <a:r>
              <a:rPr/>
              <a:t>to</a:t>
            </a:r>
            <a:r>
              <a:rPr/>
              <a:t> </a:t>
            </a:r>
            <a:r>
              <a:rPr/>
              <a:t>text</a:t>
            </a:r>
            <a:r>
              <a:rPr/>
              <a:t> </a:t>
            </a:r>
            <a:r>
              <a:rPr/>
              <a:t>that</a:t>
            </a:r>
            <a:r>
              <a:rPr/>
              <a:t> </a:t>
            </a:r>
            <a:r>
              <a:rPr/>
              <a:t>is</a:t>
            </a:r>
            <a:r>
              <a:rPr/>
              <a:t> </a:t>
            </a:r>
            <a:r>
              <a:rPr/>
              <a:t>used</a:t>
            </a:r>
            <a:r>
              <a:rPr/>
              <a:t> </a:t>
            </a:r>
            <a:r>
              <a:rPr/>
              <a:t>so</a:t>
            </a:r>
            <a:r>
              <a:rPr/>
              <a:t> </a:t>
            </a:r>
            <a:r>
              <a:rPr/>
              <a:t>often</a:t>
            </a:r>
            <a:r>
              <a:rPr/>
              <a:t> </a:t>
            </a:r>
            <a:r>
              <a:rPr/>
              <a:t>and</a:t>
            </a:r>
            <a:r>
              <a:rPr/>
              <a:t> </a:t>
            </a:r>
            <a:r>
              <a:rPr/>
              <a:t>without</a:t>
            </a:r>
            <a:r>
              <a:rPr/>
              <a:t> </a:t>
            </a:r>
            <a:r>
              <a:rPr/>
              <a:t>any</a:t>
            </a:r>
            <a:r>
              <a:rPr/>
              <a:t> </a:t>
            </a:r>
            <a:r>
              <a:rPr/>
              <a:t>changes</a:t>
            </a:r>
            <a:r>
              <a:rPr/>
              <a:t> </a:t>
            </a:r>
            <a:r>
              <a:rPr/>
              <a:t>that</a:t>
            </a:r>
            <a:r>
              <a:rPr/>
              <a:t> </a:t>
            </a:r>
            <a:r>
              <a:rPr/>
              <a:t>you</a:t>
            </a:r>
            <a:r>
              <a:rPr/>
              <a:t> </a:t>
            </a:r>
            <a:r>
              <a:rPr/>
              <a:t>can</a:t>
            </a:r>
            <a:r>
              <a:rPr/>
              <a:t> </a:t>
            </a:r>
            <a:r>
              <a:rPr/>
              <a:t>safely</a:t>
            </a:r>
            <a:r>
              <a:rPr/>
              <a:t> </a:t>
            </a:r>
            <a:r>
              <a:rPr/>
              <a:t>use</a:t>
            </a:r>
            <a:r>
              <a:rPr/>
              <a:t> </a:t>
            </a:r>
            <a:r>
              <a:rPr/>
              <a:t>it</a:t>
            </a:r>
            <a:r>
              <a:rPr/>
              <a:t> </a:t>
            </a:r>
            <a:r>
              <a:rPr/>
              <a:t>in</a:t>
            </a:r>
            <a:r>
              <a:rPr/>
              <a:t> </a:t>
            </a:r>
            <a:r>
              <a:rPr/>
              <a:t>your</a:t>
            </a:r>
            <a:r>
              <a:rPr/>
              <a:t> </a:t>
            </a:r>
            <a:r>
              <a:rPr/>
              <a:t>publication</a:t>
            </a:r>
            <a:r>
              <a:rPr/>
              <a:t> </a:t>
            </a:r>
            <a:r>
              <a:rPr/>
              <a:t>without</a:t>
            </a:r>
            <a:r>
              <a:rPr/>
              <a:t> </a:t>
            </a:r>
            <a:r>
              <a:rPr/>
              <a:t>fear</a:t>
            </a:r>
            <a:r>
              <a:rPr/>
              <a:t> </a:t>
            </a:r>
            <a:r>
              <a:rPr/>
              <a:t>of</a:t>
            </a:r>
            <a:r>
              <a:rPr/>
              <a:t> </a:t>
            </a:r>
            <a:r>
              <a:rPr/>
              <a:t>being</a:t>
            </a:r>
            <a:r>
              <a:rPr/>
              <a:t> </a:t>
            </a:r>
            <a:r>
              <a:rPr/>
              <a:t>accused</a:t>
            </a:r>
            <a:r>
              <a:rPr/>
              <a:t> </a:t>
            </a:r>
            <a:r>
              <a:rPr/>
              <a:t>of</a:t>
            </a:r>
            <a:r>
              <a:rPr/>
              <a:t> </a:t>
            </a:r>
            <a:r>
              <a:rPr/>
              <a:t>plagiarism.</a:t>
            </a:r>
            <a:r>
              <a:rPr/>
              <a:t> </a:t>
            </a:r>
            <a:r>
              <a:rPr/>
              <a:t>The</a:t>
            </a:r>
            <a:r>
              <a:rPr/>
              <a:t> </a:t>
            </a:r>
            <a:r>
              <a:rPr/>
              <a:t>first</a:t>
            </a:r>
            <a:r>
              <a:rPr/>
              <a:t> </a:t>
            </a:r>
            <a:r>
              <a:rPr/>
              <a:t>boilerplate</a:t>
            </a:r>
            <a:r>
              <a:rPr/>
              <a:t> </a:t>
            </a:r>
            <a:r>
              <a:rPr/>
              <a:t>comes</a:t>
            </a:r>
            <a:r>
              <a:rPr/>
              <a:t> </a:t>
            </a:r>
            <a:r>
              <a:rPr/>
              <a:t>early</a:t>
            </a:r>
            <a:r>
              <a:rPr/>
              <a:t> </a:t>
            </a:r>
            <a:r>
              <a:rPr/>
              <a:t>in</a:t>
            </a:r>
            <a:r>
              <a:rPr/>
              <a:t> </a:t>
            </a:r>
            <a:r>
              <a:rPr/>
              <a:t>your</a:t>
            </a:r>
            <a:r>
              <a:rPr/>
              <a:t> </a:t>
            </a:r>
            <a:r>
              <a:rPr/>
              <a:t>data</a:t>
            </a:r>
            <a:r>
              <a:rPr/>
              <a:t> </a:t>
            </a:r>
            <a:r>
              <a:rPr/>
              <a:t>analysis</a:t>
            </a:r>
            <a:r>
              <a:rPr/>
              <a:t> </a:t>
            </a:r>
            <a:r>
              <a:rPr/>
              <a:t>methods,</a:t>
            </a:r>
            <a:r>
              <a:rPr/>
              <a:t> </a:t>
            </a:r>
            <a:r>
              <a:rPr/>
              <a:t>and</a:t>
            </a:r>
            <a:r>
              <a:rPr/>
              <a:t> </a:t>
            </a:r>
            <a:r>
              <a:rPr/>
              <a:t>describes</a:t>
            </a:r>
            <a:r>
              <a:rPr/>
              <a:t> </a:t>
            </a:r>
            <a:r>
              <a:rPr/>
              <a:t>how</a:t>
            </a:r>
            <a:r>
              <a:rPr/>
              <a:t> </a:t>
            </a:r>
            <a:r>
              <a:rPr/>
              <a:t>you</a:t>
            </a:r>
            <a:r>
              <a:rPr/>
              <a:t> </a:t>
            </a:r>
            <a:r>
              <a:rPr/>
              <a:t>are</a:t>
            </a:r>
            <a:r>
              <a:rPr/>
              <a:t> </a:t>
            </a:r>
            <a:r>
              <a:rPr/>
              <a:t>summarizing</a:t>
            </a:r>
            <a:r>
              <a:rPr/>
              <a:t> </a:t>
            </a:r>
            <a:r>
              <a:rPr/>
              <a:t>continuous</a:t>
            </a:r>
            <a:r>
              <a:rPr/>
              <a:t> </a:t>
            </a:r>
            <a:r>
              <a:rPr/>
              <a:t>variables</a:t>
            </a:r>
            <a:r>
              <a:rPr/>
              <a:t> </a:t>
            </a:r>
            <a:r>
              <a:rPr/>
              <a:t>using</a:t>
            </a:r>
            <a:r>
              <a:rPr/>
              <a:t> </a:t>
            </a:r>
            <a:r>
              <a:rPr/>
              <a:t>means</a:t>
            </a:r>
            <a:r>
              <a:rPr/>
              <a:t> </a:t>
            </a:r>
            <a:r>
              <a:rPr/>
              <a:t>and</a:t>
            </a:r>
            <a:r>
              <a:rPr/>
              <a:t> </a:t>
            </a:r>
            <a:r>
              <a:rPr/>
              <a:t>standard</a:t>
            </a:r>
            <a:r>
              <a:rPr/>
              <a:t> </a:t>
            </a:r>
            <a:r>
              <a:rPr/>
              <a:t>deviations</a:t>
            </a:r>
            <a:r>
              <a:rPr/>
              <a:t> </a:t>
            </a:r>
            <a:r>
              <a:rPr/>
              <a:t>and</a:t>
            </a:r>
            <a:r>
              <a:rPr/>
              <a:t> </a:t>
            </a:r>
            <a:r>
              <a:rPr/>
              <a:t>summarizing</a:t>
            </a:r>
            <a:r>
              <a:rPr/>
              <a:t> </a:t>
            </a:r>
            <a:r>
              <a:rPr/>
              <a:t>categorical</a:t>
            </a:r>
            <a:r>
              <a:rPr/>
              <a:t> </a:t>
            </a:r>
            <a:r>
              <a:rPr/>
              <a:t>variables</a:t>
            </a:r>
            <a:r>
              <a:rPr/>
              <a:t> </a:t>
            </a:r>
            <a:r>
              <a:rPr/>
              <a:t>using</a:t>
            </a:r>
            <a:r>
              <a:rPr/>
              <a:t> </a:t>
            </a:r>
            <a:r>
              <a:rPr/>
              <a:t>percentages.</a:t>
            </a:r>
            <a:r>
              <a:rPr/>
              <a:t> </a:t>
            </a:r>
            <a:r>
              <a:rPr/>
              <a:t>The</a:t>
            </a:r>
            <a:r>
              <a:rPr/>
              <a:t> </a:t>
            </a:r>
            <a:r>
              <a:rPr/>
              <a:t>second</a:t>
            </a:r>
            <a:r>
              <a:rPr/>
              <a:t> </a:t>
            </a:r>
            <a:r>
              <a:rPr/>
              <a:t>boilerplate</a:t>
            </a:r>
            <a:r>
              <a:rPr/>
              <a:t> </a:t>
            </a:r>
            <a:r>
              <a:rPr/>
              <a:t>mentions</a:t>
            </a:r>
            <a:r>
              <a:rPr/>
              <a:t> </a:t>
            </a:r>
            <a:r>
              <a:rPr/>
              <a:t>that</a:t>
            </a:r>
            <a:r>
              <a:rPr/>
              <a:t> </a:t>
            </a:r>
            <a:r>
              <a:rPr/>
              <a:t>all</a:t>
            </a:r>
            <a:r>
              <a:rPr/>
              <a:t> </a:t>
            </a:r>
            <a:r>
              <a:rPr/>
              <a:t>of</a:t>
            </a:r>
            <a:r>
              <a:rPr/>
              <a:t> </a:t>
            </a:r>
            <a:r>
              <a:rPr/>
              <a:t>your</a:t>
            </a:r>
            <a:r>
              <a:rPr/>
              <a:t> </a:t>
            </a:r>
            <a:r>
              <a:rPr/>
              <a:t>statistical</a:t>
            </a:r>
            <a:r>
              <a:rPr/>
              <a:t> </a:t>
            </a:r>
            <a:r>
              <a:rPr/>
              <a:t>tests</a:t>
            </a:r>
            <a:r>
              <a:rPr/>
              <a:t> </a:t>
            </a:r>
            <a:r>
              <a:rPr/>
              <a:t>are</a:t>
            </a:r>
            <a:r>
              <a:rPr/>
              <a:t> </a:t>
            </a:r>
            <a:r>
              <a:rPr/>
              <a:t>two</a:t>
            </a:r>
            <a:r>
              <a:rPr/>
              <a:t> </a:t>
            </a:r>
            <a:r>
              <a:rPr/>
              <a:t>sided</a:t>
            </a:r>
            <a:r>
              <a:rPr/>
              <a:t> </a:t>
            </a:r>
            <a:r>
              <a:rPr/>
              <a:t>(which</a:t>
            </a:r>
            <a:r>
              <a:rPr/>
              <a:t> </a:t>
            </a:r>
            <a:r>
              <a:rPr/>
              <a:t>they</a:t>
            </a:r>
            <a:r>
              <a:rPr/>
              <a:t> </a:t>
            </a:r>
            <a:r>
              <a:rPr/>
              <a:t>are</a:t>
            </a:r>
            <a:r>
              <a:rPr/>
              <a:t> </a:t>
            </a:r>
            <a:r>
              <a:rPr/>
              <a:t>90%</a:t>
            </a:r>
            <a:r>
              <a:rPr/>
              <a:t> </a:t>
            </a:r>
            <a:r>
              <a:rPr/>
              <a:t>of</a:t>
            </a:r>
            <a:r>
              <a:rPr/>
              <a:t> </a:t>
            </a:r>
            <a:r>
              <a:rPr/>
              <a:t>the</a:t>
            </a:r>
            <a:r>
              <a:rPr/>
              <a:t> </a:t>
            </a:r>
            <a:r>
              <a:rPr/>
              <a:t>time)</a:t>
            </a:r>
            <a:r>
              <a:rPr/>
              <a:t> </a:t>
            </a:r>
            <a:r>
              <a:rPr/>
              <a:t>and</a:t>
            </a:r>
            <a:r>
              <a:rPr/>
              <a:t> </a:t>
            </a:r>
            <a:r>
              <a:rPr/>
              <a:t>that</a:t>
            </a:r>
            <a:r>
              <a:rPr/>
              <a:t> </a:t>
            </a:r>
            <a:r>
              <a:rPr/>
              <a:t>you</a:t>
            </a:r>
            <a:r>
              <a:rPr/>
              <a:t> </a:t>
            </a:r>
            <a:r>
              <a:rPr/>
              <a:t>use</a:t>
            </a:r>
            <a:r>
              <a:rPr/>
              <a:t> </a:t>
            </a:r>
            <a:r>
              <a:rPr/>
              <a:t>an</a:t>
            </a:r>
            <a:r>
              <a:rPr/>
              <a:t> </a:t>
            </a:r>
            <a:r>
              <a:rPr/>
              <a:t>alpha</a:t>
            </a:r>
            <a:r>
              <a:rPr/>
              <a:t> </a:t>
            </a:r>
            <a:r>
              <a:rPr/>
              <a:t>level</a:t>
            </a:r>
            <a:r>
              <a:rPr/>
              <a:t> </a:t>
            </a:r>
            <a:r>
              <a:rPr/>
              <a:t>of</a:t>
            </a:r>
            <a:r>
              <a:rPr/>
              <a:t> </a:t>
            </a:r>
            <a:r>
              <a:rPr/>
              <a:t>0.05</a:t>
            </a:r>
            <a:r>
              <a:rPr/>
              <a:t> </a:t>
            </a:r>
            <a:r>
              <a:rPr/>
              <a:t>to</a:t>
            </a:r>
            <a:r>
              <a:rPr/>
              <a:t> </a:t>
            </a:r>
            <a:r>
              <a:rPr/>
              <a:t>decide</a:t>
            </a:r>
            <a:r>
              <a:rPr/>
              <a:t> </a:t>
            </a:r>
            <a:r>
              <a:rPr/>
              <a:t>what</a:t>
            </a:r>
            <a:r>
              <a:rPr/>
              <a:t> </a:t>
            </a:r>
            <a:r>
              <a:rPr/>
              <a:t>is</a:t>
            </a:r>
            <a:r>
              <a:rPr/>
              <a:t> </a:t>
            </a:r>
            <a:r>
              <a:rPr/>
              <a:t>statistically</a:t>
            </a:r>
            <a:r>
              <a:rPr/>
              <a:t> </a:t>
            </a:r>
            <a:r>
              <a:rPr/>
              <a:t>significant</a:t>
            </a:r>
            <a:r>
              <a:rPr/>
              <a:t> </a:t>
            </a:r>
            <a:r>
              <a:rPr/>
              <a:t>(which</a:t>
            </a:r>
            <a:r>
              <a:rPr/>
              <a:t> </a:t>
            </a:r>
            <a:r>
              <a:rPr/>
              <a:t>you</a:t>
            </a:r>
            <a:r>
              <a:rPr/>
              <a:t> </a:t>
            </a:r>
            <a:r>
              <a:rPr/>
              <a:t>do</a:t>
            </a:r>
            <a:r>
              <a:rPr/>
              <a:t> </a:t>
            </a:r>
            <a:r>
              <a:rPr/>
              <a:t>99.99%</a:t>
            </a:r>
            <a:r>
              <a:rPr/>
              <a:t> </a:t>
            </a:r>
            <a:r>
              <a:rPr/>
              <a:t>of</a:t>
            </a:r>
            <a:r>
              <a:rPr/>
              <a:t> </a:t>
            </a:r>
            <a:r>
              <a:rPr/>
              <a:t>the</a:t>
            </a:r>
            <a:r>
              <a:rPr/>
              <a:t> </a:t>
            </a:r>
            <a:r>
              <a:rPr/>
              <a:t>time).</a:t>
            </a:r>
          </a:p>
          <a:p>
            <a:pPr lvl="0" marL="0" indent="0">
              <a:buNone/>
            </a:pPr>
          </a:p>
          <a:p>
            <a:pPr lvl="0" marL="0" indent="0">
              <a:buNone/>
            </a:pPr>
            <a:r>
              <a:rPr/>
              <a:t>Between-Groups</a:t>
            </a:r>
            <a:r>
              <a:rPr/>
              <a:t> </a:t>
            </a:r>
            <a:r>
              <a:rPr/>
              <a:t>Designs:</a:t>
            </a:r>
            <a:r>
              <a:rPr/>
              <a:t> </a:t>
            </a:r>
            <a:r>
              <a:rPr/>
              <a:t>Each</a:t>
            </a:r>
            <a:r>
              <a:rPr/>
              <a:t> </a:t>
            </a:r>
            <a:r>
              <a:rPr/>
              <a:t>person</a:t>
            </a:r>
            <a:r>
              <a:rPr/>
              <a:t> </a:t>
            </a:r>
            <a:r>
              <a:rPr/>
              <a:t>“</a:t>
            </a:r>
            <a:r>
              <a:rPr/>
              <a:t>…</a:t>
            </a:r>
            <a:r>
              <a:rPr/>
              <a:t> </a:t>
            </a:r>
            <a:r>
              <a:rPr/>
              <a:t>is</a:t>
            </a:r>
            <a:r>
              <a:rPr/>
              <a:t> </a:t>
            </a:r>
            <a:r>
              <a:rPr/>
              <a:t>in</a:t>
            </a:r>
            <a:r>
              <a:rPr/>
              <a:t> </a:t>
            </a:r>
            <a:r>
              <a:rPr/>
              <a:t>one</a:t>
            </a:r>
            <a:r>
              <a:rPr/>
              <a:t> </a:t>
            </a:r>
            <a:r>
              <a:rPr/>
              <a:t>and</a:t>
            </a:r>
            <a:r>
              <a:rPr/>
              <a:t> </a:t>
            </a:r>
            <a:r>
              <a:rPr/>
              <a:t>only</a:t>
            </a:r>
            <a:r>
              <a:rPr/>
              <a:t> </a:t>
            </a:r>
            <a:r>
              <a:rPr/>
              <a:t>one</a:t>
            </a:r>
            <a:r>
              <a:rPr/>
              <a:t> </a:t>
            </a:r>
            <a:r>
              <a:rPr/>
              <a:t>condition</a:t>
            </a:r>
            <a:r>
              <a:rPr/>
              <a:t> </a:t>
            </a:r>
            <a:r>
              <a:rPr/>
              <a:t>or</a:t>
            </a:r>
            <a:r>
              <a:rPr/>
              <a:t> </a:t>
            </a:r>
            <a:r>
              <a:rPr/>
              <a:t>group.</a:t>
            </a:r>
            <a:r>
              <a:rPr/>
              <a:t>”</a:t>
            </a:r>
            <a:r>
              <a:rPr/>
              <a:t> </a:t>
            </a:r>
            <a:r>
              <a:rPr/>
              <a:t>Within-Subjects</a:t>
            </a:r>
            <a:r>
              <a:rPr/>
              <a:t> </a:t>
            </a:r>
            <a:r>
              <a:rPr/>
              <a:t>(Repeated</a:t>
            </a:r>
            <a:r>
              <a:rPr/>
              <a:t> </a:t>
            </a:r>
            <a:r>
              <a:rPr/>
              <a:t>Measures)</a:t>
            </a:r>
            <a:r>
              <a:rPr/>
              <a:t> </a:t>
            </a:r>
            <a:r>
              <a:rPr/>
              <a:t>Designs:</a:t>
            </a:r>
            <a:r>
              <a:rPr/>
              <a:t> </a:t>
            </a:r>
            <a:r>
              <a:rPr/>
              <a:t>Each</a:t>
            </a:r>
            <a:r>
              <a:rPr/>
              <a:t> </a:t>
            </a:r>
            <a:r>
              <a:rPr/>
              <a:t>person</a:t>
            </a:r>
            <a:r>
              <a:rPr/>
              <a:t> </a:t>
            </a:r>
            <a:r>
              <a:rPr/>
              <a:t>“</a:t>
            </a:r>
            <a:r>
              <a:rPr/>
              <a:t>…receives</a:t>
            </a:r>
            <a:r>
              <a:rPr/>
              <a:t> </a:t>
            </a:r>
            <a:r>
              <a:rPr/>
              <a:t>or</a:t>
            </a:r>
            <a:r>
              <a:rPr/>
              <a:t> </a:t>
            </a:r>
            <a:r>
              <a:rPr/>
              <a:t>experiences</a:t>
            </a:r>
            <a:r>
              <a:rPr/>
              <a:t> </a:t>
            </a:r>
            <a:r>
              <a:rPr/>
              <a:t>all</a:t>
            </a:r>
            <a:r>
              <a:rPr/>
              <a:t> </a:t>
            </a:r>
            <a:r>
              <a:rPr/>
              <a:t>of</a:t>
            </a:r>
            <a:r>
              <a:rPr/>
              <a:t> </a:t>
            </a:r>
            <a:r>
              <a:rPr/>
              <a:t>the</a:t>
            </a:r>
            <a:r>
              <a:rPr/>
              <a:t> </a:t>
            </a:r>
            <a:r>
              <a:rPr/>
              <a:t>conditions</a:t>
            </a:r>
            <a:r>
              <a:rPr/>
              <a:t> </a:t>
            </a:r>
            <a:r>
              <a:rPr/>
              <a:t>or</a:t>
            </a:r>
            <a:r>
              <a:rPr/>
              <a:t> </a:t>
            </a:r>
            <a:r>
              <a:rPr/>
              <a:t>levels</a:t>
            </a:r>
            <a:r>
              <a:rPr/>
              <a:t> </a:t>
            </a:r>
            <a:r>
              <a:rPr/>
              <a:t>of</a:t>
            </a:r>
            <a:r>
              <a:rPr/>
              <a:t> </a:t>
            </a:r>
            <a:r>
              <a:rPr/>
              <a:t>the</a:t>
            </a:r>
            <a:r>
              <a:rPr/>
              <a:t> </a:t>
            </a:r>
            <a:r>
              <a:rPr/>
              <a:t>independent</a:t>
            </a:r>
            <a:r>
              <a:rPr/>
              <a:t> </a:t>
            </a:r>
            <a:r>
              <a:rPr/>
              <a:t>variable</a:t>
            </a:r>
            <a:r>
              <a:rPr/>
              <a:t>”</a:t>
            </a:r>
          </a:p>
          <a:p>
            <a:pPr lvl="0" marL="0" indent="0">
              <a:buNone/>
            </a:pPr>
          </a:p>
          <a:p>
            <a:pPr lvl="0" marL="0" indent="0">
              <a:buNone/>
            </a:pPr>
            <a:r>
              <a:rPr/>
              <a:t>Reason</a:t>
            </a:r>
            <a:r>
              <a:rPr/>
              <a:t> </a:t>
            </a:r>
            <a:r>
              <a:rPr/>
              <a:t>to</a:t>
            </a:r>
            <a:r>
              <a:rPr/>
              <a:t> </a:t>
            </a:r>
            <a:r>
              <a:rPr/>
              <a:t>use</a:t>
            </a:r>
            <a:r>
              <a:rPr/>
              <a:t> </a:t>
            </a:r>
            <a:r>
              <a:rPr/>
              <a:t>and</a:t>
            </a:r>
            <a:r>
              <a:rPr/>
              <a:t> </a:t>
            </a:r>
            <a:r>
              <a:rPr/>
              <a:t>not</a:t>
            </a:r>
            <a:r>
              <a:rPr/>
              <a:t> </a:t>
            </a:r>
            <a:r>
              <a:rPr/>
              <a:t>use</a:t>
            </a:r>
            <a:r>
              <a:rPr/>
              <a:t> </a:t>
            </a:r>
            <a:r>
              <a:rPr/>
              <a:t>Within-Subjects</a:t>
            </a:r>
            <a:r>
              <a:rPr/>
              <a:t> </a:t>
            </a:r>
            <a:r>
              <a:rPr/>
              <a:t>design?</a:t>
            </a:r>
          </a:p>
        </p:txBody>
      </p:sp>
      <p:sp>
        <p:nvSpPr>
          <p:cNvPr id="4" name="Slide Number Placeholder 3"/>
          <p:cNvSpPr>
            <a:spLocks noGrp="1"/>
          </p:cNvSpPr>
          <p:nvPr>
            <p:ph type="sldNum" sz="quarter" idx="10"/>
          </p:nvPr>
        </p:nvSpPr>
        <p:spPr/>
        <p:txBody>
          <a:bodyPr/>
          <a:lstStyle/>
          <a:p>
            <a:fld id="{18BDFEC3-8487-43E8-A154-7C12CBC1FFF2}" type="slidenum">
              <a:rPr lang="en-US"/>
              <a:t>78</a:t>
            </a:fld>
            <a:endParaRPr lang="en-US"/>
          </a:p>
        </p:txBody>
      </p:sp>
    </p:spTree>
  </p:cSld>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https://www.uml.edu/Images/Writing%20a%20Method%20Section-Participants_tcm18-117657.pptx</a:t>
            </a:r>
            <a:r>
              <a:rPr/>
              <a:t> </a:t>
            </a:r>
            <a:r>
              <a:rPr/>
              <a:t>https://www.uml.edu/Images/Writing%20a%20Method%20Section-Procedure_tcm18-117659.pptx</a:t>
            </a:r>
            <a:r>
              <a:rPr/>
              <a:t> </a:t>
            </a:r>
            <a:r>
              <a:rPr/>
              <a:t>https://www.uml.edu/Images/Writing%20a%20Method%20Section-Measures_tcm18-117658.pptx</a:t>
            </a:r>
          </a:p>
        </p:txBody>
      </p:sp>
      <p:sp>
        <p:nvSpPr>
          <p:cNvPr id="4" name="Slide Number Placeholder 3"/>
          <p:cNvSpPr>
            <a:spLocks noGrp="1"/>
          </p:cNvSpPr>
          <p:nvPr>
            <p:ph type="sldNum" sz="quarter" idx="10"/>
          </p:nvPr>
        </p:nvSpPr>
        <p:spPr/>
        <p:txBody>
          <a:bodyPr/>
          <a:lstStyle/>
          <a:p>
            <a:fld id="{18BDFEC3-8487-43E8-A154-7C12CBC1FFF2}" type="slidenum">
              <a:rPr lang="en-US"/>
              <a:t>79</a:t>
            </a:fld>
            <a:endParaRPr lang="en-US"/>
          </a:p>
        </p:txBody>
      </p:sp>
    </p:spTree>
  </p:cSld>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http://rc.rcjournal.com/content/49/10/1229</a:t>
            </a:r>
          </a:p>
        </p:txBody>
      </p:sp>
      <p:sp>
        <p:nvSpPr>
          <p:cNvPr id="4" name="Slide Number Placeholder 3"/>
          <p:cNvSpPr>
            <a:spLocks noGrp="1"/>
          </p:cNvSpPr>
          <p:nvPr>
            <p:ph type="sldNum" sz="quarter" idx="10"/>
          </p:nvPr>
        </p:nvSpPr>
        <p:spPr/>
        <p:txBody>
          <a:bodyPr/>
          <a:lstStyle/>
          <a:p>
            <a:fld id="{18BDFEC3-8487-43E8-A154-7C12CBC1FFF2}" type="slidenum">
              <a:rPr lang="en-US"/>
              <a:t>80</a:t>
            </a:fld>
            <a:endParaRPr lang="en-US"/>
          </a:p>
        </p:txBody>
      </p:sp>
    </p:spTree>
  </p:cSld>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https://www.ncbi.nlm.nih.gov/pmc/articles/PMC3178846/</a:t>
            </a:r>
          </a:p>
        </p:txBody>
      </p:sp>
      <p:sp>
        <p:nvSpPr>
          <p:cNvPr id="4" name="Slide Number Placeholder 3"/>
          <p:cNvSpPr>
            <a:spLocks noGrp="1"/>
          </p:cNvSpPr>
          <p:nvPr>
            <p:ph type="sldNum" sz="quarter" idx="10"/>
          </p:nvPr>
        </p:nvSpPr>
        <p:spPr/>
        <p:txBody>
          <a:bodyPr/>
          <a:lstStyle/>
          <a:p>
            <a:fld id="{18BDFEC3-8487-43E8-A154-7C12CBC1FFF2}" type="slidenum">
              <a:rPr lang="en-US"/>
              <a:t>82</a:t>
            </a:fld>
            <a:endParaRPr lang="en-US"/>
          </a:p>
        </p:txBody>
      </p:sp>
    </p:spTree>
  </p:cSld>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http://icmje.org/recommendations/browse/manuscript-preparation/preparing-for-submission.html</a:t>
            </a:r>
          </a:p>
        </p:txBody>
      </p:sp>
      <p:sp>
        <p:nvSpPr>
          <p:cNvPr id="4" name="Slide Number Placeholder 3"/>
          <p:cNvSpPr>
            <a:spLocks noGrp="1"/>
          </p:cNvSpPr>
          <p:nvPr>
            <p:ph type="sldNum" sz="quarter" idx="10"/>
          </p:nvPr>
        </p:nvSpPr>
        <p:spPr/>
        <p:txBody>
          <a:bodyPr/>
          <a:lstStyle/>
          <a:p>
            <a:fld id="{18BDFEC3-8487-43E8-A154-7C12CBC1FFF2}" type="slidenum">
              <a:rPr lang="en-US"/>
              <a:t>83</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Your</a:t>
            </a:r>
            <a:r>
              <a:rPr/>
              <a:t> </a:t>
            </a:r>
            <a:r>
              <a:rPr/>
              <a:t>descriptive</a:t>
            </a:r>
            <a:r>
              <a:rPr/>
              <a:t> </a:t>
            </a:r>
            <a:r>
              <a:rPr/>
              <a:t>statistics</a:t>
            </a:r>
            <a:r>
              <a:rPr/>
              <a:t> </a:t>
            </a:r>
            <a:r>
              <a:rPr/>
              <a:t>should</a:t>
            </a:r>
            <a:r>
              <a:rPr/>
              <a:t> </a:t>
            </a:r>
            <a:r>
              <a:rPr/>
              <a:t>be</a:t>
            </a:r>
            <a:r>
              <a:rPr/>
              <a:t> </a:t>
            </a:r>
            <a:r>
              <a:rPr/>
              <a:t>a</a:t>
            </a:r>
            <a:r>
              <a:rPr/>
              <a:t> </a:t>
            </a:r>
            <a:r>
              <a:rPr/>
              <a:t>part</a:t>
            </a:r>
            <a:r>
              <a:rPr/>
              <a:t> </a:t>
            </a:r>
            <a:r>
              <a:rPr/>
              <a:t>of</a:t>
            </a:r>
            <a:r>
              <a:rPr/>
              <a:t> </a:t>
            </a:r>
            <a:r>
              <a:rPr/>
              <a:t>any</a:t>
            </a:r>
            <a:r>
              <a:rPr/>
              <a:t> </a:t>
            </a:r>
            <a:r>
              <a:rPr/>
              <a:t>research</a:t>
            </a:r>
            <a:r>
              <a:rPr/>
              <a:t> </a:t>
            </a:r>
            <a:r>
              <a:rPr/>
              <a:t>study.</a:t>
            </a:r>
            <a:r>
              <a:rPr/>
              <a:t> </a:t>
            </a:r>
            <a:r>
              <a:rPr/>
              <a:t>This</a:t>
            </a:r>
            <a:r>
              <a:rPr/>
              <a:t> </a:t>
            </a:r>
            <a:r>
              <a:rPr/>
              <a:t>is</a:t>
            </a:r>
            <a:r>
              <a:rPr/>
              <a:t> </a:t>
            </a:r>
            <a:r>
              <a:rPr/>
              <a:t>done</a:t>
            </a:r>
            <a:r>
              <a:rPr/>
              <a:t> </a:t>
            </a:r>
            <a:r>
              <a:rPr/>
              <a:t>in</a:t>
            </a:r>
            <a:r>
              <a:rPr/>
              <a:t> </a:t>
            </a:r>
            <a:r>
              <a:rPr/>
              <a:t>almost</a:t>
            </a:r>
            <a:r>
              <a:rPr/>
              <a:t> </a:t>
            </a:r>
            <a:r>
              <a:rPr/>
              <a:t>every</a:t>
            </a:r>
            <a:r>
              <a:rPr/>
              <a:t> </a:t>
            </a:r>
            <a:r>
              <a:rPr/>
              <a:t>research</a:t>
            </a:r>
            <a:r>
              <a:rPr/>
              <a:t> </a:t>
            </a:r>
            <a:r>
              <a:rPr/>
              <a:t>paper</a:t>
            </a:r>
            <a:r>
              <a:rPr/>
              <a:t> </a:t>
            </a:r>
            <a:r>
              <a:rPr/>
              <a:t>and</a:t>
            </a:r>
            <a:r>
              <a:rPr/>
              <a:t> </a:t>
            </a:r>
            <a:r>
              <a:rPr/>
              <a:t>it</a:t>
            </a:r>
            <a:r>
              <a:rPr/>
              <a:t> </a:t>
            </a:r>
            <a:r>
              <a:rPr/>
              <a:t>almost</a:t>
            </a:r>
            <a:r>
              <a:rPr/>
              <a:t> </a:t>
            </a:r>
            <a:r>
              <a:rPr/>
              <a:t>always</a:t>
            </a:r>
            <a:r>
              <a:rPr/>
              <a:t> </a:t>
            </a:r>
            <a:r>
              <a:rPr/>
              <a:t>appears</a:t>
            </a:r>
            <a:r>
              <a:rPr/>
              <a:t> </a:t>
            </a:r>
            <a:r>
              <a:rPr/>
              <a:t>as</a:t>
            </a:r>
            <a:r>
              <a:rPr/>
              <a:t> </a:t>
            </a:r>
            <a:r>
              <a:rPr/>
              <a:t>the</a:t>
            </a:r>
            <a:r>
              <a:rPr/>
              <a:t> </a:t>
            </a:r>
            <a:r>
              <a:rPr/>
              <a:t>first</a:t>
            </a:r>
            <a:r>
              <a:rPr/>
              <a:t> </a:t>
            </a:r>
            <a:r>
              <a:rPr/>
              <a:t>table</a:t>
            </a:r>
            <a:r>
              <a:rPr/>
              <a:t> </a:t>
            </a:r>
            <a:r>
              <a:rPr/>
              <a:t>in</a:t>
            </a:r>
            <a:r>
              <a:rPr/>
              <a:t> </a:t>
            </a:r>
            <a:r>
              <a:rPr/>
              <a:t>your</a:t>
            </a:r>
            <a:r>
              <a:rPr/>
              <a:t> </a:t>
            </a:r>
            <a:r>
              <a:rPr/>
              <a:t>paper.</a:t>
            </a:r>
            <a:r>
              <a:rPr/>
              <a:t> </a:t>
            </a:r>
            <a:r>
              <a:rPr/>
              <a:t>So</a:t>
            </a:r>
            <a:r>
              <a:rPr/>
              <a:t> </a:t>
            </a:r>
            <a:r>
              <a:rPr/>
              <a:t>we</a:t>
            </a:r>
            <a:r>
              <a:rPr/>
              <a:t> </a:t>
            </a:r>
            <a:r>
              <a:rPr/>
              <a:t>sometimes</a:t>
            </a:r>
            <a:r>
              <a:rPr/>
              <a:t> </a:t>
            </a:r>
            <a:r>
              <a:rPr/>
              <a:t>call</a:t>
            </a:r>
            <a:r>
              <a:rPr/>
              <a:t> </a:t>
            </a:r>
            <a:r>
              <a:rPr/>
              <a:t>these</a:t>
            </a:r>
            <a:r>
              <a:rPr/>
              <a:t> </a:t>
            </a:r>
            <a:r>
              <a:rPr/>
              <a:t>table</a:t>
            </a:r>
            <a:r>
              <a:rPr/>
              <a:t> </a:t>
            </a:r>
            <a:r>
              <a:rPr/>
              <a:t>1</a:t>
            </a:r>
            <a:r>
              <a:rPr/>
              <a:t> </a:t>
            </a:r>
            <a:r>
              <a:rPr/>
              <a:t>statistics.</a:t>
            </a:r>
          </a:p>
          <a:p>
            <a:pPr lvl="0" marL="0" indent="0">
              <a:buNone/>
            </a:pPr>
          </a:p>
          <a:p>
            <a:pPr lvl="0" marL="0" indent="0">
              <a:buNone/>
            </a:pPr>
            <a:r>
              <a:rPr/>
              <a:t>Your</a:t>
            </a:r>
            <a:r>
              <a:rPr/>
              <a:t> </a:t>
            </a:r>
            <a:r>
              <a:rPr/>
              <a:t>descriptive</a:t>
            </a:r>
            <a:r>
              <a:rPr/>
              <a:t> </a:t>
            </a:r>
            <a:r>
              <a:rPr/>
              <a:t>statistics</a:t>
            </a:r>
            <a:r>
              <a:rPr/>
              <a:t> </a:t>
            </a:r>
            <a:r>
              <a:rPr/>
              <a:t>should</a:t>
            </a:r>
            <a:r>
              <a:rPr/>
              <a:t> </a:t>
            </a:r>
            <a:r>
              <a:rPr/>
              <a:t>include</a:t>
            </a:r>
            <a:r>
              <a:rPr/>
              <a:t> </a:t>
            </a:r>
            <a:r>
              <a:rPr/>
              <a:t>your</a:t>
            </a:r>
            <a:r>
              <a:rPr/>
              <a:t> </a:t>
            </a:r>
            <a:r>
              <a:rPr/>
              <a:t>outcome</a:t>
            </a:r>
            <a:r>
              <a:rPr/>
              <a:t> </a:t>
            </a:r>
            <a:r>
              <a:rPr/>
              <a:t>variables,</a:t>
            </a:r>
            <a:r>
              <a:rPr/>
              <a:t> </a:t>
            </a:r>
            <a:r>
              <a:rPr/>
              <a:t>most</a:t>
            </a:r>
            <a:r>
              <a:rPr/>
              <a:t> </a:t>
            </a:r>
            <a:r>
              <a:rPr/>
              <a:t>certainly,</a:t>
            </a:r>
            <a:r>
              <a:rPr/>
              <a:t> </a:t>
            </a:r>
            <a:r>
              <a:rPr/>
              <a:t>but</a:t>
            </a:r>
            <a:r>
              <a:rPr/>
              <a:t> </a:t>
            </a:r>
            <a:r>
              <a:rPr/>
              <a:t>also</a:t>
            </a:r>
            <a:r>
              <a:rPr/>
              <a:t> </a:t>
            </a:r>
            <a:r>
              <a:rPr/>
              <a:t>your</a:t>
            </a:r>
            <a:r>
              <a:rPr/>
              <a:t> </a:t>
            </a:r>
            <a:r>
              <a:rPr/>
              <a:t>covariates.</a:t>
            </a:r>
            <a:r>
              <a:rPr/>
              <a:t> </a:t>
            </a:r>
            <a:r>
              <a:rPr/>
              <a:t>Covariates</a:t>
            </a:r>
            <a:r>
              <a:rPr/>
              <a:t> </a:t>
            </a:r>
            <a:r>
              <a:rPr/>
              <a:t>are</a:t>
            </a:r>
            <a:r>
              <a:rPr/>
              <a:t> </a:t>
            </a:r>
            <a:r>
              <a:rPr/>
              <a:t>variables</a:t>
            </a:r>
            <a:r>
              <a:rPr/>
              <a:t> </a:t>
            </a:r>
            <a:r>
              <a:rPr/>
              <a:t>that</a:t>
            </a:r>
            <a:r>
              <a:rPr/>
              <a:t> </a:t>
            </a:r>
            <a:r>
              <a:rPr/>
              <a:t>are</a:t>
            </a:r>
            <a:r>
              <a:rPr/>
              <a:t> </a:t>
            </a:r>
            <a:r>
              <a:rPr/>
              <a:t>not</a:t>
            </a:r>
            <a:r>
              <a:rPr/>
              <a:t> </a:t>
            </a:r>
            <a:r>
              <a:rPr/>
              <a:t>of</a:t>
            </a:r>
            <a:r>
              <a:rPr/>
              <a:t> </a:t>
            </a:r>
            <a:r>
              <a:rPr/>
              <a:t>direct</a:t>
            </a:r>
            <a:r>
              <a:rPr/>
              <a:t> </a:t>
            </a:r>
            <a:r>
              <a:rPr/>
              <a:t>interest</a:t>
            </a:r>
            <a:r>
              <a:rPr/>
              <a:t> </a:t>
            </a:r>
            <a:r>
              <a:rPr/>
              <a:t>but</a:t>
            </a:r>
            <a:r>
              <a:rPr/>
              <a:t> </a:t>
            </a:r>
            <a:r>
              <a:rPr/>
              <a:t>which</a:t>
            </a:r>
            <a:r>
              <a:rPr/>
              <a:t> </a:t>
            </a:r>
            <a:r>
              <a:rPr/>
              <a:t>can</a:t>
            </a:r>
            <a:r>
              <a:rPr/>
              <a:t> </a:t>
            </a:r>
            <a:r>
              <a:rPr/>
              <a:t>potentially</a:t>
            </a:r>
            <a:r>
              <a:rPr/>
              <a:t> </a:t>
            </a:r>
            <a:r>
              <a:rPr/>
              <a:t>influence</a:t>
            </a:r>
            <a:r>
              <a:rPr/>
              <a:t> </a:t>
            </a:r>
            <a:r>
              <a:rPr/>
              <a:t>your</a:t>
            </a:r>
            <a:r>
              <a:rPr/>
              <a:t> </a:t>
            </a:r>
            <a:r>
              <a:rPr/>
              <a:t>outcome</a:t>
            </a:r>
            <a:r>
              <a:rPr/>
              <a:t> </a:t>
            </a:r>
            <a:r>
              <a:rPr/>
              <a:t>anyway.</a:t>
            </a:r>
            <a:r>
              <a:rPr/>
              <a:t> </a:t>
            </a:r>
            <a:r>
              <a:rPr/>
              <a:t>This</a:t>
            </a:r>
            <a:r>
              <a:rPr/>
              <a:t> </a:t>
            </a:r>
            <a:r>
              <a:rPr/>
              <a:t>includes,</a:t>
            </a:r>
            <a:r>
              <a:rPr/>
              <a:t> </a:t>
            </a:r>
            <a:r>
              <a:rPr/>
              <a:t>in</a:t>
            </a:r>
            <a:r>
              <a:rPr/>
              <a:t> </a:t>
            </a:r>
            <a:r>
              <a:rPr/>
              <a:t>any</a:t>
            </a:r>
            <a:r>
              <a:rPr/>
              <a:t> </a:t>
            </a:r>
            <a:r>
              <a:rPr/>
              <a:t>human</a:t>
            </a:r>
            <a:r>
              <a:rPr/>
              <a:t> </a:t>
            </a:r>
            <a:r>
              <a:rPr/>
              <a:t>study,</a:t>
            </a:r>
            <a:r>
              <a:rPr/>
              <a:t> </a:t>
            </a:r>
            <a:r>
              <a:rPr/>
              <a:t>things</a:t>
            </a:r>
            <a:r>
              <a:rPr/>
              <a:t> </a:t>
            </a:r>
            <a:r>
              <a:rPr/>
              <a:t>like</a:t>
            </a:r>
            <a:r>
              <a:rPr/>
              <a:t> </a:t>
            </a:r>
            <a:r>
              <a:rPr/>
              <a:t>age</a:t>
            </a:r>
            <a:r>
              <a:rPr/>
              <a:t> </a:t>
            </a:r>
            <a:r>
              <a:rPr/>
              <a:t>and</a:t>
            </a:r>
            <a:r>
              <a:rPr/>
              <a:t> </a:t>
            </a:r>
            <a:r>
              <a:rPr/>
              <a:t>gender.</a:t>
            </a:r>
          </a:p>
          <a:p>
            <a:pPr lvl="0" marL="0" indent="0">
              <a:buNone/>
            </a:pPr>
          </a:p>
          <a:p>
            <a:pPr lvl="0" marL="0" indent="0">
              <a:buNone/>
            </a:pPr>
            <a:r>
              <a:rPr/>
              <a:t>if</a:t>
            </a:r>
            <a:r>
              <a:rPr/>
              <a:t> </a:t>
            </a:r>
            <a:r>
              <a:rPr/>
              <a:t>your</a:t>
            </a:r>
            <a:r>
              <a:rPr/>
              <a:t> </a:t>
            </a:r>
            <a:r>
              <a:rPr/>
              <a:t>data</a:t>
            </a:r>
            <a:r>
              <a:rPr/>
              <a:t> </a:t>
            </a:r>
            <a:r>
              <a:rPr/>
              <a:t>are</a:t>
            </a:r>
            <a:r>
              <a:rPr/>
              <a:t> </a:t>
            </a:r>
            <a:r>
              <a:rPr/>
              <a:t>continuous</a:t>
            </a:r>
            <a:r>
              <a:rPr/>
              <a:t> </a:t>
            </a:r>
            <a:r>
              <a:rPr/>
              <a:t>(interval</a:t>
            </a:r>
            <a:r>
              <a:rPr/>
              <a:t> </a:t>
            </a:r>
            <a:r>
              <a:rPr/>
              <a:t>or</a:t>
            </a:r>
            <a:r>
              <a:rPr/>
              <a:t> </a:t>
            </a:r>
            <a:r>
              <a:rPr/>
              <a:t>ratio</a:t>
            </a:r>
            <a:r>
              <a:rPr/>
              <a:t> </a:t>
            </a:r>
            <a:r>
              <a:rPr/>
              <a:t>scale),</a:t>
            </a:r>
            <a:r>
              <a:rPr/>
              <a:t> </a:t>
            </a:r>
            <a:r>
              <a:rPr/>
              <a:t>summarize</a:t>
            </a:r>
            <a:r>
              <a:rPr/>
              <a:t> </a:t>
            </a:r>
            <a:r>
              <a:rPr/>
              <a:t>your</a:t>
            </a:r>
            <a:r>
              <a:rPr/>
              <a:t> </a:t>
            </a:r>
            <a:r>
              <a:rPr/>
              <a:t>data</a:t>
            </a:r>
            <a:r>
              <a:rPr/>
              <a:t> </a:t>
            </a:r>
            <a:r>
              <a:rPr/>
              <a:t>with</a:t>
            </a:r>
            <a:r>
              <a:rPr/>
              <a:t> </a:t>
            </a:r>
            <a:r>
              <a:rPr/>
              <a:t>a</a:t>
            </a:r>
            <a:r>
              <a:rPr/>
              <a:t> </a:t>
            </a:r>
            <a:r>
              <a:rPr/>
              <a:t>mean</a:t>
            </a:r>
            <a:r>
              <a:rPr/>
              <a:t> </a:t>
            </a:r>
            <a:r>
              <a:rPr/>
              <a:t>and</a:t>
            </a:r>
            <a:r>
              <a:rPr/>
              <a:t> </a:t>
            </a:r>
            <a:r>
              <a:rPr/>
              <a:t>standard</a:t>
            </a:r>
            <a:r>
              <a:rPr/>
              <a:t> </a:t>
            </a:r>
            <a:r>
              <a:rPr/>
              <a:t>deviation.</a:t>
            </a:r>
            <a:r>
              <a:rPr/>
              <a:t> </a:t>
            </a:r>
            <a:r>
              <a:rPr/>
              <a:t>Some</a:t>
            </a:r>
            <a:r>
              <a:rPr/>
              <a:t> </a:t>
            </a:r>
            <a:r>
              <a:rPr/>
              <a:t>people</a:t>
            </a:r>
            <a:r>
              <a:rPr/>
              <a:t> </a:t>
            </a:r>
            <a:r>
              <a:rPr/>
              <a:t>advocate</a:t>
            </a:r>
            <a:r>
              <a:rPr/>
              <a:t> </a:t>
            </a:r>
            <a:r>
              <a:rPr/>
              <a:t>a</a:t>
            </a:r>
            <a:r>
              <a:rPr/>
              <a:t> </a:t>
            </a:r>
            <a:r>
              <a:rPr/>
              <a:t>different</a:t>
            </a:r>
            <a:r>
              <a:rPr/>
              <a:t> </a:t>
            </a:r>
            <a:r>
              <a:rPr/>
              <a:t>summary</a:t>
            </a:r>
            <a:r>
              <a:rPr/>
              <a:t> </a:t>
            </a:r>
            <a:r>
              <a:rPr/>
              <a:t>if</a:t>
            </a:r>
            <a:r>
              <a:rPr/>
              <a:t> </a:t>
            </a:r>
            <a:r>
              <a:rPr/>
              <a:t>your</a:t>
            </a:r>
            <a:r>
              <a:rPr/>
              <a:t> </a:t>
            </a:r>
            <a:r>
              <a:rPr/>
              <a:t>data</a:t>
            </a:r>
            <a:r>
              <a:rPr/>
              <a:t> </a:t>
            </a:r>
            <a:r>
              <a:rPr/>
              <a:t>is</a:t>
            </a:r>
            <a:r>
              <a:rPr/>
              <a:t> </a:t>
            </a:r>
            <a:r>
              <a:rPr/>
              <a:t>skewed,</a:t>
            </a:r>
            <a:r>
              <a:rPr/>
              <a:t> </a:t>
            </a:r>
            <a:r>
              <a:rPr/>
              <a:t>using</a:t>
            </a:r>
            <a:r>
              <a:rPr/>
              <a:t> </a:t>
            </a:r>
            <a:r>
              <a:rPr/>
              <a:t>the</a:t>
            </a:r>
            <a:r>
              <a:rPr/>
              <a:t> </a:t>
            </a:r>
            <a:r>
              <a:rPr/>
              <a:t>median</a:t>
            </a:r>
            <a:r>
              <a:rPr/>
              <a:t> </a:t>
            </a:r>
            <a:r>
              <a:rPr/>
              <a:t>and</a:t>
            </a:r>
            <a:r>
              <a:rPr/>
              <a:t> </a:t>
            </a:r>
            <a:r>
              <a:rPr/>
              <a:t>the</a:t>
            </a:r>
            <a:r>
              <a:rPr/>
              <a:t> </a:t>
            </a:r>
            <a:r>
              <a:rPr/>
              <a:t>range,</a:t>
            </a:r>
            <a:r>
              <a:rPr/>
              <a:t> </a:t>
            </a:r>
            <a:r>
              <a:rPr/>
              <a:t>for</a:t>
            </a:r>
            <a:r>
              <a:rPr/>
              <a:t> </a:t>
            </a:r>
            <a:r>
              <a:rPr/>
              <a:t>example,</a:t>
            </a:r>
            <a:r>
              <a:rPr/>
              <a:t> </a:t>
            </a:r>
            <a:r>
              <a:rPr/>
              <a:t>instead</a:t>
            </a:r>
            <a:r>
              <a:rPr/>
              <a:t> </a:t>
            </a:r>
            <a:r>
              <a:rPr/>
              <a:t>of</a:t>
            </a:r>
            <a:r>
              <a:rPr/>
              <a:t> </a:t>
            </a:r>
            <a:r>
              <a:rPr/>
              <a:t>the</a:t>
            </a:r>
            <a:r>
              <a:rPr/>
              <a:t> </a:t>
            </a:r>
            <a:r>
              <a:rPr/>
              <a:t>mean</a:t>
            </a:r>
            <a:r>
              <a:rPr/>
              <a:t> </a:t>
            </a:r>
            <a:r>
              <a:rPr/>
              <a:t>and</a:t>
            </a:r>
            <a:r>
              <a:rPr/>
              <a:t> </a:t>
            </a:r>
            <a:r>
              <a:rPr/>
              <a:t>standard</a:t>
            </a:r>
            <a:r>
              <a:rPr/>
              <a:t> </a:t>
            </a:r>
            <a:r>
              <a:rPr/>
              <a:t>deviation.</a:t>
            </a:r>
            <a:r>
              <a:rPr/>
              <a:t> </a:t>
            </a:r>
            <a:r>
              <a:rPr/>
              <a:t>There</a:t>
            </a:r>
            <a:r>
              <a:rPr/>
              <a:t> </a:t>
            </a:r>
            <a:r>
              <a:rPr/>
              <a:t>is</a:t>
            </a:r>
            <a:r>
              <a:rPr/>
              <a:t> </a:t>
            </a:r>
            <a:r>
              <a:rPr/>
              <a:t>no</a:t>
            </a:r>
            <a:r>
              <a:rPr/>
              <a:t> </a:t>
            </a:r>
            <a:r>
              <a:rPr/>
              <a:t>consensus</a:t>
            </a:r>
            <a:r>
              <a:rPr/>
              <a:t> </a:t>
            </a:r>
            <a:r>
              <a:rPr/>
              <a:t>on</a:t>
            </a:r>
            <a:r>
              <a:rPr/>
              <a:t> </a:t>
            </a:r>
            <a:r>
              <a:rPr/>
              <a:t>how</a:t>
            </a:r>
            <a:r>
              <a:rPr/>
              <a:t> </a:t>
            </a:r>
            <a:r>
              <a:rPr/>
              <a:t>much</a:t>
            </a:r>
            <a:r>
              <a:rPr/>
              <a:t> </a:t>
            </a:r>
            <a:r>
              <a:rPr/>
              <a:t>the</a:t>
            </a:r>
            <a:r>
              <a:rPr/>
              <a:t> </a:t>
            </a:r>
            <a:r>
              <a:rPr/>
              <a:t>data</a:t>
            </a:r>
            <a:r>
              <a:rPr/>
              <a:t> </a:t>
            </a:r>
            <a:r>
              <a:rPr/>
              <a:t>has</a:t>
            </a:r>
            <a:r>
              <a:rPr/>
              <a:t> </a:t>
            </a:r>
            <a:r>
              <a:rPr/>
              <a:t>to</a:t>
            </a:r>
            <a:r>
              <a:rPr/>
              <a:t> </a:t>
            </a:r>
            <a:r>
              <a:rPr/>
              <a:t>be</a:t>
            </a:r>
            <a:r>
              <a:rPr/>
              <a:t> </a:t>
            </a:r>
            <a:r>
              <a:rPr/>
              <a:t>skewed,</a:t>
            </a:r>
            <a:r>
              <a:rPr/>
              <a:t> </a:t>
            </a:r>
            <a:r>
              <a:rPr/>
              <a:t>or</a:t>
            </a:r>
            <a:r>
              <a:rPr/>
              <a:t> </a:t>
            </a:r>
            <a:r>
              <a:rPr/>
              <a:t>even</a:t>
            </a:r>
            <a:r>
              <a:rPr/>
              <a:t> </a:t>
            </a:r>
            <a:r>
              <a:rPr/>
              <a:t>if</a:t>
            </a:r>
            <a:r>
              <a:rPr/>
              <a:t> </a:t>
            </a:r>
            <a:r>
              <a:rPr/>
              <a:t>you</a:t>
            </a:r>
            <a:r>
              <a:rPr/>
              <a:t> </a:t>
            </a:r>
            <a:r>
              <a:rPr/>
              <a:t>need</a:t>
            </a:r>
            <a:r>
              <a:rPr/>
              <a:t> </a:t>
            </a:r>
            <a:r>
              <a:rPr/>
              <a:t>to</a:t>
            </a:r>
            <a:r>
              <a:rPr/>
              <a:t> </a:t>
            </a:r>
            <a:r>
              <a:rPr/>
              <a:t>switch</a:t>
            </a:r>
            <a:r>
              <a:rPr/>
              <a:t> </a:t>
            </a:r>
            <a:r>
              <a:rPr/>
              <a:t>at</a:t>
            </a:r>
            <a:r>
              <a:rPr/>
              <a:t> </a:t>
            </a:r>
            <a:r>
              <a:rPr/>
              <a:t>all.</a:t>
            </a:r>
            <a:r>
              <a:rPr/>
              <a:t> </a:t>
            </a:r>
            <a:r>
              <a:rPr/>
              <a:t>I,</a:t>
            </a:r>
            <a:r>
              <a:rPr/>
              <a:t> </a:t>
            </a:r>
            <a:r>
              <a:rPr/>
              <a:t>for</a:t>
            </a:r>
            <a:r>
              <a:rPr/>
              <a:t> </a:t>
            </a:r>
            <a:r>
              <a:rPr/>
              <a:t>one,</a:t>
            </a:r>
            <a:r>
              <a:rPr/>
              <a:t> </a:t>
            </a:r>
            <a:r>
              <a:rPr/>
              <a:t>see</a:t>
            </a:r>
            <a:r>
              <a:rPr/>
              <a:t> </a:t>
            </a:r>
            <a:r>
              <a:rPr/>
              <a:t>the</a:t>
            </a:r>
            <a:r>
              <a:rPr/>
              <a:t> </a:t>
            </a:r>
            <a:r>
              <a:rPr/>
              <a:t>mean</a:t>
            </a:r>
            <a:r>
              <a:rPr/>
              <a:t> </a:t>
            </a:r>
            <a:r>
              <a:rPr/>
              <a:t>and</a:t>
            </a:r>
            <a:r>
              <a:rPr/>
              <a:t> </a:t>
            </a:r>
            <a:r>
              <a:rPr/>
              <a:t>standard</a:t>
            </a:r>
            <a:r>
              <a:rPr/>
              <a:t> </a:t>
            </a:r>
            <a:r>
              <a:rPr/>
              <a:t>deviation</a:t>
            </a:r>
            <a:r>
              <a:rPr/>
              <a:t> </a:t>
            </a:r>
            <a:r>
              <a:rPr/>
              <a:t>as</a:t>
            </a:r>
            <a:r>
              <a:rPr/>
              <a:t> </a:t>
            </a:r>
            <a:r>
              <a:rPr/>
              <a:t>useful</a:t>
            </a:r>
            <a:r>
              <a:rPr/>
              <a:t> </a:t>
            </a:r>
            <a:r>
              <a:rPr/>
              <a:t>summaries,</a:t>
            </a:r>
            <a:r>
              <a:rPr/>
              <a:t> </a:t>
            </a:r>
            <a:r>
              <a:rPr/>
              <a:t>even</a:t>
            </a:r>
            <a:r>
              <a:rPr/>
              <a:t> </a:t>
            </a:r>
            <a:r>
              <a:rPr/>
              <a:t>for</a:t>
            </a:r>
            <a:r>
              <a:rPr/>
              <a:t> </a:t>
            </a:r>
            <a:r>
              <a:rPr/>
              <a:t>skewed</a:t>
            </a:r>
            <a:r>
              <a:rPr/>
              <a:t> </a:t>
            </a:r>
            <a:r>
              <a:rPr/>
              <a:t>data,</a:t>
            </a:r>
            <a:r>
              <a:rPr/>
              <a:t> </a:t>
            </a:r>
            <a:r>
              <a:rPr/>
              <a:t>but</a:t>
            </a:r>
            <a:r>
              <a:rPr/>
              <a:t> </a:t>
            </a:r>
            <a:r>
              <a:rPr/>
              <a:t>I</a:t>
            </a:r>
            <a:r>
              <a:rPr/>
              <a:t> </a:t>
            </a:r>
            <a:r>
              <a:rPr/>
              <a:t>am</a:t>
            </a:r>
            <a:r>
              <a:rPr/>
              <a:t> </a:t>
            </a:r>
            <a:r>
              <a:rPr/>
              <a:t>in</a:t>
            </a:r>
            <a:r>
              <a:rPr/>
              <a:t> </a:t>
            </a:r>
            <a:r>
              <a:rPr/>
              <a:t>a</a:t>
            </a:r>
            <a:r>
              <a:rPr/>
              <a:t> </a:t>
            </a:r>
            <a:r>
              <a:rPr/>
              <a:t>minority</a:t>
            </a:r>
            <a:r>
              <a:rPr/>
              <a:t> </a:t>
            </a:r>
            <a:r>
              <a:rPr/>
              <a:t>on</a:t>
            </a:r>
            <a:r>
              <a:rPr/>
              <a:t> </a:t>
            </a:r>
            <a:r>
              <a:rPr/>
              <a:t>this.</a:t>
            </a:r>
          </a:p>
          <a:p>
            <a:pPr lvl="0" marL="0" indent="0">
              <a:buNone/>
            </a:pPr>
          </a:p>
          <a:p>
            <a:pPr lvl="0" marL="0" indent="0">
              <a:buNone/>
            </a:pPr>
            <a:r>
              <a:rPr/>
              <a:t>For</a:t>
            </a:r>
            <a:r>
              <a:rPr/>
              <a:t> </a:t>
            </a:r>
            <a:r>
              <a:rPr/>
              <a:t>categorical</a:t>
            </a:r>
            <a:r>
              <a:rPr/>
              <a:t> </a:t>
            </a:r>
            <a:r>
              <a:rPr/>
              <a:t>outcomes</a:t>
            </a:r>
            <a:r>
              <a:rPr/>
              <a:t> </a:t>
            </a:r>
            <a:r>
              <a:rPr/>
              <a:t>summarize</a:t>
            </a:r>
            <a:r>
              <a:rPr/>
              <a:t> </a:t>
            </a:r>
            <a:r>
              <a:rPr/>
              <a:t>using</a:t>
            </a:r>
            <a:r>
              <a:rPr/>
              <a:t> </a:t>
            </a:r>
            <a:r>
              <a:rPr/>
              <a:t>a</a:t>
            </a:r>
            <a:r>
              <a:rPr/>
              <a:t> </a:t>
            </a:r>
            <a:r>
              <a:rPr/>
              <a:t>percentage.</a:t>
            </a:r>
            <a:r>
              <a:rPr/>
              <a:t> </a:t>
            </a:r>
            <a:r>
              <a:rPr/>
              <a:t>Always</a:t>
            </a:r>
            <a:r>
              <a:rPr/>
              <a:t> </a:t>
            </a:r>
            <a:r>
              <a:rPr/>
              <a:t>show</a:t>
            </a:r>
            <a:r>
              <a:rPr/>
              <a:t> </a:t>
            </a:r>
            <a:r>
              <a:rPr/>
              <a:t>what</a:t>
            </a:r>
            <a:r>
              <a:rPr/>
              <a:t> </a:t>
            </a:r>
            <a:r>
              <a:rPr/>
              <a:t>your</a:t>
            </a:r>
            <a:r>
              <a:rPr/>
              <a:t> </a:t>
            </a:r>
            <a:r>
              <a:rPr/>
              <a:t>numerator</a:t>
            </a:r>
            <a:r>
              <a:rPr/>
              <a:t> </a:t>
            </a:r>
            <a:r>
              <a:rPr/>
              <a:t>and</a:t>
            </a:r>
            <a:r>
              <a:rPr/>
              <a:t> </a:t>
            </a:r>
            <a:r>
              <a:rPr/>
              <a:t>denominator</a:t>
            </a:r>
            <a:r>
              <a:rPr/>
              <a:t> </a:t>
            </a:r>
            <a:r>
              <a:rPr/>
              <a:t>would</a:t>
            </a:r>
            <a:r>
              <a:rPr/>
              <a:t> </a:t>
            </a:r>
            <a:r>
              <a:rPr/>
              <a:t>be</a:t>
            </a:r>
            <a:r>
              <a:rPr/>
              <a:t> </a:t>
            </a:r>
            <a:r>
              <a:rPr/>
              <a:t>if</a:t>
            </a:r>
            <a:r>
              <a:rPr/>
              <a:t> </a:t>
            </a:r>
            <a:r>
              <a:rPr/>
              <a:t>you</a:t>
            </a:r>
            <a:r>
              <a:rPr/>
              <a:t> </a:t>
            </a:r>
            <a:r>
              <a:rPr/>
              <a:t>report</a:t>
            </a:r>
            <a:r>
              <a:rPr/>
              <a:t> </a:t>
            </a:r>
            <a:r>
              <a:rPr/>
              <a:t>percentages.</a:t>
            </a:r>
          </a:p>
          <a:p>
            <a:pPr lvl="0" marL="0" indent="0">
              <a:buNone/>
            </a:pPr>
          </a:p>
          <a:p>
            <a:pPr lvl="0" marL="0" indent="0">
              <a:buNone/>
            </a:pPr>
            <a:r>
              <a:rPr/>
              <a:t>If</a:t>
            </a:r>
            <a:r>
              <a:rPr/>
              <a:t> </a:t>
            </a:r>
            <a:r>
              <a:rPr/>
              <a:t>you</a:t>
            </a:r>
            <a:r>
              <a:rPr/>
              <a:t> </a:t>
            </a:r>
            <a:r>
              <a:rPr/>
              <a:t>want</a:t>
            </a:r>
            <a:r>
              <a:rPr/>
              <a:t> </a:t>
            </a:r>
            <a:r>
              <a:rPr/>
              <a:t>to</a:t>
            </a:r>
            <a:r>
              <a:rPr/>
              <a:t> </a:t>
            </a:r>
            <a:r>
              <a:rPr/>
              <a:t>compare</a:t>
            </a:r>
            <a:r>
              <a:rPr/>
              <a:t> </a:t>
            </a:r>
            <a:r>
              <a:rPr/>
              <a:t>across</a:t>
            </a:r>
            <a:r>
              <a:rPr/>
              <a:t> </a:t>
            </a:r>
            <a:r>
              <a:rPr/>
              <a:t>key</a:t>
            </a:r>
            <a:r>
              <a:rPr/>
              <a:t> </a:t>
            </a:r>
            <a:r>
              <a:rPr/>
              <a:t>demographic</a:t>
            </a:r>
            <a:r>
              <a:rPr/>
              <a:t> </a:t>
            </a:r>
            <a:r>
              <a:rPr/>
              <a:t>groups,</a:t>
            </a:r>
            <a:r>
              <a:rPr/>
              <a:t> </a:t>
            </a:r>
            <a:r>
              <a:rPr/>
              <a:t>use</a:t>
            </a:r>
            <a:r>
              <a:rPr/>
              <a:t> </a:t>
            </a:r>
            <a:r>
              <a:rPr/>
              <a:t>crosstabulations</a:t>
            </a:r>
            <a:r>
              <a:rPr/>
              <a:t> </a:t>
            </a:r>
            <a:r>
              <a:rPr/>
              <a:t>for</a:t>
            </a:r>
            <a:r>
              <a:rPr/>
              <a:t> </a:t>
            </a:r>
            <a:r>
              <a:rPr/>
              <a:t>categorical</a:t>
            </a:r>
            <a:r>
              <a:rPr/>
              <a:t> </a:t>
            </a:r>
            <a:r>
              <a:rPr/>
              <a:t>outcomes</a:t>
            </a:r>
            <a:r>
              <a:rPr/>
              <a:t> </a:t>
            </a:r>
            <a:r>
              <a:rPr/>
              <a:t>and</a:t>
            </a:r>
            <a:r>
              <a:rPr/>
              <a:t> </a:t>
            </a:r>
            <a:r>
              <a:rPr/>
              <a:t>means/standard</a:t>
            </a:r>
            <a:r>
              <a:rPr/>
              <a:t> </a:t>
            </a:r>
            <a:r>
              <a:rPr/>
              <a:t>deviations</a:t>
            </a:r>
            <a:r>
              <a:rPr/>
              <a:t> </a:t>
            </a:r>
            <a:r>
              <a:rPr/>
              <a:t>by</a:t>
            </a:r>
            <a:r>
              <a:rPr/>
              <a:t> </a:t>
            </a:r>
            <a:r>
              <a:rPr/>
              <a:t>subgroup</a:t>
            </a:r>
            <a:r>
              <a:rPr/>
              <a:t> </a:t>
            </a:r>
            <a:r>
              <a:rPr/>
              <a:t>for</a:t>
            </a:r>
            <a:r>
              <a:rPr/>
              <a:t> </a:t>
            </a:r>
            <a:r>
              <a:rPr/>
              <a:t>continuous</a:t>
            </a:r>
            <a:r>
              <a:rPr/>
              <a:t> </a:t>
            </a:r>
            <a:r>
              <a:rPr/>
              <a:t>outcomes.</a:t>
            </a:r>
          </a:p>
          <a:p>
            <a:pPr lvl="0" marL="0" indent="0">
              <a:buNone/>
            </a:pPr>
          </a:p>
          <a:p>
            <a:pPr lvl="0" marL="0" indent="0">
              <a:buNone/>
            </a:pPr>
            <a:r>
              <a:rPr/>
              <a:t>Let</a:t>
            </a:r>
            <a:r>
              <a:rPr/>
              <a:t> </a:t>
            </a:r>
            <a:r>
              <a:rPr/>
              <a:t>me</a:t>
            </a:r>
            <a:r>
              <a:rPr/>
              <a:t> </a:t>
            </a:r>
            <a:r>
              <a:rPr/>
              <a:t>talk</a:t>
            </a:r>
            <a:r>
              <a:rPr/>
              <a:t> </a:t>
            </a:r>
            <a:r>
              <a:rPr/>
              <a:t>a</a:t>
            </a:r>
            <a:r>
              <a:rPr/>
              <a:t> </a:t>
            </a:r>
            <a:r>
              <a:rPr/>
              <a:t>bit</a:t>
            </a:r>
            <a:r>
              <a:rPr/>
              <a:t> </a:t>
            </a:r>
            <a:r>
              <a:rPr/>
              <a:t>about</a:t>
            </a:r>
            <a:r>
              <a:rPr/>
              <a:t> </a:t>
            </a:r>
            <a:r>
              <a:rPr/>
              <a:t>crosstabulations</a:t>
            </a:r>
            <a:r>
              <a:rPr/>
              <a:t> </a:t>
            </a:r>
            <a:r>
              <a:rPr/>
              <a:t>because</a:t>
            </a:r>
            <a:r>
              <a:rPr/>
              <a:t> </a:t>
            </a:r>
            <a:r>
              <a:rPr/>
              <a:t>these</a:t>
            </a:r>
            <a:r>
              <a:rPr/>
              <a:t> </a:t>
            </a:r>
            <a:r>
              <a:rPr/>
              <a:t>are</a:t>
            </a:r>
            <a:r>
              <a:rPr/>
              <a:t> </a:t>
            </a:r>
            <a:r>
              <a:rPr/>
              <a:t>almost</a:t>
            </a:r>
            <a:r>
              <a:rPr/>
              <a:t> </a:t>
            </a:r>
            <a:r>
              <a:rPr/>
              <a:t>always</a:t>
            </a:r>
            <a:r>
              <a:rPr/>
              <a:t> </a:t>
            </a:r>
            <a:r>
              <a:rPr/>
              <a:t>done</a:t>
            </a:r>
            <a:r>
              <a:rPr/>
              <a:t> </a:t>
            </a:r>
            <a:r>
              <a:rPr/>
              <a:t>poorly.</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When</a:t>
            </a:r>
            <a:r>
              <a:rPr/>
              <a:t> </a:t>
            </a:r>
            <a:r>
              <a:rPr/>
              <a:t>you</a:t>
            </a:r>
            <a:r>
              <a:rPr/>
              <a:t> </a:t>
            </a:r>
            <a:r>
              <a:rPr/>
              <a:t>are</a:t>
            </a:r>
            <a:r>
              <a:rPr/>
              <a:t> </a:t>
            </a:r>
            <a:r>
              <a:rPr/>
              <a:t>deciding</a:t>
            </a:r>
            <a:r>
              <a:rPr/>
              <a:t> </a:t>
            </a:r>
            <a:r>
              <a:rPr/>
              <a:t>how</a:t>
            </a:r>
            <a:r>
              <a:rPr/>
              <a:t> </a:t>
            </a:r>
            <a:r>
              <a:rPr/>
              <a:t>to</a:t>
            </a:r>
            <a:r>
              <a:rPr/>
              <a:t> </a:t>
            </a:r>
            <a:r>
              <a:rPr/>
              <a:t>display</a:t>
            </a:r>
            <a:r>
              <a:rPr/>
              <a:t> </a:t>
            </a:r>
            <a:r>
              <a:rPr/>
              <a:t>two</a:t>
            </a:r>
            <a:r>
              <a:rPr/>
              <a:t> </a:t>
            </a:r>
            <a:r>
              <a:rPr/>
              <a:t>by</a:t>
            </a:r>
            <a:r>
              <a:rPr/>
              <a:t> </a:t>
            </a:r>
            <a:r>
              <a:rPr/>
              <a:t>two</a:t>
            </a:r>
            <a:r>
              <a:rPr/>
              <a:t> </a:t>
            </a:r>
            <a:r>
              <a:rPr/>
              <a:t>(or</a:t>
            </a:r>
            <a:r>
              <a:rPr/>
              <a:t> </a:t>
            </a:r>
            <a:r>
              <a:rPr/>
              <a:t>larger)</a:t>
            </a:r>
            <a:r>
              <a:rPr/>
              <a:t> </a:t>
            </a:r>
            <a:r>
              <a:rPr/>
              <a:t>tables,</a:t>
            </a:r>
            <a:r>
              <a:rPr/>
              <a:t> </a:t>
            </a:r>
            <a:r>
              <a:rPr/>
              <a:t>you</a:t>
            </a:r>
            <a:r>
              <a:rPr/>
              <a:t> </a:t>
            </a:r>
            <a:r>
              <a:rPr/>
              <a:t>have</a:t>
            </a:r>
            <a:r>
              <a:rPr/>
              <a:t> </a:t>
            </a:r>
            <a:r>
              <a:rPr/>
              <a:t>a</a:t>
            </a:r>
            <a:r>
              <a:rPr/>
              <a:t> </a:t>
            </a:r>
            <a:r>
              <a:rPr/>
              <a:t>variety</a:t>
            </a:r>
            <a:r>
              <a:rPr/>
              <a:t> </a:t>
            </a:r>
            <a:r>
              <a:rPr/>
              <a:t>of</a:t>
            </a:r>
            <a:r>
              <a:rPr/>
              <a:t> </a:t>
            </a:r>
            <a:r>
              <a:rPr/>
              <a:t>ways</a:t>
            </a:r>
            <a:r>
              <a:rPr/>
              <a:t> </a:t>
            </a:r>
            <a:r>
              <a:rPr/>
              <a:t>to</a:t>
            </a:r>
            <a:r>
              <a:rPr/>
              <a:t> </a:t>
            </a:r>
            <a:r>
              <a:rPr/>
              <a:t>do</a:t>
            </a:r>
            <a:r>
              <a:rPr/>
              <a:t> </a:t>
            </a:r>
            <a:r>
              <a:rPr/>
              <a:t>this.</a:t>
            </a:r>
            <a:r>
              <a:rPr/>
              <a:t> </a:t>
            </a:r>
            <a:r>
              <a:rPr/>
              <a:t>No</a:t>
            </a:r>
            <a:r>
              <a:rPr/>
              <a:t> </a:t>
            </a:r>
            <a:r>
              <a:rPr/>
              <a:t>way</a:t>
            </a:r>
            <a:r>
              <a:rPr/>
              <a:t> </a:t>
            </a:r>
            <a:r>
              <a:rPr/>
              <a:t>is</a:t>
            </a:r>
            <a:r>
              <a:rPr/>
              <a:t> </a:t>
            </a:r>
            <a:r>
              <a:rPr/>
              <a:t>correct</a:t>
            </a:r>
            <a:r>
              <a:rPr/>
              <a:t> </a:t>
            </a:r>
            <a:r>
              <a:rPr/>
              <a:t>all</a:t>
            </a:r>
            <a:r>
              <a:rPr/>
              <a:t> </a:t>
            </a:r>
            <a:r>
              <a:rPr/>
              <a:t>the</a:t>
            </a:r>
            <a:r>
              <a:rPr/>
              <a:t> </a:t>
            </a:r>
            <a:r>
              <a:rPr/>
              <a:t>time,</a:t>
            </a:r>
            <a:r>
              <a:rPr/>
              <a:t> </a:t>
            </a:r>
            <a:r>
              <a:rPr/>
              <a:t>and</a:t>
            </a:r>
            <a:r>
              <a:rPr/>
              <a:t> </a:t>
            </a:r>
            <a:r>
              <a:rPr/>
              <a:t>some</a:t>
            </a:r>
            <a:r>
              <a:rPr/>
              <a:t> </a:t>
            </a:r>
            <a:r>
              <a:rPr/>
              <a:t>of</a:t>
            </a:r>
            <a:r>
              <a:rPr/>
              <a:t> </a:t>
            </a:r>
            <a:r>
              <a:rPr/>
              <a:t>choices</a:t>
            </a:r>
            <a:r>
              <a:rPr/>
              <a:t> </a:t>
            </a:r>
            <a:r>
              <a:rPr/>
              <a:t>reflect</a:t>
            </a:r>
            <a:r>
              <a:rPr/>
              <a:t> </a:t>
            </a:r>
            <a:r>
              <a:rPr/>
              <a:t>subjective</a:t>
            </a:r>
            <a:r>
              <a:rPr/>
              <a:t> </a:t>
            </a:r>
            <a:r>
              <a:rPr/>
              <a:t>judgment.</a:t>
            </a:r>
            <a:r>
              <a:rPr/>
              <a:t> </a:t>
            </a:r>
            <a:r>
              <a:rPr/>
              <a:t>But</a:t>
            </a:r>
            <a:r>
              <a:rPr/>
              <a:t> </a:t>
            </a:r>
            <a:r>
              <a:rPr/>
              <a:t>here</a:t>
            </a:r>
            <a:r>
              <a:rPr/>
              <a:t> </a:t>
            </a:r>
            <a:r>
              <a:rPr/>
              <a:t>are</a:t>
            </a:r>
            <a:r>
              <a:rPr/>
              <a:t> </a:t>
            </a:r>
            <a:r>
              <a:rPr/>
              <a:t>some</a:t>
            </a:r>
            <a:r>
              <a:rPr/>
              <a:t> </a:t>
            </a:r>
            <a:r>
              <a:rPr/>
              <a:t>rules</a:t>
            </a:r>
            <a:r>
              <a:rPr/>
              <a:t> </a:t>
            </a:r>
            <a:r>
              <a:rPr/>
              <a:t>I</a:t>
            </a:r>
            <a:r>
              <a:rPr/>
              <a:t> </a:t>
            </a:r>
            <a:r>
              <a:rPr/>
              <a:t>use.</a:t>
            </a:r>
          </a:p>
          <a:p>
            <a:pPr lvl="0" marL="0" indent="0">
              <a:buNone/>
            </a:pPr>
          </a:p>
          <a:p>
            <a:pPr lvl="0" marL="0" indent="0">
              <a:buNone/>
            </a:pPr>
            <a:r>
              <a:rPr/>
              <a:t>Never</a:t>
            </a:r>
            <a:r>
              <a:rPr/>
              <a:t> </a:t>
            </a:r>
            <a:r>
              <a:rPr/>
              <a:t>display</a:t>
            </a:r>
            <a:r>
              <a:rPr/>
              <a:t> </a:t>
            </a:r>
            <a:r>
              <a:rPr/>
              <a:t>more</a:t>
            </a:r>
            <a:r>
              <a:rPr/>
              <a:t> </a:t>
            </a:r>
            <a:r>
              <a:rPr/>
              <a:t>than</a:t>
            </a:r>
            <a:r>
              <a:rPr/>
              <a:t> </a:t>
            </a:r>
            <a:r>
              <a:rPr/>
              <a:t>one</a:t>
            </a:r>
            <a:r>
              <a:rPr/>
              <a:t> </a:t>
            </a:r>
            <a:r>
              <a:rPr/>
              <a:t>type</a:t>
            </a:r>
            <a:r>
              <a:rPr/>
              <a:t> </a:t>
            </a:r>
            <a:r>
              <a:rPr/>
              <a:t>of</a:t>
            </a:r>
            <a:r>
              <a:rPr/>
              <a:t> </a:t>
            </a:r>
            <a:r>
              <a:rPr/>
              <a:t>number</a:t>
            </a:r>
            <a:r>
              <a:rPr/>
              <a:t> </a:t>
            </a:r>
            <a:r>
              <a:rPr/>
              <a:t>in</a:t>
            </a:r>
            <a:r>
              <a:rPr/>
              <a:t> </a:t>
            </a:r>
            <a:r>
              <a:rPr/>
              <a:t>a</a:t>
            </a:r>
            <a:r>
              <a:rPr/>
              <a:t> </a:t>
            </a:r>
            <a:r>
              <a:rPr/>
              <a:t>table.</a:t>
            </a:r>
            <a:r>
              <a:rPr/>
              <a:t> </a:t>
            </a:r>
            <a:r>
              <a:rPr/>
              <a:t>Statistical</a:t>
            </a:r>
            <a:r>
              <a:rPr/>
              <a:t> </a:t>
            </a:r>
            <a:r>
              <a:rPr/>
              <a:t>software</a:t>
            </a:r>
            <a:r>
              <a:rPr/>
              <a:t> </a:t>
            </a:r>
            <a:r>
              <a:rPr/>
              <a:t>like</a:t>
            </a:r>
            <a:r>
              <a:rPr/>
              <a:t> </a:t>
            </a:r>
            <a:r>
              <a:rPr/>
              <a:t>SPSS</a:t>
            </a:r>
            <a:r>
              <a:rPr/>
              <a:t> </a:t>
            </a:r>
            <a:r>
              <a:rPr/>
              <a:t>can</a:t>
            </a:r>
            <a:r>
              <a:rPr/>
              <a:t> </a:t>
            </a:r>
            <a:r>
              <a:rPr/>
              <a:t>produce</a:t>
            </a:r>
            <a:r>
              <a:rPr/>
              <a:t> </a:t>
            </a:r>
            <a:r>
              <a:rPr/>
              <a:t>counts,</a:t>
            </a:r>
            <a:r>
              <a:rPr/>
              <a:t> </a:t>
            </a:r>
            <a:r>
              <a:rPr/>
              <a:t>row</a:t>
            </a:r>
            <a:r>
              <a:rPr/>
              <a:t> </a:t>
            </a:r>
            <a:r>
              <a:rPr/>
              <a:t>percents,</a:t>
            </a:r>
            <a:r>
              <a:rPr/>
              <a:t> </a:t>
            </a:r>
            <a:r>
              <a:rPr/>
              <a:t>column</a:t>
            </a:r>
            <a:r>
              <a:rPr/>
              <a:t> </a:t>
            </a:r>
            <a:r>
              <a:rPr/>
              <a:t>percents,</a:t>
            </a:r>
            <a:r>
              <a:rPr/>
              <a:t> </a:t>
            </a:r>
            <a:r>
              <a:rPr/>
              <a:t>cell</a:t>
            </a:r>
            <a:r>
              <a:rPr/>
              <a:t> </a:t>
            </a:r>
            <a:r>
              <a:rPr/>
              <a:t>percents,</a:t>
            </a:r>
            <a:r>
              <a:rPr/>
              <a:t> </a:t>
            </a:r>
            <a:r>
              <a:rPr/>
              <a:t>expected</a:t>
            </a:r>
            <a:r>
              <a:rPr/>
              <a:t> </a:t>
            </a:r>
            <a:r>
              <a:rPr/>
              <a:t>counts,</a:t>
            </a:r>
            <a:r>
              <a:rPr/>
              <a:t> </a:t>
            </a:r>
            <a:r>
              <a:rPr/>
              <a:t>residuals,</a:t>
            </a:r>
            <a:r>
              <a:rPr/>
              <a:t> </a:t>
            </a:r>
            <a:r>
              <a:rPr/>
              <a:t>and/or</a:t>
            </a:r>
            <a:r>
              <a:rPr/>
              <a:t> </a:t>
            </a:r>
            <a:r>
              <a:rPr/>
              <a:t>cell</a:t>
            </a:r>
            <a:r>
              <a:rPr/>
              <a:t> </a:t>
            </a:r>
            <a:r>
              <a:rPr/>
              <a:t>contribution</a:t>
            </a:r>
            <a:r>
              <a:rPr/>
              <a:t> </a:t>
            </a:r>
            <a:r>
              <a:rPr/>
              <a:t>to</a:t>
            </a:r>
            <a:r>
              <a:rPr/>
              <a:t> </a:t>
            </a:r>
            <a:r>
              <a:rPr/>
              <a:t>chi-squared</a:t>
            </a:r>
            <a:r>
              <a:rPr/>
              <a:t> </a:t>
            </a:r>
            <a:r>
              <a:rPr/>
              <a:t>values.</a:t>
            </a:r>
            <a:r>
              <a:rPr/>
              <a:t> </a:t>
            </a:r>
            <a:r>
              <a:rPr/>
              <a:t>At</a:t>
            </a:r>
            <a:r>
              <a:rPr/>
              <a:t> </a:t>
            </a:r>
            <a:r>
              <a:rPr/>
              <a:t>one</a:t>
            </a:r>
            <a:r>
              <a:rPr/>
              <a:t> </a:t>
            </a:r>
            <a:r>
              <a:rPr/>
              <a:t>time</a:t>
            </a:r>
            <a:r>
              <a:rPr/>
              <a:t> </a:t>
            </a:r>
            <a:r>
              <a:rPr/>
              <a:t>or</a:t>
            </a:r>
            <a:r>
              <a:rPr/>
              <a:t> </a:t>
            </a:r>
            <a:r>
              <a:rPr/>
              <a:t>another</a:t>
            </a:r>
            <a:r>
              <a:rPr/>
              <a:t> </a:t>
            </a:r>
            <a:r>
              <a:rPr/>
              <a:t>you</a:t>
            </a:r>
            <a:r>
              <a:rPr/>
              <a:t> </a:t>
            </a:r>
            <a:r>
              <a:rPr/>
              <a:t>might</a:t>
            </a:r>
            <a:r>
              <a:rPr/>
              <a:t> </a:t>
            </a:r>
            <a:r>
              <a:rPr/>
              <a:t>want</a:t>
            </a:r>
            <a:r>
              <a:rPr/>
              <a:t> </a:t>
            </a:r>
            <a:r>
              <a:rPr/>
              <a:t>to</a:t>
            </a:r>
            <a:r>
              <a:rPr/>
              <a:t> </a:t>
            </a:r>
            <a:r>
              <a:rPr/>
              <a:t>use</a:t>
            </a:r>
            <a:r>
              <a:rPr/>
              <a:t> </a:t>
            </a:r>
            <a:r>
              <a:rPr/>
              <a:t>each</a:t>
            </a:r>
            <a:r>
              <a:rPr/>
              <a:t> </a:t>
            </a:r>
            <a:r>
              <a:rPr/>
              <a:t>of</a:t>
            </a:r>
            <a:r>
              <a:rPr/>
              <a:t> </a:t>
            </a:r>
            <a:r>
              <a:rPr/>
              <a:t>these</a:t>
            </a:r>
            <a:r>
              <a:rPr/>
              <a:t> </a:t>
            </a:r>
            <a:r>
              <a:rPr/>
              <a:t>statistics,</a:t>
            </a:r>
            <a:r>
              <a:rPr/>
              <a:t> </a:t>
            </a:r>
            <a:r>
              <a:rPr/>
              <a:t>but</a:t>
            </a:r>
            <a:r>
              <a:rPr/>
              <a:t> </a:t>
            </a:r>
            <a:r>
              <a:rPr/>
              <a:t>never</a:t>
            </a:r>
            <a:r>
              <a:rPr/>
              <a:t> </a:t>
            </a:r>
            <a:r>
              <a:rPr/>
              <a:t>all</a:t>
            </a:r>
            <a:r>
              <a:rPr/>
              <a:t> </a:t>
            </a:r>
            <a:r>
              <a:rPr/>
              <a:t>at</a:t>
            </a:r>
            <a:r>
              <a:rPr/>
              <a:t> </a:t>
            </a:r>
            <a:r>
              <a:rPr/>
              <a:t>one</a:t>
            </a:r>
            <a:r>
              <a:rPr/>
              <a:t> </a:t>
            </a:r>
            <a:r>
              <a:rPr/>
              <a:t>time.</a:t>
            </a:r>
            <a:r>
              <a:rPr/>
              <a:t> </a:t>
            </a:r>
            <a:r>
              <a:rPr/>
              <a:t>Two</a:t>
            </a:r>
            <a:r>
              <a:rPr/>
              <a:t> </a:t>
            </a:r>
            <a:r>
              <a:rPr/>
              <a:t>or</a:t>
            </a:r>
            <a:r>
              <a:rPr/>
              <a:t> </a:t>
            </a:r>
            <a:r>
              <a:rPr/>
              <a:t>more</a:t>
            </a:r>
            <a:r>
              <a:rPr/>
              <a:t> </a:t>
            </a:r>
            <a:r>
              <a:rPr/>
              <a:t>numbers</a:t>
            </a:r>
            <a:r>
              <a:rPr/>
              <a:t> </a:t>
            </a:r>
            <a:r>
              <a:rPr/>
              <a:t>in</a:t>
            </a:r>
            <a:r>
              <a:rPr/>
              <a:t> </a:t>
            </a:r>
            <a:r>
              <a:rPr/>
              <a:t>a</a:t>
            </a:r>
            <a:r>
              <a:rPr/>
              <a:t> </a:t>
            </a:r>
            <a:r>
              <a:rPr/>
              <a:t>table</a:t>
            </a:r>
            <a:r>
              <a:rPr/>
              <a:t> </a:t>
            </a:r>
            <a:r>
              <a:rPr/>
              <a:t>causes</a:t>
            </a:r>
            <a:r>
              <a:rPr/>
              <a:t> </a:t>
            </a:r>
            <a:r>
              <a:rPr/>
              <a:t>confusion</a:t>
            </a:r>
            <a:r>
              <a:rPr/>
              <a:t> </a:t>
            </a:r>
            <a:r>
              <a:rPr/>
              <a:t>and</a:t>
            </a:r>
            <a:r>
              <a:rPr/>
              <a:t> </a:t>
            </a:r>
            <a:r>
              <a:rPr/>
              <a:t>makes</a:t>
            </a:r>
            <a:r>
              <a:rPr/>
              <a:t> </a:t>
            </a:r>
            <a:r>
              <a:rPr/>
              <a:t>your</a:t>
            </a:r>
            <a:r>
              <a:rPr/>
              <a:t> </a:t>
            </a:r>
            <a:r>
              <a:rPr/>
              <a:t>tables</a:t>
            </a:r>
            <a:r>
              <a:rPr/>
              <a:t> </a:t>
            </a:r>
            <a:r>
              <a:rPr/>
              <a:t>harder</a:t>
            </a:r>
            <a:r>
              <a:rPr/>
              <a:t> </a:t>
            </a:r>
            <a:r>
              <a:rPr/>
              <a:t>to</a:t>
            </a:r>
            <a:r>
              <a:rPr/>
              <a:t> </a:t>
            </a:r>
            <a:r>
              <a:rPr/>
              <a:t>interpret.</a:t>
            </a:r>
          </a:p>
          <a:p>
            <a:pPr lvl="0" marL="0" indent="0">
              <a:buNone/>
            </a:pPr>
          </a:p>
          <a:p>
            <a:pPr lvl="0" marL="0" indent="0">
              <a:buNone/>
            </a:pPr>
            <a:r>
              <a:rPr/>
              <a:t>Present</a:t>
            </a:r>
            <a:r>
              <a:rPr/>
              <a:t> </a:t>
            </a:r>
            <a:r>
              <a:rPr/>
              <a:t>a</a:t>
            </a:r>
            <a:r>
              <a:rPr/>
              <a:t> </a:t>
            </a:r>
            <a:r>
              <a:rPr/>
              <a:t>single</a:t>
            </a:r>
            <a:r>
              <a:rPr/>
              <a:t> </a:t>
            </a:r>
            <a:r>
              <a:rPr/>
              <a:t>summary</a:t>
            </a:r>
            <a:r>
              <a:rPr/>
              <a:t> </a:t>
            </a:r>
            <a:r>
              <a:rPr/>
              <a:t>statistic</a:t>
            </a:r>
            <a:r>
              <a:rPr/>
              <a:t> </a:t>
            </a:r>
            <a:r>
              <a:rPr/>
              <a:t>in</a:t>
            </a:r>
            <a:r>
              <a:rPr/>
              <a:t> </a:t>
            </a:r>
            <a:r>
              <a:rPr/>
              <a:t>the</a:t>
            </a:r>
            <a:r>
              <a:rPr/>
              <a:t> </a:t>
            </a:r>
            <a:r>
              <a:rPr/>
              <a:t>table</a:t>
            </a:r>
            <a:r>
              <a:rPr/>
              <a:t> </a:t>
            </a:r>
            <a:r>
              <a:rPr/>
              <a:t>if</a:t>
            </a:r>
            <a:r>
              <a:rPr/>
              <a:t> </a:t>
            </a:r>
            <a:r>
              <a:rPr/>
              <a:t>at</a:t>
            </a:r>
            <a:r>
              <a:rPr/>
              <a:t> </a:t>
            </a:r>
            <a:r>
              <a:rPr/>
              <a:t>all</a:t>
            </a:r>
            <a:r>
              <a:rPr/>
              <a:t> </a:t>
            </a:r>
            <a:r>
              <a:rPr/>
              <a:t>possible.</a:t>
            </a:r>
            <a:r>
              <a:rPr/>
              <a:t> </a:t>
            </a:r>
            <a:r>
              <a:rPr/>
              <a:t>If</a:t>
            </a:r>
            <a:r>
              <a:rPr/>
              <a:t> </a:t>
            </a:r>
            <a:r>
              <a:rPr/>
              <a:t>you</a:t>
            </a:r>
            <a:r>
              <a:rPr/>
              <a:t> </a:t>
            </a:r>
            <a:r>
              <a:rPr/>
              <a:t>need</a:t>
            </a:r>
            <a:r>
              <a:rPr/>
              <a:t> </a:t>
            </a:r>
            <a:r>
              <a:rPr/>
              <a:t>to</a:t>
            </a:r>
            <a:r>
              <a:rPr/>
              <a:t> </a:t>
            </a:r>
            <a:r>
              <a:rPr/>
              <a:t>display</a:t>
            </a:r>
            <a:r>
              <a:rPr/>
              <a:t> </a:t>
            </a:r>
            <a:r>
              <a:rPr/>
              <a:t>two</a:t>
            </a:r>
            <a:r>
              <a:rPr/>
              <a:t> </a:t>
            </a:r>
            <a:r>
              <a:rPr/>
              <a:t>summary</a:t>
            </a:r>
            <a:r>
              <a:rPr/>
              <a:t> </a:t>
            </a:r>
            <a:r>
              <a:rPr/>
              <a:t>statistics</a:t>
            </a:r>
            <a:r>
              <a:rPr/>
              <a:t> </a:t>
            </a:r>
            <a:r>
              <a:rPr/>
              <a:t>(for</a:t>
            </a:r>
            <a:r>
              <a:rPr/>
              <a:t> </a:t>
            </a:r>
            <a:r>
              <a:rPr/>
              <a:t>example,</a:t>
            </a:r>
            <a:r>
              <a:rPr/>
              <a:t> </a:t>
            </a:r>
            <a:r>
              <a:rPr/>
              <a:t>both</a:t>
            </a:r>
            <a:r>
              <a:rPr/>
              <a:t> </a:t>
            </a:r>
            <a:r>
              <a:rPr/>
              <a:t>counts</a:t>
            </a:r>
            <a:r>
              <a:rPr/>
              <a:t> </a:t>
            </a:r>
            <a:r>
              <a:rPr/>
              <a:t>and</a:t>
            </a:r>
            <a:r>
              <a:rPr/>
              <a:t> </a:t>
            </a:r>
            <a:r>
              <a:rPr/>
              <a:t>row</a:t>
            </a:r>
            <a:r>
              <a:rPr/>
              <a:t> </a:t>
            </a:r>
            <a:r>
              <a:rPr/>
              <a:t>percentages),</a:t>
            </a:r>
            <a:r>
              <a:rPr/>
              <a:t> </a:t>
            </a:r>
            <a:r>
              <a:rPr/>
              <a:t>then</a:t>
            </a:r>
            <a:r>
              <a:rPr/>
              <a:t> </a:t>
            </a:r>
            <a:r>
              <a:rPr/>
              <a:t>place</a:t>
            </a:r>
            <a:r>
              <a:rPr/>
              <a:t> </a:t>
            </a:r>
            <a:r>
              <a:rPr/>
              <a:t>the</a:t>
            </a:r>
            <a:r>
              <a:rPr/>
              <a:t> </a:t>
            </a:r>
            <a:r>
              <a:rPr/>
              <a:t>counts</a:t>
            </a:r>
            <a:r>
              <a:rPr/>
              <a:t> </a:t>
            </a:r>
            <a:r>
              <a:rPr/>
              <a:t>in</a:t>
            </a:r>
            <a:r>
              <a:rPr/>
              <a:t> </a:t>
            </a:r>
            <a:r>
              <a:rPr/>
              <a:t>one</a:t>
            </a:r>
            <a:r>
              <a:rPr/>
              <a:t> </a:t>
            </a:r>
            <a:r>
              <a:rPr/>
              <a:t>table</a:t>
            </a:r>
            <a:r>
              <a:rPr/>
              <a:t> </a:t>
            </a:r>
            <a:r>
              <a:rPr/>
              <a:t>and</a:t>
            </a:r>
            <a:r>
              <a:rPr/>
              <a:t> </a:t>
            </a:r>
            <a:r>
              <a:rPr/>
              <a:t>the</a:t>
            </a:r>
            <a:r>
              <a:rPr/>
              <a:t> </a:t>
            </a:r>
            <a:r>
              <a:rPr/>
              <a:t>row</a:t>
            </a:r>
            <a:r>
              <a:rPr/>
              <a:t> </a:t>
            </a:r>
            <a:r>
              <a:rPr/>
              <a:t>percentages</a:t>
            </a:r>
            <a:r>
              <a:rPr/>
              <a:t> </a:t>
            </a:r>
            <a:r>
              <a:rPr/>
              <a:t>in</a:t>
            </a:r>
            <a:r>
              <a:rPr/>
              <a:t> </a:t>
            </a:r>
            <a:r>
              <a:rPr/>
              <a:t>a</a:t>
            </a:r>
            <a:r>
              <a:rPr/>
              <a:t> </a:t>
            </a:r>
            <a:r>
              <a:rPr/>
              <a:t>different</a:t>
            </a:r>
            <a:r>
              <a:rPr/>
              <a:t> </a:t>
            </a:r>
            <a:r>
              <a:rPr/>
              <a:t>table.</a:t>
            </a:r>
            <a:r>
              <a:rPr/>
              <a:t> </a:t>
            </a:r>
            <a:r>
              <a:rPr/>
              <a:t>If</a:t>
            </a:r>
            <a:r>
              <a:rPr/>
              <a:t> </a:t>
            </a:r>
            <a:r>
              <a:rPr/>
              <a:t>you</a:t>
            </a:r>
            <a:r>
              <a:rPr/>
              <a:t> </a:t>
            </a:r>
            <a:r>
              <a:rPr/>
              <a:t>have</a:t>
            </a:r>
            <a:r>
              <a:rPr/>
              <a:t> </a:t>
            </a:r>
            <a:r>
              <a:rPr/>
              <a:t>to</a:t>
            </a:r>
            <a:r>
              <a:rPr/>
              <a:t> </a:t>
            </a:r>
            <a:r>
              <a:rPr/>
              <a:t>fit</a:t>
            </a:r>
            <a:r>
              <a:rPr/>
              <a:t> </a:t>
            </a:r>
            <a:r>
              <a:rPr/>
              <a:t>them</a:t>
            </a:r>
            <a:r>
              <a:rPr/>
              <a:t> </a:t>
            </a:r>
            <a:r>
              <a:rPr/>
              <a:t>in</a:t>
            </a:r>
            <a:r>
              <a:rPr/>
              <a:t> </a:t>
            </a:r>
            <a:r>
              <a:rPr/>
              <a:t>the</a:t>
            </a:r>
            <a:r>
              <a:rPr/>
              <a:t> </a:t>
            </a:r>
            <a:r>
              <a:rPr/>
              <a:t>same</a:t>
            </a:r>
            <a:r>
              <a:rPr/>
              <a:t> </a:t>
            </a:r>
            <a:r>
              <a:rPr/>
              <a:t>table,</a:t>
            </a:r>
            <a:r>
              <a:rPr/>
              <a:t> </a:t>
            </a:r>
            <a:r>
              <a:rPr/>
              <a:t>place</a:t>
            </a:r>
            <a:r>
              <a:rPr/>
              <a:t> </a:t>
            </a:r>
            <a:r>
              <a:rPr/>
              <a:t>the</a:t>
            </a:r>
            <a:r>
              <a:rPr/>
              <a:t> </a:t>
            </a:r>
            <a:r>
              <a:rPr/>
              <a:t>two</a:t>
            </a:r>
            <a:r>
              <a:rPr/>
              <a:t> </a:t>
            </a:r>
            <a:r>
              <a:rPr/>
              <a:t>numbers</a:t>
            </a:r>
            <a:r>
              <a:rPr/>
              <a:t> </a:t>
            </a:r>
            <a:r>
              <a:rPr/>
              <a:t>side</a:t>
            </a:r>
            <a:r>
              <a:rPr/>
              <a:t> </a:t>
            </a:r>
            <a:r>
              <a:rPr/>
              <a:t>by</a:t>
            </a:r>
            <a:r>
              <a:rPr/>
              <a:t> </a:t>
            </a:r>
            <a:r>
              <a:rPr/>
              <a:t>side</a:t>
            </a:r>
            <a:r>
              <a:rPr/>
              <a:t> </a:t>
            </a:r>
            <a:r>
              <a:rPr/>
              <a:t>with</a:t>
            </a:r>
            <a:r>
              <a:rPr/>
              <a:t> </a:t>
            </a:r>
            <a:r>
              <a:rPr/>
              <a:t>the</a:t>
            </a:r>
            <a:r>
              <a:rPr/>
              <a:t> </a:t>
            </a:r>
            <a:r>
              <a:rPr/>
              <a:t>less</a:t>
            </a:r>
            <a:r>
              <a:rPr/>
              <a:t> </a:t>
            </a:r>
            <a:r>
              <a:rPr/>
              <a:t>important</a:t>
            </a:r>
            <a:r>
              <a:rPr/>
              <a:t> </a:t>
            </a:r>
            <a:r>
              <a:rPr/>
              <a:t>number</a:t>
            </a:r>
            <a:r>
              <a:rPr/>
              <a:t> </a:t>
            </a:r>
            <a:r>
              <a:rPr/>
              <a:t>appearing</a:t>
            </a:r>
            <a:r>
              <a:rPr/>
              <a:t> </a:t>
            </a:r>
            <a:r>
              <a:rPr/>
              <a:t>second</a:t>
            </a:r>
            <a:r>
              <a:rPr/>
              <a:t> </a:t>
            </a:r>
            <a:r>
              <a:rPr/>
              <a:t>and</a:t>
            </a:r>
            <a:r>
              <a:rPr/>
              <a:t> </a:t>
            </a:r>
            <a:r>
              <a:rPr/>
              <a:t>in</a:t>
            </a:r>
            <a:r>
              <a:rPr/>
              <a:t> </a:t>
            </a:r>
            <a:r>
              <a:rPr/>
              <a:t>parentheses</a:t>
            </a:r>
            <a:r>
              <a:rPr/>
              <a:t> </a:t>
            </a:r>
            <a:r>
              <a:rPr/>
              <a:t>For</a:t>
            </a:r>
            <a:r>
              <a:rPr/>
              <a:t> </a:t>
            </a:r>
            <a:r>
              <a:rPr/>
              <a:t>example,</a:t>
            </a:r>
            <a:r>
              <a:rPr/>
              <a:t> </a:t>
            </a:r>
            <a:r>
              <a:rPr/>
              <a:t>54%</a:t>
            </a:r>
            <a:r>
              <a:rPr/>
              <a:t> </a:t>
            </a:r>
            <a:r>
              <a:rPr/>
              <a:t>(257).</a:t>
            </a:r>
          </a:p>
          <a:p>
            <a:pPr lvl="0" marL="0" indent="0">
              <a:buNone/>
            </a:pPr>
          </a:p>
          <a:p>
            <a:pPr lvl="0" marL="0" indent="0">
              <a:buNone/>
            </a:pPr>
            <a:r>
              <a:rPr/>
              <a:t>Row</a:t>
            </a:r>
            <a:r>
              <a:rPr/>
              <a:t> </a:t>
            </a:r>
            <a:r>
              <a:rPr/>
              <a:t>percentages</a:t>
            </a:r>
            <a:r>
              <a:rPr/>
              <a:t> </a:t>
            </a:r>
            <a:r>
              <a:rPr/>
              <a:t>are</a:t>
            </a:r>
            <a:r>
              <a:rPr/>
              <a:t> </a:t>
            </a:r>
            <a:r>
              <a:rPr/>
              <a:t>usually</a:t>
            </a:r>
            <a:r>
              <a:rPr/>
              <a:t> </a:t>
            </a:r>
            <a:r>
              <a:rPr/>
              <a:t>best.</a:t>
            </a:r>
            <a:r>
              <a:rPr/>
              <a:t> </a:t>
            </a:r>
            <a:r>
              <a:rPr/>
              <a:t>Row</a:t>
            </a:r>
            <a:r>
              <a:rPr/>
              <a:t> </a:t>
            </a:r>
            <a:r>
              <a:rPr/>
              <a:t>percentages</a:t>
            </a:r>
            <a:r>
              <a:rPr/>
              <a:t> </a:t>
            </a:r>
            <a:r>
              <a:rPr/>
              <a:t>are</a:t>
            </a:r>
            <a:r>
              <a:rPr/>
              <a:t> </a:t>
            </a:r>
            <a:r>
              <a:rPr/>
              <a:t>the</a:t>
            </a:r>
            <a:r>
              <a:rPr/>
              <a:t> </a:t>
            </a:r>
            <a:r>
              <a:rPr/>
              <a:t>percentages</a:t>
            </a:r>
            <a:r>
              <a:rPr/>
              <a:t> </a:t>
            </a:r>
            <a:r>
              <a:rPr/>
              <a:t>you</a:t>
            </a:r>
            <a:r>
              <a:rPr/>
              <a:t> </a:t>
            </a:r>
            <a:r>
              <a:rPr/>
              <a:t>compute</a:t>
            </a:r>
            <a:r>
              <a:rPr/>
              <a:t> </a:t>
            </a:r>
            <a:r>
              <a:rPr/>
              <a:t>by</a:t>
            </a:r>
            <a:r>
              <a:rPr/>
              <a:t> </a:t>
            </a:r>
            <a:r>
              <a:rPr/>
              <a:t>dividing</a:t>
            </a:r>
            <a:r>
              <a:rPr/>
              <a:t> </a:t>
            </a:r>
            <a:r>
              <a:rPr/>
              <a:t>each</a:t>
            </a:r>
            <a:r>
              <a:rPr/>
              <a:t> </a:t>
            </a:r>
            <a:r>
              <a:rPr/>
              <a:t>count</a:t>
            </a:r>
            <a:r>
              <a:rPr/>
              <a:t> </a:t>
            </a:r>
            <a:r>
              <a:rPr/>
              <a:t>by</a:t>
            </a:r>
            <a:r>
              <a:rPr/>
              <a:t> </a:t>
            </a:r>
            <a:r>
              <a:rPr/>
              <a:t>the</a:t>
            </a:r>
            <a:r>
              <a:rPr/>
              <a:t> </a:t>
            </a:r>
            <a:r>
              <a:rPr/>
              <a:t>row</a:t>
            </a:r>
            <a:r>
              <a:rPr/>
              <a:t> </a:t>
            </a:r>
            <a:r>
              <a:rPr/>
              <a:t>total.</a:t>
            </a:r>
            <a:r>
              <a:rPr/>
              <a:t> </a:t>
            </a:r>
            <a:r>
              <a:rPr/>
              <a:t>Row</a:t>
            </a:r>
            <a:r>
              <a:rPr/>
              <a:t> </a:t>
            </a:r>
            <a:r>
              <a:rPr/>
              <a:t>percentages</a:t>
            </a:r>
            <a:r>
              <a:rPr/>
              <a:t> </a:t>
            </a:r>
            <a:r>
              <a:rPr/>
              <a:t>place</a:t>
            </a:r>
            <a:r>
              <a:rPr/>
              <a:t> </a:t>
            </a:r>
            <a:r>
              <a:rPr/>
              <a:t>the</a:t>
            </a:r>
            <a:r>
              <a:rPr/>
              <a:t> </a:t>
            </a:r>
            <a:r>
              <a:rPr/>
              <a:t>comparison</a:t>
            </a:r>
            <a:r>
              <a:rPr/>
              <a:t> </a:t>
            </a:r>
            <a:r>
              <a:rPr/>
              <a:t>between</a:t>
            </a:r>
            <a:r>
              <a:rPr/>
              <a:t> </a:t>
            </a:r>
            <a:r>
              <a:rPr/>
              <a:t>two</a:t>
            </a:r>
            <a:r>
              <a:rPr/>
              <a:t> </a:t>
            </a:r>
            <a:r>
              <a:rPr/>
              <a:t>numbers</a:t>
            </a:r>
            <a:r>
              <a:rPr/>
              <a:t> </a:t>
            </a:r>
            <a:r>
              <a:rPr/>
              <a:t>within</a:t>
            </a:r>
            <a:r>
              <a:rPr/>
              <a:t> </a:t>
            </a:r>
            <a:r>
              <a:rPr/>
              <a:t>a</a:t>
            </a:r>
            <a:r>
              <a:rPr/>
              <a:t> </a:t>
            </a:r>
            <a:r>
              <a:rPr/>
              <a:t>single</a:t>
            </a:r>
            <a:r>
              <a:rPr/>
              <a:t> </a:t>
            </a:r>
            <a:r>
              <a:rPr/>
              <a:t>column,</a:t>
            </a:r>
            <a:r>
              <a:rPr/>
              <a:t> </a:t>
            </a:r>
            <a:r>
              <a:rPr/>
              <a:t>so</a:t>
            </a:r>
            <a:r>
              <a:rPr/>
              <a:t> </a:t>
            </a:r>
            <a:r>
              <a:rPr/>
              <a:t>that</a:t>
            </a:r>
            <a:r>
              <a:rPr/>
              <a:t> </a:t>
            </a:r>
            <a:r>
              <a:rPr/>
              <a:t>one</a:t>
            </a:r>
            <a:r>
              <a:rPr/>
              <a:t> </a:t>
            </a:r>
            <a:r>
              <a:rPr/>
              <a:t>number</a:t>
            </a:r>
            <a:r>
              <a:rPr/>
              <a:t> </a:t>
            </a:r>
            <a:r>
              <a:rPr/>
              <a:t>is</a:t>
            </a:r>
            <a:r>
              <a:rPr/>
              <a:t> </a:t>
            </a:r>
            <a:r>
              <a:rPr/>
              <a:t>directly</a:t>
            </a:r>
            <a:r>
              <a:rPr/>
              <a:t> </a:t>
            </a:r>
            <a:r>
              <a:rPr/>
              <a:t>beneath</a:t>
            </a:r>
            <a:r>
              <a:rPr/>
              <a:t> </a:t>
            </a:r>
            <a:r>
              <a:rPr/>
              <a:t>the</a:t>
            </a:r>
            <a:r>
              <a:rPr/>
              <a:t> </a:t>
            </a:r>
            <a:r>
              <a:rPr/>
              <a:t>number</a:t>
            </a:r>
            <a:r>
              <a:rPr/>
              <a:t> </a:t>
            </a:r>
            <a:r>
              <a:rPr/>
              <a:t>you</a:t>
            </a:r>
            <a:r>
              <a:rPr/>
              <a:t> </a:t>
            </a:r>
            <a:r>
              <a:rPr/>
              <a:t>want</a:t>
            </a:r>
            <a:r>
              <a:rPr/>
              <a:t> </a:t>
            </a:r>
            <a:r>
              <a:rPr/>
              <a:t>to</a:t>
            </a:r>
            <a:r>
              <a:rPr/>
              <a:t> </a:t>
            </a:r>
            <a:r>
              <a:rPr/>
              <a:t>compare</a:t>
            </a:r>
            <a:r>
              <a:rPr/>
              <a:t> </a:t>
            </a:r>
            <a:r>
              <a:rPr/>
              <a:t>it</a:t>
            </a:r>
            <a:r>
              <a:rPr/>
              <a:t> </a:t>
            </a:r>
            <a:r>
              <a:rPr/>
              <a:t>to.</a:t>
            </a:r>
            <a:r>
              <a:rPr/>
              <a:t> </a:t>
            </a:r>
            <a:r>
              <a:rPr/>
              <a:t>This</a:t>
            </a:r>
            <a:r>
              <a:rPr/>
              <a:t> </a:t>
            </a:r>
            <a:r>
              <a:rPr/>
              <a:t>is</a:t>
            </a:r>
            <a:r>
              <a:rPr/>
              <a:t> </a:t>
            </a:r>
            <a:r>
              <a:rPr/>
              <a:t>usually</a:t>
            </a:r>
            <a:r>
              <a:rPr/>
              <a:t> </a:t>
            </a:r>
            <a:r>
              <a:rPr/>
              <a:t>better</a:t>
            </a:r>
            <a:r>
              <a:rPr/>
              <a:t> </a:t>
            </a:r>
            <a:r>
              <a:rPr/>
              <a:t>than</a:t>
            </a:r>
            <a:r>
              <a:rPr/>
              <a:t> </a:t>
            </a:r>
            <a:r>
              <a:rPr/>
              <a:t>column</a:t>
            </a:r>
            <a:r>
              <a:rPr/>
              <a:t> </a:t>
            </a:r>
            <a:r>
              <a:rPr/>
              <a:t>percents,</a:t>
            </a:r>
            <a:r>
              <a:rPr/>
              <a:t> </a:t>
            </a:r>
            <a:r>
              <a:rPr/>
              <a:t>where</a:t>
            </a:r>
            <a:r>
              <a:rPr/>
              <a:t> </a:t>
            </a:r>
            <a:r>
              <a:rPr/>
              <a:t>the</a:t>
            </a:r>
            <a:r>
              <a:rPr/>
              <a:t> </a:t>
            </a:r>
            <a:r>
              <a:rPr/>
              <a:t>numbers</a:t>
            </a:r>
            <a:r>
              <a:rPr/>
              <a:t> </a:t>
            </a:r>
            <a:r>
              <a:rPr/>
              <a:t>you</a:t>
            </a:r>
            <a:r>
              <a:rPr/>
              <a:t> </a:t>
            </a:r>
            <a:r>
              <a:rPr/>
              <a:t>want</a:t>
            </a:r>
            <a:r>
              <a:rPr/>
              <a:t> </a:t>
            </a:r>
            <a:r>
              <a:rPr/>
              <a:t>to</a:t>
            </a:r>
            <a:r>
              <a:rPr/>
              <a:t> </a:t>
            </a:r>
            <a:r>
              <a:rPr/>
              <a:t>compare</a:t>
            </a:r>
            <a:r>
              <a:rPr/>
              <a:t> </a:t>
            </a:r>
            <a:r>
              <a:rPr/>
              <a:t>are</a:t>
            </a:r>
            <a:r>
              <a:rPr/>
              <a:t> </a:t>
            </a:r>
            <a:r>
              <a:rPr/>
              <a:t>side</a:t>
            </a:r>
            <a:r>
              <a:rPr/>
              <a:t> </a:t>
            </a:r>
            <a:r>
              <a:rPr/>
              <a:t>by</a:t>
            </a:r>
            <a:r>
              <a:rPr/>
              <a:t> </a:t>
            </a:r>
            <a:r>
              <a:rPr/>
              <a:t>side.</a:t>
            </a:r>
            <a:r>
              <a:rPr/>
              <a:t> </a:t>
            </a:r>
            <a:r>
              <a:rPr/>
              <a:t>If</a:t>
            </a:r>
            <a:r>
              <a:rPr/>
              <a:t> </a:t>
            </a:r>
            <a:r>
              <a:rPr/>
              <a:t>you</a:t>
            </a:r>
            <a:r>
              <a:rPr/>
              <a:t> </a:t>
            </a:r>
            <a:r>
              <a:rPr/>
              <a:t>find</a:t>
            </a:r>
            <a:r>
              <a:rPr/>
              <a:t> </a:t>
            </a:r>
            <a:r>
              <a:rPr/>
              <a:t>that</a:t>
            </a:r>
            <a:r>
              <a:rPr/>
              <a:t> </a:t>
            </a:r>
            <a:r>
              <a:rPr/>
              <a:t>column</a:t>
            </a:r>
            <a:r>
              <a:rPr/>
              <a:t> </a:t>
            </a:r>
            <a:r>
              <a:rPr/>
              <a:t>percentages</a:t>
            </a:r>
            <a:r>
              <a:rPr/>
              <a:t> </a:t>
            </a:r>
            <a:r>
              <a:rPr/>
              <a:t>make</a:t>
            </a:r>
            <a:r>
              <a:rPr/>
              <a:t> </a:t>
            </a:r>
            <a:r>
              <a:rPr/>
              <a:t>more</a:t>
            </a:r>
            <a:r>
              <a:rPr/>
              <a:t> </a:t>
            </a:r>
            <a:r>
              <a:rPr/>
              <a:t>sense.</a:t>
            </a:r>
            <a:r>
              <a:rPr/>
              <a:t> </a:t>
            </a:r>
            <a:r>
              <a:rPr/>
              <a:t>Consider</a:t>
            </a:r>
            <a:r>
              <a:rPr/>
              <a:t> </a:t>
            </a:r>
            <a:r>
              <a:rPr/>
              <a:t>swapping</a:t>
            </a:r>
            <a:r>
              <a:rPr/>
              <a:t> </a:t>
            </a:r>
            <a:r>
              <a:rPr/>
              <a:t>the</a:t>
            </a:r>
            <a:r>
              <a:rPr/>
              <a:t> </a:t>
            </a:r>
            <a:r>
              <a:rPr/>
              <a:t>rows</a:t>
            </a:r>
            <a:r>
              <a:rPr/>
              <a:t> </a:t>
            </a:r>
            <a:r>
              <a:rPr/>
              <a:t>and</a:t>
            </a:r>
            <a:r>
              <a:rPr/>
              <a:t> </a:t>
            </a:r>
            <a:r>
              <a:rPr/>
              <a:t>columns.</a:t>
            </a:r>
          </a:p>
          <a:p>
            <a:pPr lvl="0" marL="0" indent="0">
              <a:buNone/>
            </a:pPr>
          </a:p>
          <a:p>
            <a:pPr lvl="0" marL="0" indent="0">
              <a:buNone/>
            </a:pPr>
            <a:r>
              <a:rPr/>
              <a:t>If</a:t>
            </a:r>
            <a:r>
              <a:rPr/>
              <a:t> </a:t>
            </a:r>
            <a:r>
              <a:rPr/>
              <a:t>you</a:t>
            </a:r>
            <a:r>
              <a:rPr/>
              <a:t> </a:t>
            </a:r>
            <a:r>
              <a:rPr/>
              <a:t>find</a:t>
            </a:r>
            <a:r>
              <a:rPr/>
              <a:t> </a:t>
            </a:r>
            <a:r>
              <a:rPr/>
              <a:t>that</a:t>
            </a:r>
            <a:r>
              <a:rPr/>
              <a:t> </a:t>
            </a:r>
            <a:r>
              <a:rPr/>
              <a:t>cell</a:t>
            </a:r>
            <a:r>
              <a:rPr/>
              <a:t> </a:t>
            </a:r>
            <a:r>
              <a:rPr/>
              <a:t>percentages</a:t>
            </a:r>
            <a:r>
              <a:rPr/>
              <a:t> </a:t>
            </a:r>
            <a:r>
              <a:rPr/>
              <a:t>make</a:t>
            </a:r>
            <a:r>
              <a:rPr/>
              <a:t> </a:t>
            </a:r>
            <a:r>
              <a:rPr/>
              <a:t>the</a:t>
            </a:r>
            <a:r>
              <a:rPr/>
              <a:t> </a:t>
            </a:r>
            <a:r>
              <a:rPr/>
              <a:t>most</a:t>
            </a:r>
            <a:r>
              <a:rPr/>
              <a:t> </a:t>
            </a:r>
            <a:r>
              <a:rPr/>
              <a:t>sense,</a:t>
            </a:r>
            <a:r>
              <a:rPr/>
              <a:t> </a:t>
            </a:r>
            <a:r>
              <a:rPr/>
              <a:t>consider</a:t>
            </a:r>
            <a:r>
              <a:rPr/>
              <a:t> </a:t>
            </a:r>
            <a:r>
              <a:rPr/>
              <a:t>creating</a:t>
            </a:r>
            <a:r>
              <a:rPr/>
              <a:t> </a:t>
            </a:r>
            <a:r>
              <a:rPr/>
              <a:t>composite</a:t>
            </a:r>
            <a:r>
              <a:rPr/>
              <a:t> </a:t>
            </a:r>
            <a:r>
              <a:rPr/>
              <a:t>categories</a:t>
            </a:r>
            <a:r>
              <a:rPr/>
              <a:t> </a:t>
            </a:r>
            <a:r>
              <a:rPr/>
              <a:t>that</a:t>
            </a:r>
            <a:r>
              <a:rPr/>
              <a:t> </a:t>
            </a:r>
            <a:r>
              <a:rPr/>
              <a:t>combine</a:t>
            </a:r>
            <a:r>
              <a:rPr/>
              <a:t> </a:t>
            </a:r>
            <a:r>
              <a:rPr/>
              <a:t>the</a:t>
            </a:r>
            <a:r>
              <a:rPr/>
              <a:t> </a:t>
            </a:r>
            <a:r>
              <a:rPr/>
              <a:t>row</a:t>
            </a:r>
            <a:r>
              <a:rPr/>
              <a:t> </a:t>
            </a:r>
            <a:r>
              <a:rPr/>
              <a:t>and</a:t>
            </a:r>
            <a:r>
              <a:rPr/>
              <a:t> </a:t>
            </a:r>
            <a:r>
              <a:rPr/>
              <a:t>column</a:t>
            </a:r>
            <a:r>
              <a:rPr/>
              <a:t> </a:t>
            </a:r>
            <a:r>
              <a:rPr/>
              <a:t>categories.</a:t>
            </a:r>
            <a:r>
              <a:rPr/>
              <a:t> </a:t>
            </a:r>
            <a:r>
              <a:rPr/>
              <a:t>Cell</a:t>
            </a:r>
            <a:r>
              <a:rPr/>
              <a:t> </a:t>
            </a:r>
            <a:r>
              <a:rPr/>
              <a:t>percentages</a:t>
            </a:r>
            <a:r>
              <a:rPr/>
              <a:t> </a:t>
            </a:r>
            <a:r>
              <a:rPr/>
              <a:t>are</a:t>
            </a:r>
            <a:r>
              <a:rPr/>
              <a:t> </a:t>
            </a:r>
            <a:r>
              <a:rPr/>
              <a:t>the</a:t>
            </a:r>
            <a:r>
              <a:rPr/>
              <a:t> </a:t>
            </a:r>
            <a:r>
              <a:rPr/>
              <a:t>percentages</a:t>
            </a:r>
            <a:r>
              <a:rPr/>
              <a:t> </a:t>
            </a:r>
            <a:r>
              <a:rPr/>
              <a:t>that</a:t>
            </a:r>
            <a:r>
              <a:rPr/>
              <a:t> </a:t>
            </a:r>
            <a:r>
              <a:rPr/>
              <a:t>you</a:t>
            </a:r>
            <a:r>
              <a:rPr/>
              <a:t> </a:t>
            </a:r>
            <a:r>
              <a:rPr/>
              <a:t>get</a:t>
            </a:r>
            <a:r>
              <a:rPr/>
              <a:t> </a:t>
            </a:r>
            <a:r>
              <a:rPr/>
              <a:t>when</a:t>
            </a:r>
            <a:r>
              <a:rPr/>
              <a:t> </a:t>
            </a:r>
            <a:r>
              <a:rPr/>
              <a:t>you</a:t>
            </a:r>
            <a:r>
              <a:rPr/>
              <a:t> </a:t>
            </a:r>
            <a:r>
              <a:rPr/>
              <a:t>divide</a:t>
            </a:r>
            <a:r>
              <a:rPr/>
              <a:t> </a:t>
            </a:r>
            <a:r>
              <a:rPr/>
              <a:t>each</a:t>
            </a:r>
            <a:r>
              <a:rPr/>
              <a:t> </a:t>
            </a:r>
            <a:r>
              <a:rPr/>
              <a:t>cell</a:t>
            </a:r>
            <a:r>
              <a:rPr/>
              <a:t> </a:t>
            </a:r>
            <a:r>
              <a:rPr/>
              <a:t>count</a:t>
            </a:r>
            <a:r>
              <a:rPr/>
              <a:t> </a:t>
            </a:r>
            <a:r>
              <a:rPr/>
              <a:t>by</a:t>
            </a:r>
            <a:r>
              <a:rPr/>
              <a:t> </a:t>
            </a:r>
            <a:r>
              <a:rPr/>
              <a:t>the</a:t>
            </a:r>
            <a:r>
              <a:rPr/>
              <a:t> </a:t>
            </a:r>
            <a:r>
              <a:rPr/>
              <a:t>overall</a:t>
            </a:r>
            <a:r>
              <a:rPr/>
              <a:t> </a:t>
            </a:r>
            <a:r>
              <a:rPr/>
              <a:t>total.</a:t>
            </a:r>
            <a:r>
              <a:rPr/>
              <a:t> </a:t>
            </a:r>
            <a:r>
              <a:rPr/>
              <a:t>When</a:t>
            </a:r>
            <a:r>
              <a:rPr/>
              <a:t> </a:t>
            </a:r>
            <a:r>
              <a:rPr/>
              <a:t>cell</a:t>
            </a:r>
            <a:r>
              <a:rPr/>
              <a:t> </a:t>
            </a:r>
            <a:r>
              <a:rPr/>
              <a:t>percents</a:t>
            </a:r>
            <a:r>
              <a:rPr/>
              <a:t> </a:t>
            </a:r>
            <a:r>
              <a:rPr/>
              <a:t>are</a:t>
            </a:r>
            <a:r>
              <a:rPr/>
              <a:t> </a:t>
            </a:r>
            <a:r>
              <a:rPr/>
              <a:t>interesting,</a:t>
            </a:r>
            <a:r>
              <a:rPr/>
              <a:t> </a:t>
            </a:r>
            <a:r>
              <a:rPr/>
              <a:t>it</a:t>
            </a:r>
            <a:r>
              <a:rPr/>
              <a:t> </a:t>
            </a:r>
            <a:r>
              <a:rPr/>
              <a:t>usually</a:t>
            </a:r>
            <a:r>
              <a:rPr/>
              <a:t> </a:t>
            </a:r>
            <a:r>
              <a:rPr/>
              <a:t>means</a:t>
            </a:r>
            <a:r>
              <a:rPr/>
              <a:t> </a:t>
            </a:r>
            <a:r>
              <a:rPr/>
              <a:t>that</a:t>
            </a:r>
            <a:r>
              <a:rPr/>
              <a:t> </a:t>
            </a:r>
            <a:r>
              <a:rPr/>
              <a:t>you</a:t>
            </a:r>
            <a:r>
              <a:rPr/>
              <a:t> </a:t>
            </a:r>
            <a:r>
              <a:rPr/>
              <a:t>are</a:t>
            </a:r>
            <a:r>
              <a:rPr/>
              <a:t> </a:t>
            </a:r>
            <a:r>
              <a:rPr/>
              <a:t>interested</a:t>
            </a:r>
            <a:r>
              <a:rPr/>
              <a:t> </a:t>
            </a:r>
            <a:r>
              <a:rPr/>
              <a:t>in</a:t>
            </a:r>
            <a:r>
              <a:rPr/>
              <a:t> </a:t>
            </a:r>
            <a:r>
              <a:rPr/>
              <a:t>the</a:t>
            </a:r>
            <a:r>
              <a:rPr/>
              <a:t> </a:t>
            </a:r>
            <a:r>
              <a:rPr/>
              <a:t>four</a:t>
            </a:r>
            <a:r>
              <a:rPr/>
              <a:t> </a:t>
            </a:r>
            <a:r>
              <a:rPr/>
              <a:t>distinct</a:t>
            </a:r>
            <a:r>
              <a:rPr/>
              <a:t> </a:t>
            </a:r>
            <a:r>
              <a:rPr/>
              <a:t>categories</a:t>
            </a:r>
            <a:r>
              <a:rPr/>
              <a:t> </a:t>
            </a:r>
            <a:r>
              <a:rPr/>
              <a:t>in</a:t>
            </a:r>
            <a:r>
              <a:rPr/>
              <a:t> </a:t>
            </a:r>
            <a:r>
              <a:rPr/>
              <a:t>your</a:t>
            </a:r>
            <a:r>
              <a:rPr/>
              <a:t> </a:t>
            </a:r>
            <a:r>
              <a:rPr/>
              <a:t>two</a:t>
            </a:r>
            <a:r>
              <a:rPr/>
              <a:t> </a:t>
            </a:r>
            <a:r>
              <a:rPr/>
              <a:t>by</a:t>
            </a:r>
            <a:r>
              <a:rPr/>
              <a:t> </a:t>
            </a:r>
            <a:r>
              <a:rPr/>
              <a:t>two</a:t>
            </a:r>
            <a:r>
              <a:rPr/>
              <a:t> </a:t>
            </a:r>
            <a:r>
              <a:rPr/>
              <a:t>table.</a:t>
            </a:r>
            <a:r>
              <a:rPr/>
              <a:t> </a:t>
            </a:r>
            <a:r>
              <a:rPr/>
              <a:t>For</a:t>
            </a:r>
            <a:r>
              <a:rPr/>
              <a:t> </a:t>
            </a:r>
            <a:r>
              <a:rPr/>
              <a:t>example,</a:t>
            </a:r>
            <a:r>
              <a:rPr/>
              <a:t> </a:t>
            </a:r>
            <a:r>
              <a:rPr/>
              <a:t>you</a:t>
            </a:r>
            <a:r>
              <a:rPr/>
              <a:t> </a:t>
            </a:r>
            <a:r>
              <a:rPr/>
              <a:t>are</a:t>
            </a:r>
            <a:r>
              <a:rPr/>
              <a:t> </a:t>
            </a:r>
            <a:r>
              <a:rPr/>
              <a:t>interested</a:t>
            </a:r>
            <a:r>
              <a:rPr/>
              <a:t> </a:t>
            </a:r>
            <a:r>
              <a:rPr/>
              <a:t>in</a:t>
            </a:r>
            <a:r>
              <a:rPr/>
              <a:t> </a:t>
            </a:r>
            <a:r>
              <a:rPr/>
              <a:t>seeing</a:t>
            </a:r>
            <a:r>
              <a:rPr/>
              <a:t> </a:t>
            </a:r>
            <a:r>
              <a:rPr/>
              <a:t>what</a:t>
            </a:r>
            <a:r>
              <a:rPr/>
              <a:t> </a:t>
            </a:r>
            <a:r>
              <a:rPr/>
              <a:t>fraction</a:t>
            </a:r>
            <a:r>
              <a:rPr/>
              <a:t> </a:t>
            </a:r>
            <a:r>
              <a:rPr/>
              <a:t>of</a:t>
            </a:r>
            <a:r>
              <a:rPr/>
              <a:t> </a:t>
            </a:r>
            <a:r>
              <a:rPr/>
              <a:t>job</a:t>
            </a:r>
            <a:r>
              <a:rPr/>
              <a:t> </a:t>
            </a:r>
            <a:r>
              <a:rPr/>
              <a:t>candidates</a:t>
            </a:r>
            <a:r>
              <a:rPr/>
              <a:t> </a:t>
            </a:r>
            <a:r>
              <a:rPr/>
              <a:t>are</a:t>
            </a:r>
            <a:r>
              <a:rPr/>
              <a:t> </a:t>
            </a:r>
            <a:r>
              <a:rPr/>
              <a:t>white</a:t>
            </a:r>
            <a:r>
              <a:rPr/>
              <a:t> </a:t>
            </a:r>
            <a:r>
              <a:rPr/>
              <a:t>males,</a:t>
            </a:r>
            <a:r>
              <a:rPr/>
              <a:t> </a:t>
            </a:r>
            <a:r>
              <a:rPr/>
              <a:t>rather</a:t>
            </a:r>
            <a:r>
              <a:rPr/>
              <a:t> </a:t>
            </a:r>
            <a:r>
              <a:rPr/>
              <a:t>than</a:t>
            </a:r>
            <a:r>
              <a:rPr/>
              <a:t> </a:t>
            </a:r>
            <a:r>
              <a:rPr/>
              <a:t>seeing</a:t>
            </a:r>
            <a:r>
              <a:rPr/>
              <a:t> </a:t>
            </a:r>
            <a:r>
              <a:rPr/>
              <a:t>how</a:t>
            </a:r>
            <a:r>
              <a:rPr/>
              <a:t> </a:t>
            </a:r>
            <a:r>
              <a:rPr/>
              <a:t>the</a:t>
            </a:r>
            <a:r>
              <a:rPr/>
              <a:t> </a:t>
            </a:r>
            <a:r>
              <a:rPr/>
              <a:t>probability</a:t>
            </a:r>
            <a:r>
              <a:rPr/>
              <a:t> </a:t>
            </a:r>
            <a:r>
              <a:rPr/>
              <a:t>of</a:t>
            </a:r>
            <a:r>
              <a:rPr/>
              <a:t> </a:t>
            </a:r>
            <a:r>
              <a:rPr/>
              <a:t>being</a:t>
            </a:r>
            <a:r>
              <a:rPr/>
              <a:t> </a:t>
            </a:r>
            <a:r>
              <a:rPr/>
              <a:t>male</a:t>
            </a:r>
            <a:r>
              <a:rPr/>
              <a:t> </a:t>
            </a:r>
            <a:r>
              <a:rPr/>
              <a:t>influences</a:t>
            </a:r>
            <a:r>
              <a:rPr/>
              <a:t> </a:t>
            </a:r>
            <a:r>
              <a:rPr/>
              <a:t>the</a:t>
            </a:r>
            <a:r>
              <a:rPr/>
              <a:t> </a:t>
            </a:r>
            <a:r>
              <a:rPr/>
              <a:t>probability</a:t>
            </a:r>
            <a:r>
              <a:rPr/>
              <a:t> </a:t>
            </a:r>
            <a:r>
              <a:rPr/>
              <a:t>of</a:t>
            </a:r>
            <a:r>
              <a:rPr/>
              <a:t> </a:t>
            </a:r>
            <a:r>
              <a:rPr/>
              <a:t>being</a:t>
            </a:r>
            <a:r>
              <a:rPr/>
              <a:t> </a:t>
            </a:r>
            <a:r>
              <a:rPr/>
              <a:t>white.</a:t>
            </a:r>
            <a:r>
              <a:rPr/>
              <a:t> </a:t>
            </a:r>
            <a:r>
              <a:rPr/>
              <a:t>For</a:t>
            </a:r>
            <a:r>
              <a:rPr/>
              <a:t> </a:t>
            </a:r>
            <a:r>
              <a:rPr/>
              <a:t>this</a:t>
            </a:r>
            <a:r>
              <a:rPr/>
              <a:t> </a:t>
            </a:r>
            <a:r>
              <a:rPr/>
              <a:t>type</a:t>
            </a:r>
            <a:r>
              <a:rPr/>
              <a:t> </a:t>
            </a:r>
            <a:r>
              <a:rPr/>
              <a:t>of</a:t>
            </a:r>
            <a:r>
              <a:rPr/>
              <a:t> </a:t>
            </a:r>
            <a:r>
              <a:rPr/>
              <a:t>data,</a:t>
            </a:r>
            <a:r>
              <a:rPr/>
              <a:t> </a:t>
            </a:r>
            <a:r>
              <a:rPr/>
              <a:t>treat</a:t>
            </a:r>
            <a:r>
              <a:rPr/>
              <a:t> </a:t>
            </a:r>
            <a:r>
              <a:rPr/>
              <a:t>it</a:t>
            </a:r>
            <a:r>
              <a:rPr/>
              <a:t> </a:t>
            </a:r>
            <a:r>
              <a:rPr/>
              <a:t>as</a:t>
            </a:r>
            <a:r>
              <a:rPr/>
              <a:t> </a:t>
            </a:r>
            <a:r>
              <a:rPr/>
              <a:t>a</a:t>
            </a:r>
            <a:r>
              <a:rPr/>
              <a:t> </a:t>
            </a:r>
            <a:r>
              <a:rPr/>
              <a:t>single</a:t>
            </a:r>
            <a:r>
              <a:rPr/>
              <a:t> </a:t>
            </a:r>
            <a:r>
              <a:rPr/>
              <a:t>categorical</a:t>
            </a:r>
            <a:r>
              <a:rPr/>
              <a:t> </a:t>
            </a:r>
            <a:r>
              <a:rPr/>
              <a:t>variable</a:t>
            </a:r>
            <a:r>
              <a:rPr/>
              <a:t> </a:t>
            </a:r>
            <a:r>
              <a:rPr/>
              <a:t>with</a:t>
            </a:r>
            <a:r>
              <a:rPr/>
              <a:t> </a:t>
            </a:r>
            <a:r>
              <a:rPr/>
              <a:t>four</a:t>
            </a:r>
            <a:r>
              <a:rPr/>
              <a:t> </a:t>
            </a:r>
            <a:r>
              <a:rPr/>
              <a:t>levels</a:t>
            </a:r>
            <a:r>
              <a:rPr/>
              <a:t> </a:t>
            </a:r>
            <a:r>
              <a:rPr/>
              <a:t>(white</a:t>
            </a:r>
            <a:r>
              <a:rPr/>
              <a:t> </a:t>
            </a:r>
            <a:r>
              <a:rPr/>
              <a:t>males,</a:t>
            </a:r>
            <a:r>
              <a:rPr/>
              <a:t> </a:t>
            </a:r>
            <a:r>
              <a:rPr/>
              <a:t>white</a:t>
            </a:r>
            <a:r>
              <a:rPr/>
              <a:t> </a:t>
            </a:r>
            <a:r>
              <a:rPr/>
              <a:t>females,</a:t>
            </a:r>
            <a:r>
              <a:rPr/>
              <a:t> </a:t>
            </a:r>
            <a:r>
              <a:rPr/>
              <a:t>black</a:t>
            </a:r>
            <a:r>
              <a:rPr/>
              <a:t> </a:t>
            </a:r>
            <a:r>
              <a:rPr/>
              <a:t>males,</a:t>
            </a:r>
            <a:r>
              <a:rPr/>
              <a:t> </a:t>
            </a:r>
            <a:r>
              <a:rPr/>
              <a:t>black</a:t>
            </a:r>
            <a:r>
              <a:rPr/>
              <a:t> </a:t>
            </a:r>
            <a:r>
              <a:rPr/>
              <a:t>females)</a:t>
            </a:r>
            <a:r>
              <a:rPr/>
              <a:t> </a:t>
            </a:r>
            <a:r>
              <a:rPr/>
              <a:t>rather</a:t>
            </a:r>
            <a:r>
              <a:rPr/>
              <a:t> </a:t>
            </a:r>
            <a:r>
              <a:rPr/>
              <a:t>than</a:t>
            </a:r>
            <a:r>
              <a:rPr/>
              <a:t> </a:t>
            </a:r>
            <a:r>
              <a:rPr/>
              <a:t>two</a:t>
            </a:r>
            <a:r>
              <a:rPr/>
              <a:t> </a:t>
            </a:r>
            <a:r>
              <a:rPr/>
              <a:t>categorical</a:t>
            </a:r>
            <a:r>
              <a:rPr/>
              <a:t> </a:t>
            </a:r>
            <a:r>
              <a:rPr/>
              <a:t>variables</a:t>
            </a:r>
            <a:r>
              <a:rPr/>
              <a:t> </a:t>
            </a:r>
            <a:r>
              <a:rPr/>
              <a:t>with</a:t>
            </a:r>
            <a:r>
              <a:rPr/>
              <a:t> </a:t>
            </a:r>
            <a:r>
              <a:rPr/>
              <a:t>each</a:t>
            </a:r>
            <a:r>
              <a:rPr/>
              <a:t> </a:t>
            </a:r>
            <a:r>
              <a:rPr/>
              <a:t>having</a:t>
            </a:r>
            <a:r>
              <a:rPr/>
              <a:t> </a:t>
            </a:r>
            <a:r>
              <a:rPr/>
              <a:t>two</a:t>
            </a:r>
            <a:r>
              <a:rPr/>
              <a:t> </a:t>
            </a:r>
            <a:r>
              <a:rPr/>
              <a:t>levels</a:t>
            </a:r>
            <a:r>
              <a:rPr/>
              <a:t> </a:t>
            </a:r>
            <a:r>
              <a:rPr/>
              <a:t>(black/white,</a:t>
            </a:r>
            <a:r>
              <a:rPr/>
              <a:t> </a:t>
            </a:r>
            <a:r>
              <a:rPr/>
              <a:t>male/female).</a:t>
            </a:r>
          </a:p>
          <a:p>
            <a:pPr lvl="0" marL="0" indent="0">
              <a:buNone/>
            </a:pPr>
          </a:p>
          <a:p>
            <a:pPr lvl="0" marL="0" indent="0">
              <a:buNone/>
            </a:pPr>
            <a:r>
              <a:rPr/>
              <a:t>Place</a:t>
            </a:r>
            <a:r>
              <a:rPr/>
              <a:t> </a:t>
            </a:r>
            <a:r>
              <a:rPr/>
              <a:t>the</a:t>
            </a:r>
            <a:r>
              <a:rPr/>
              <a:t> </a:t>
            </a:r>
            <a:r>
              <a:rPr/>
              <a:t>treatment/exposure</a:t>
            </a:r>
            <a:r>
              <a:rPr/>
              <a:t> </a:t>
            </a:r>
            <a:r>
              <a:rPr/>
              <a:t>variable</a:t>
            </a:r>
            <a:r>
              <a:rPr/>
              <a:t> </a:t>
            </a:r>
            <a:r>
              <a:rPr/>
              <a:t>as</a:t>
            </a:r>
            <a:r>
              <a:rPr/>
              <a:t> </a:t>
            </a:r>
            <a:r>
              <a:rPr/>
              <a:t>rows</a:t>
            </a:r>
            <a:r>
              <a:rPr/>
              <a:t> </a:t>
            </a:r>
            <a:r>
              <a:rPr/>
              <a:t>and</a:t>
            </a:r>
            <a:r>
              <a:rPr/>
              <a:t> </a:t>
            </a:r>
            <a:r>
              <a:rPr/>
              <a:t>outcome</a:t>
            </a:r>
            <a:r>
              <a:rPr/>
              <a:t> </a:t>
            </a:r>
            <a:r>
              <a:rPr/>
              <a:t>variable</a:t>
            </a:r>
            <a:r>
              <a:rPr/>
              <a:t> </a:t>
            </a:r>
            <a:r>
              <a:rPr/>
              <a:t>as</a:t>
            </a:r>
            <a:r>
              <a:rPr/>
              <a:t> </a:t>
            </a:r>
            <a:r>
              <a:rPr/>
              <a:t>columns.</a:t>
            </a:r>
            <a:r>
              <a:rPr/>
              <a:t> </a:t>
            </a:r>
            <a:r>
              <a:rPr/>
              <a:t>This</a:t>
            </a:r>
            <a:r>
              <a:rPr/>
              <a:t> </a:t>
            </a:r>
            <a:r>
              <a:rPr/>
              <a:t>relates</a:t>
            </a:r>
            <a:r>
              <a:rPr/>
              <a:t> </a:t>
            </a:r>
            <a:r>
              <a:rPr/>
              <a:t>to</a:t>
            </a:r>
            <a:r>
              <a:rPr/>
              <a:t> </a:t>
            </a:r>
            <a:r>
              <a:rPr/>
              <a:t>the</a:t>
            </a:r>
            <a:r>
              <a:rPr/>
              <a:t> </a:t>
            </a:r>
            <a:r>
              <a:rPr/>
              <a:t>above</a:t>
            </a:r>
            <a:r>
              <a:rPr/>
              <a:t> </a:t>
            </a:r>
            <a:r>
              <a:rPr/>
              <a:t>item.</a:t>
            </a:r>
            <a:r>
              <a:rPr/>
              <a:t> </a:t>
            </a:r>
            <a:r>
              <a:rPr/>
              <a:t>You</a:t>
            </a:r>
            <a:r>
              <a:rPr/>
              <a:t> </a:t>
            </a:r>
            <a:r>
              <a:rPr/>
              <a:t>usually</a:t>
            </a:r>
            <a:r>
              <a:rPr/>
              <a:t> </a:t>
            </a:r>
            <a:r>
              <a:rPr/>
              <a:t>are</a:t>
            </a:r>
            <a:r>
              <a:rPr/>
              <a:t> </a:t>
            </a:r>
            <a:r>
              <a:rPr/>
              <a:t>interested</a:t>
            </a:r>
            <a:r>
              <a:rPr/>
              <a:t> </a:t>
            </a:r>
            <a:r>
              <a:rPr/>
              <a:t>in</a:t>
            </a:r>
            <a:r>
              <a:rPr/>
              <a:t> </a:t>
            </a:r>
            <a:r>
              <a:rPr/>
              <a:t>the</a:t>
            </a:r>
            <a:r>
              <a:rPr/>
              <a:t> </a:t>
            </a:r>
            <a:r>
              <a:rPr/>
              <a:t>probability</a:t>
            </a:r>
            <a:r>
              <a:rPr/>
              <a:t> </a:t>
            </a:r>
            <a:r>
              <a:rPr/>
              <a:t>of</a:t>
            </a:r>
            <a:r>
              <a:rPr/>
              <a:t> </a:t>
            </a:r>
            <a:r>
              <a:rPr/>
              <a:t>an</a:t>
            </a:r>
            <a:r>
              <a:rPr/>
              <a:t> </a:t>
            </a:r>
            <a:r>
              <a:rPr/>
              <a:t>outcome</a:t>
            </a:r>
            <a:r>
              <a:rPr/>
              <a:t> </a:t>
            </a:r>
            <a:r>
              <a:rPr/>
              <a:t>like</a:t>
            </a:r>
            <a:r>
              <a:rPr/>
              <a:t> </a:t>
            </a:r>
            <a:r>
              <a:rPr/>
              <a:t>death</a:t>
            </a:r>
            <a:r>
              <a:rPr/>
              <a:t> </a:t>
            </a:r>
            <a:r>
              <a:rPr/>
              <a:t>or</a:t>
            </a:r>
            <a:r>
              <a:rPr/>
              <a:t> </a:t>
            </a:r>
            <a:r>
              <a:rPr/>
              <a:t>disease,</a:t>
            </a:r>
            <a:r>
              <a:rPr/>
              <a:t> </a:t>
            </a:r>
            <a:r>
              <a:rPr/>
              <a:t>and</a:t>
            </a:r>
            <a:r>
              <a:rPr/>
              <a:t> </a:t>
            </a:r>
            <a:r>
              <a:rPr/>
              <a:t>you</a:t>
            </a:r>
            <a:r>
              <a:rPr/>
              <a:t> </a:t>
            </a:r>
            <a:r>
              <a:rPr/>
              <a:t>are</a:t>
            </a:r>
            <a:r>
              <a:rPr/>
              <a:t> </a:t>
            </a:r>
            <a:r>
              <a:rPr/>
              <a:t>interested</a:t>
            </a:r>
            <a:r>
              <a:rPr/>
              <a:t> </a:t>
            </a:r>
            <a:r>
              <a:rPr/>
              <a:t>in</a:t>
            </a:r>
            <a:r>
              <a:rPr/>
              <a:t> </a:t>
            </a:r>
            <a:r>
              <a:rPr/>
              <a:t>how</a:t>
            </a:r>
            <a:r>
              <a:rPr/>
              <a:t> </a:t>
            </a:r>
            <a:r>
              <a:rPr/>
              <a:t>this</a:t>
            </a:r>
            <a:r>
              <a:rPr/>
              <a:t> </a:t>
            </a:r>
            <a:r>
              <a:rPr/>
              <a:t>probability</a:t>
            </a:r>
            <a:r>
              <a:rPr/>
              <a:t> </a:t>
            </a:r>
            <a:r>
              <a:rPr/>
              <a:t>changes</a:t>
            </a:r>
            <a:r>
              <a:rPr/>
              <a:t> </a:t>
            </a:r>
            <a:r>
              <a:rPr/>
              <a:t>when</a:t>
            </a:r>
            <a:r>
              <a:rPr/>
              <a:t> </a:t>
            </a:r>
            <a:r>
              <a:rPr/>
              <a:t>the</a:t>
            </a:r>
            <a:r>
              <a:rPr/>
              <a:t> </a:t>
            </a:r>
            <a:r>
              <a:rPr/>
              <a:t>treatment</a:t>
            </a:r>
            <a:r>
              <a:rPr/>
              <a:t> </a:t>
            </a:r>
            <a:r>
              <a:rPr/>
              <a:t>or</a:t>
            </a:r>
            <a:r>
              <a:rPr/>
              <a:t> </a:t>
            </a:r>
            <a:r>
              <a:rPr/>
              <a:t>exposure</a:t>
            </a:r>
            <a:r>
              <a:rPr/>
              <a:t> </a:t>
            </a:r>
            <a:r>
              <a:rPr/>
              <a:t>changes.</a:t>
            </a:r>
            <a:r>
              <a:rPr/>
              <a:t> </a:t>
            </a:r>
            <a:r>
              <a:rPr/>
              <a:t>Arranging</a:t>
            </a:r>
            <a:r>
              <a:rPr/>
              <a:t> </a:t>
            </a:r>
            <a:r>
              <a:rPr/>
              <a:t>the</a:t>
            </a:r>
            <a:r>
              <a:rPr/>
              <a:t> </a:t>
            </a:r>
            <a:r>
              <a:rPr/>
              <a:t>table</a:t>
            </a:r>
            <a:r>
              <a:rPr/>
              <a:t> </a:t>
            </a:r>
            <a:r>
              <a:rPr/>
              <a:t>thusly</a:t>
            </a:r>
            <a:r>
              <a:rPr/>
              <a:t> </a:t>
            </a:r>
            <a:r>
              <a:rPr/>
              <a:t>and</a:t>
            </a:r>
            <a:r>
              <a:rPr/>
              <a:t> </a:t>
            </a:r>
            <a:r>
              <a:rPr/>
              <a:t>using</a:t>
            </a:r>
            <a:r>
              <a:rPr/>
              <a:t> </a:t>
            </a:r>
            <a:r>
              <a:rPr/>
              <a:t>row</a:t>
            </a:r>
            <a:r>
              <a:rPr/>
              <a:t> </a:t>
            </a:r>
            <a:r>
              <a:rPr/>
              <a:t>percents</a:t>
            </a:r>
            <a:r>
              <a:rPr/>
              <a:t> </a:t>
            </a:r>
            <a:r>
              <a:rPr/>
              <a:t>usually</a:t>
            </a:r>
            <a:r>
              <a:rPr/>
              <a:t> </a:t>
            </a:r>
            <a:r>
              <a:rPr/>
              <a:t>gets</a:t>
            </a:r>
            <a:r>
              <a:rPr/>
              <a:t> </a:t>
            </a:r>
            <a:r>
              <a:rPr/>
              <a:t>you</a:t>
            </a:r>
            <a:r>
              <a:rPr/>
              <a:t> </a:t>
            </a:r>
            <a:r>
              <a:rPr/>
              <a:t>the</a:t>
            </a:r>
            <a:r>
              <a:rPr/>
              <a:t> </a:t>
            </a:r>
            <a:r>
              <a:rPr/>
              <a:t>comparison</a:t>
            </a:r>
            <a:r>
              <a:rPr/>
              <a:t> </a:t>
            </a:r>
            <a:r>
              <a:rPr/>
              <a:t>you</a:t>
            </a:r>
            <a:r>
              <a:rPr/>
              <a:t> </a:t>
            </a:r>
            <a:r>
              <a:rPr/>
              <a:t>are</a:t>
            </a:r>
            <a:r>
              <a:rPr/>
              <a:t> </a:t>
            </a:r>
            <a:r>
              <a:rPr/>
              <a:t>interested</a:t>
            </a:r>
            <a:r>
              <a:rPr/>
              <a:t> </a:t>
            </a:r>
            <a:r>
              <a:rPr/>
              <a:t>in.</a:t>
            </a:r>
          </a:p>
          <a:p>
            <a:pPr lvl="0" marL="0" indent="0">
              <a:buNone/>
            </a:pPr>
          </a:p>
          <a:p>
            <a:pPr lvl="0" marL="0" indent="0">
              <a:buNone/>
            </a:pPr>
            <a:r>
              <a:rPr/>
              <a:t>If</a:t>
            </a:r>
            <a:r>
              <a:rPr/>
              <a:t> </a:t>
            </a:r>
            <a:r>
              <a:rPr/>
              <a:t>one</a:t>
            </a:r>
            <a:r>
              <a:rPr/>
              <a:t> </a:t>
            </a:r>
            <a:r>
              <a:rPr/>
              <a:t>variable</a:t>
            </a:r>
            <a:r>
              <a:rPr/>
              <a:t> </a:t>
            </a:r>
            <a:r>
              <a:rPr/>
              <a:t>has</a:t>
            </a:r>
            <a:r>
              <a:rPr/>
              <a:t> </a:t>
            </a:r>
            <a:r>
              <a:rPr/>
              <a:t>a</a:t>
            </a:r>
            <a:r>
              <a:rPr/>
              <a:t> </a:t>
            </a:r>
            <a:r>
              <a:rPr/>
              <a:t>lot</a:t>
            </a:r>
            <a:r>
              <a:rPr/>
              <a:t> </a:t>
            </a:r>
            <a:r>
              <a:rPr/>
              <a:t>more</a:t>
            </a:r>
            <a:r>
              <a:rPr/>
              <a:t> </a:t>
            </a:r>
            <a:r>
              <a:rPr/>
              <a:t>levels</a:t>
            </a:r>
            <a:r>
              <a:rPr/>
              <a:t> </a:t>
            </a:r>
            <a:r>
              <a:rPr/>
              <a:t>than</a:t>
            </a:r>
            <a:r>
              <a:rPr/>
              <a:t> </a:t>
            </a:r>
            <a:r>
              <a:rPr/>
              <a:t>the</a:t>
            </a:r>
            <a:r>
              <a:rPr/>
              <a:t> </a:t>
            </a:r>
            <a:r>
              <a:rPr/>
              <a:t>other</a:t>
            </a:r>
            <a:r>
              <a:rPr/>
              <a:t> </a:t>
            </a:r>
            <a:r>
              <a:rPr/>
              <a:t>variable,</a:t>
            </a:r>
            <a:r>
              <a:rPr/>
              <a:t> </a:t>
            </a:r>
            <a:r>
              <a:rPr/>
              <a:t>place</a:t>
            </a:r>
            <a:r>
              <a:rPr/>
              <a:t> </a:t>
            </a:r>
            <a:r>
              <a:rPr/>
              <a:t>that</a:t>
            </a:r>
            <a:r>
              <a:rPr/>
              <a:t> </a:t>
            </a:r>
            <a:r>
              <a:rPr/>
              <a:t>variable</a:t>
            </a:r>
            <a:r>
              <a:rPr/>
              <a:t> </a:t>
            </a:r>
            <a:r>
              <a:rPr/>
              <a:t>in</a:t>
            </a:r>
            <a:r>
              <a:rPr/>
              <a:t> </a:t>
            </a:r>
            <a:r>
              <a:rPr/>
              <a:t>rows.</a:t>
            </a:r>
            <a:r>
              <a:rPr/>
              <a:t> </a:t>
            </a:r>
            <a:r>
              <a:rPr/>
              <a:t>A</a:t>
            </a:r>
            <a:r>
              <a:rPr/>
              <a:t> </a:t>
            </a:r>
            <a:r>
              <a:rPr/>
              <a:t>table</a:t>
            </a:r>
            <a:r>
              <a:rPr/>
              <a:t> </a:t>
            </a:r>
            <a:r>
              <a:rPr/>
              <a:t>that</a:t>
            </a:r>
            <a:r>
              <a:rPr/>
              <a:t> </a:t>
            </a:r>
            <a:r>
              <a:rPr/>
              <a:t>is</a:t>
            </a:r>
            <a:r>
              <a:rPr/>
              <a:t> </a:t>
            </a:r>
            <a:r>
              <a:rPr/>
              <a:t>tall</a:t>
            </a:r>
            <a:r>
              <a:rPr/>
              <a:t> </a:t>
            </a:r>
            <a:r>
              <a:rPr/>
              <a:t>and</a:t>
            </a:r>
            <a:r>
              <a:rPr/>
              <a:t> </a:t>
            </a:r>
            <a:r>
              <a:rPr/>
              <a:t>thin</a:t>
            </a:r>
            <a:r>
              <a:rPr/>
              <a:t> </a:t>
            </a:r>
            <a:r>
              <a:rPr/>
              <a:t>is</a:t>
            </a:r>
            <a:r>
              <a:rPr/>
              <a:t> </a:t>
            </a:r>
            <a:r>
              <a:rPr/>
              <a:t>usually</a:t>
            </a:r>
            <a:r>
              <a:rPr/>
              <a:t> </a:t>
            </a:r>
            <a:r>
              <a:rPr/>
              <a:t>easier</a:t>
            </a:r>
            <a:r>
              <a:rPr/>
              <a:t> </a:t>
            </a:r>
            <a:r>
              <a:rPr/>
              <a:t>to</a:t>
            </a:r>
            <a:r>
              <a:rPr/>
              <a:t> </a:t>
            </a:r>
            <a:r>
              <a:rPr/>
              <a:t>read</a:t>
            </a:r>
            <a:r>
              <a:rPr/>
              <a:t> </a:t>
            </a:r>
            <a:r>
              <a:rPr/>
              <a:t>than</a:t>
            </a:r>
            <a:r>
              <a:rPr/>
              <a:t> </a:t>
            </a:r>
            <a:r>
              <a:rPr/>
              <a:t>a</a:t>
            </a:r>
            <a:r>
              <a:rPr/>
              <a:t> </a:t>
            </a:r>
            <a:r>
              <a:rPr/>
              <a:t>table</a:t>
            </a:r>
            <a:r>
              <a:rPr/>
              <a:t> </a:t>
            </a:r>
            <a:r>
              <a:rPr/>
              <a:t>that</a:t>
            </a:r>
            <a:r>
              <a:rPr/>
              <a:t> </a:t>
            </a:r>
            <a:r>
              <a:rPr/>
              <a:t>is</a:t>
            </a:r>
            <a:r>
              <a:rPr/>
              <a:t> </a:t>
            </a:r>
            <a:r>
              <a:rPr/>
              <a:t>short</a:t>
            </a:r>
            <a:r>
              <a:rPr/>
              <a:t> </a:t>
            </a:r>
            <a:r>
              <a:rPr/>
              <a:t>and</a:t>
            </a:r>
            <a:r>
              <a:rPr/>
              <a:t> </a:t>
            </a:r>
            <a:r>
              <a:rPr/>
              <a:t>wide.</a:t>
            </a:r>
            <a:r>
              <a:rPr/>
              <a:t> </a:t>
            </a:r>
            <a:r>
              <a:rPr/>
              <a:t>It</a:t>
            </a:r>
            <a:r>
              <a:rPr/>
              <a:t> </a:t>
            </a:r>
            <a:r>
              <a:rPr/>
              <a:t>is</a:t>
            </a:r>
            <a:r>
              <a:rPr/>
              <a:t> </a:t>
            </a:r>
            <a:r>
              <a:rPr/>
              <a:t>easier</a:t>
            </a:r>
            <a:r>
              <a:rPr/>
              <a:t> </a:t>
            </a:r>
            <a:r>
              <a:rPr/>
              <a:t>to</a:t>
            </a:r>
            <a:r>
              <a:rPr/>
              <a:t> </a:t>
            </a:r>
            <a:r>
              <a:rPr/>
              <a:t>scroll</a:t>
            </a:r>
            <a:r>
              <a:rPr/>
              <a:t> </a:t>
            </a:r>
            <a:r>
              <a:rPr/>
              <a:t>up</a:t>
            </a:r>
            <a:r>
              <a:rPr/>
              <a:t> </a:t>
            </a:r>
            <a:r>
              <a:rPr/>
              <a:t>and</a:t>
            </a:r>
            <a:r>
              <a:rPr/>
              <a:t> </a:t>
            </a:r>
            <a:r>
              <a:rPr/>
              <a:t>down</a:t>
            </a:r>
            <a:r>
              <a:rPr/>
              <a:t> </a:t>
            </a:r>
            <a:r>
              <a:rPr/>
              <a:t>rather</a:t>
            </a:r>
            <a:r>
              <a:rPr/>
              <a:t> </a:t>
            </a:r>
            <a:r>
              <a:rPr/>
              <a:t>than</a:t>
            </a:r>
            <a:r>
              <a:rPr/>
              <a:t> </a:t>
            </a:r>
            <a:r>
              <a:rPr/>
              <a:t>left</a:t>
            </a:r>
            <a:r>
              <a:rPr/>
              <a:t> </a:t>
            </a:r>
            <a:r>
              <a:rPr/>
              <a:t>and</a:t>
            </a:r>
            <a:r>
              <a:rPr/>
              <a:t> </a:t>
            </a:r>
            <a:r>
              <a:rPr/>
              <a:t>right.</a:t>
            </a:r>
            <a:r>
              <a:rPr/>
              <a:t> </a:t>
            </a:r>
            <a:r>
              <a:rPr/>
              <a:t>For</a:t>
            </a:r>
            <a:r>
              <a:rPr/>
              <a:t> </a:t>
            </a:r>
            <a:r>
              <a:rPr/>
              <a:t>a</a:t>
            </a:r>
            <a:r>
              <a:rPr/>
              <a:t> </a:t>
            </a:r>
            <a:r>
              <a:rPr/>
              <a:t>really</a:t>
            </a:r>
            <a:r>
              <a:rPr/>
              <a:t> </a:t>
            </a:r>
            <a:r>
              <a:rPr/>
              <a:t>large</a:t>
            </a:r>
            <a:r>
              <a:rPr/>
              <a:t> </a:t>
            </a:r>
            <a:r>
              <a:rPr/>
              <a:t>number</a:t>
            </a:r>
            <a:r>
              <a:rPr/>
              <a:t> </a:t>
            </a:r>
            <a:r>
              <a:rPr/>
              <a:t>of</a:t>
            </a:r>
            <a:r>
              <a:rPr/>
              <a:t> </a:t>
            </a:r>
            <a:r>
              <a:rPr/>
              <a:t>levels,</a:t>
            </a:r>
            <a:r>
              <a:rPr/>
              <a:t> </a:t>
            </a:r>
            <a:r>
              <a:rPr/>
              <a:t>you</a:t>
            </a:r>
            <a:r>
              <a:rPr/>
              <a:t> </a:t>
            </a:r>
            <a:r>
              <a:rPr/>
              <a:t>might</a:t>
            </a:r>
            <a:r>
              <a:rPr/>
              <a:t> </a:t>
            </a:r>
            <a:r>
              <a:rPr/>
              <a:t>have</a:t>
            </a:r>
            <a:r>
              <a:rPr/>
              <a:t> </a:t>
            </a:r>
            <a:r>
              <a:rPr/>
              <a:t>to</a:t>
            </a:r>
            <a:r>
              <a:rPr/>
              <a:t> </a:t>
            </a:r>
            <a:r>
              <a:rPr/>
              <a:t>print</a:t>
            </a:r>
            <a:r>
              <a:rPr/>
              <a:t> </a:t>
            </a:r>
            <a:r>
              <a:rPr/>
              <a:t>your</a:t>
            </a:r>
            <a:r>
              <a:rPr/>
              <a:t> </a:t>
            </a:r>
            <a:r>
              <a:rPr/>
              <a:t>table</a:t>
            </a:r>
            <a:r>
              <a:rPr/>
              <a:t> </a:t>
            </a:r>
            <a:r>
              <a:rPr/>
              <a:t>on</a:t>
            </a:r>
            <a:r>
              <a:rPr/>
              <a:t> </a:t>
            </a:r>
            <a:r>
              <a:rPr/>
              <a:t>two</a:t>
            </a:r>
            <a:r>
              <a:rPr/>
              <a:t> </a:t>
            </a:r>
            <a:r>
              <a:rPr/>
              <a:t>or</a:t>
            </a:r>
            <a:r>
              <a:rPr/>
              <a:t> </a:t>
            </a:r>
            <a:r>
              <a:rPr/>
              <a:t>more</a:t>
            </a:r>
            <a:r>
              <a:rPr/>
              <a:t> </a:t>
            </a:r>
            <a:r>
              <a:rPr/>
              <a:t>pages.</a:t>
            </a:r>
            <a:r>
              <a:rPr/>
              <a:t> </a:t>
            </a:r>
            <a:r>
              <a:rPr/>
              <a:t>Usually</a:t>
            </a:r>
            <a:r>
              <a:rPr/>
              <a:t> </a:t>
            </a:r>
            <a:r>
              <a:rPr/>
              <a:t>it</a:t>
            </a:r>
            <a:r>
              <a:rPr/>
              <a:t> </a:t>
            </a:r>
            <a:r>
              <a:rPr/>
              <a:t>is</a:t>
            </a:r>
            <a:r>
              <a:rPr/>
              <a:t> </a:t>
            </a:r>
            <a:r>
              <a:rPr/>
              <a:t>a</a:t>
            </a:r>
            <a:r>
              <a:rPr/>
              <a:t> </a:t>
            </a:r>
            <a:r>
              <a:rPr/>
              <a:t>lot</a:t>
            </a:r>
            <a:r>
              <a:rPr/>
              <a:t> </a:t>
            </a:r>
            <a:r>
              <a:rPr/>
              <a:t>easier</a:t>
            </a:r>
            <a:r>
              <a:rPr/>
              <a:t> </a:t>
            </a:r>
            <a:r>
              <a:rPr/>
              <a:t>to</a:t>
            </a:r>
            <a:r>
              <a:rPr/>
              <a:t> </a:t>
            </a:r>
            <a:r>
              <a:rPr/>
              <a:t>align</a:t>
            </a:r>
            <a:r>
              <a:rPr/>
              <a:t> </a:t>
            </a:r>
            <a:r>
              <a:rPr/>
              <a:t>these</a:t>
            </a:r>
            <a:r>
              <a:rPr/>
              <a:t> </a:t>
            </a:r>
            <a:r>
              <a:rPr/>
              <a:t>pages</a:t>
            </a:r>
            <a:r>
              <a:rPr/>
              <a:t> </a:t>
            </a:r>
            <a:r>
              <a:rPr/>
              <a:t>if</a:t>
            </a:r>
            <a:r>
              <a:rPr/>
              <a:t> </a:t>
            </a:r>
            <a:r>
              <a:rPr/>
              <a:t>the</a:t>
            </a:r>
            <a:r>
              <a:rPr/>
              <a:t> </a:t>
            </a:r>
            <a:r>
              <a:rPr/>
              <a:t>table</a:t>
            </a:r>
            <a:r>
              <a:rPr/>
              <a:t> </a:t>
            </a:r>
            <a:r>
              <a:rPr/>
              <a:t>is</a:t>
            </a:r>
            <a:r>
              <a:rPr/>
              <a:t> </a:t>
            </a:r>
            <a:r>
              <a:rPr/>
              <a:t>tall</a:t>
            </a:r>
            <a:r>
              <a:rPr/>
              <a:t> </a:t>
            </a:r>
            <a:r>
              <a:rPr/>
              <a:t>and</a:t>
            </a:r>
            <a:r>
              <a:rPr/>
              <a:t> </a:t>
            </a:r>
            <a:r>
              <a:rPr/>
              <a:t>thin.</a:t>
            </a:r>
            <a:r>
              <a:rPr/>
              <a:t> </a:t>
            </a:r>
            <a:r>
              <a:rPr/>
              <a:t>A</a:t>
            </a:r>
            <a:r>
              <a:rPr/>
              <a:t> </a:t>
            </a:r>
            <a:r>
              <a:rPr/>
              <a:t>short</a:t>
            </a:r>
            <a:r>
              <a:rPr/>
              <a:t> </a:t>
            </a:r>
            <a:r>
              <a:rPr/>
              <a:t>wide</a:t>
            </a:r>
            <a:r>
              <a:rPr/>
              <a:t> </a:t>
            </a:r>
            <a:r>
              <a:rPr/>
              <a:t>table</a:t>
            </a:r>
            <a:r>
              <a:rPr/>
              <a:t> </a:t>
            </a:r>
            <a:r>
              <a:rPr/>
              <a:t>that</a:t>
            </a:r>
            <a:r>
              <a:rPr/>
              <a:t> </a:t>
            </a:r>
            <a:r>
              <a:rPr/>
              <a:t>is</a:t>
            </a:r>
            <a:r>
              <a:rPr/>
              <a:t> </a:t>
            </a:r>
            <a:r>
              <a:rPr/>
              <a:t>split</a:t>
            </a:r>
            <a:r>
              <a:rPr/>
              <a:t> </a:t>
            </a:r>
            <a:r>
              <a:rPr/>
              <a:t>on</a:t>
            </a:r>
            <a:r>
              <a:rPr/>
              <a:t> </a:t>
            </a:r>
            <a:r>
              <a:rPr/>
              <a:t>two</a:t>
            </a:r>
            <a:r>
              <a:rPr/>
              <a:t> </a:t>
            </a:r>
            <a:r>
              <a:rPr/>
              <a:t>or</a:t>
            </a:r>
            <a:r>
              <a:rPr/>
              <a:t> </a:t>
            </a:r>
            <a:r>
              <a:rPr/>
              <a:t>more</a:t>
            </a:r>
            <a:r>
              <a:rPr/>
              <a:t> </a:t>
            </a:r>
            <a:r>
              <a:rPr/>
              <a:t>pages</a:t>
            </a:r>
            <a:r>
              <a:rPr/>
              <a:t> </a:t>
            </a:r>
            <a:r>
              <a:rPr/>
              <a:t>is</a:t>
            </a:r>
            <a:r>
              <a:rPr/>
              <a:t> </a:t>
            </a:r>
            <a:r>
              <a:rPr/>
              <a:t>often</a:t>
            </a:r>
            <a:r>
              <a:rPr/>
              <a:t> </a:t>
            </a:r>
            <a:r>
              <a:rPr/>
              <a:t>a</a:t>
            </a:r>
            <a:r>
              <a:rPr/>
              <a:t> </a:t>
            </a:r>
            <a:r>
              <a:rPr/>
              <a:t>disaster.</a:t>
            </a:r>
          </a:p>
          <a:p>
            <a:pPr lvl="0" marL="0" indent="0">
              <a:buNone/>
            </a:pPr>
          </a:p>
          <a:p>
            <a:pPr lvl="0" marL="0" indent="0">
              <a:buNone/>
            </a:pPr>
            <a:r>
              <a:rPr/>
              <a:t>Whenever</a:t>
            </a:r>
            <a:r>
              <a:rPr/>
              <a:t> </a:t>
            </a:r>
            <a:r>
              <a:rPr/>
              <a:t>you</a:t>
            </a:r>
            <a:r>
              <a:rPr/>
              <a:t> </a:t>
            </a:r>
            <a:r>
              <a:rPr/>
              <a:t>report</a:t>
            </a:r>
            <a:r>
              <a:rPr/>
              <a:t> </a:t>
            </a:r>
            <a:r>
              <a:rPr/>
              <a:t>percentages,</a:t>
            </a:r>
            <a:r>
              <a:rPr/>
              <a:t> </a:t>
            </a:r>
            <a:r>
              <a:rPr/>
              <a:t>always</a:t>
            </a:r>
            <a:r>
              <a:rPr/>
              <a:t> </a:t>
            </a:r>
            <a:r>
              <a:rPr/>
              <a:t>round.</a:t>
            </a:r>
            <a:r>
              <a:rPr/>
              <a:t> </a:t>
            </a:r>
            <a:r>
              <a:rPr/>
              <a:t>A</a:t>
            </a:r>
            <a:r>
              <a:rPr/>
              <a:t> </a:t>
            </a:r>
            <a:r>
              <a:rPr/>
              <a:t>change</a:t>
            </a:r>
            <a:r>
              <a:rPr/>
              <a:t> </a:t>
            </a:r>
            <a:r>
              <a:rPr/>
              <a:t>on</a:t>
            </a:r>
            <a:r>
              <a:rPr/>
              <a:t> </a:t>
            </a:r>
            <a:r>
              <a:rPr/>
              <a:t>the</a:t>
            </a:r>
            <a:r>
              <a:rPr/>
              <a:t> </a:t>
            </a:r>
            <a:r>
              <a:rPr/>
              <a:t>order</a:t>
            </a:r>
            <a:r>
              <a:rPr/>
              <a:t> </a:t>
            </a:r>
            <a:r>
              <a:rPr/>
              <a:t>of</a:t>
            </a:r>
            <a:r>
              <a:rPr/>
              <a:t> </a:t>
            </a:r>
            <a:r>
              <a:rPr/>
              <a:t>tenths</a:t>
            </a:r>
            <a:r>
              <a:rPr/>
              <a:t> </a:t>
            </a:r>
            <a:r>
              <a:rPr/>
              <a:t>of</a:t>
            </a:r>
            <a:r>
              <a:rPr/>
              <a:t> </a:t>
            </a:r>
            <a:r>
              <a:rPr/>
              <a:t>a</a:t>
            </a:r>
            <a:r>
              <a:rPr/>
              <a:t> </a:t>
            </a:r>
            <a:r>
              <a:rPr/>
              <a:t>percent</a:t>
            </a:r>
            <a:r>
              <a:rPr/>
              <a:t> </a:t>
            </a:r>
            <a:r>
              <a:rPr/>
              <a:t>are</a:t>
            </a:r>
            <a:r>
              <a:rPr/>
              <a:t> </a:t>
            </a:r>
            <a:r>
              <a:rPr/>
              <a:t>almost</a:t>
            </a:r>
            <a:r>
              <a:rPr/>
              <a:t> </a:t>
            </a:r>
            <a:r>
              <a:rPr/>
              <a:t>never</a:t>
            </a:r>
            <a:r>
              <a:rPr/>
              <a:t> </a:t>
            </a:r>
            <a:r>
              <a:rPr/>
              <a:t>interesting</a:t>
            </a:r>
            <a:r>
              <a:rPr/>
              <a:t> </a:t>
            </a:r>
            <a:r>
              <a:rPr/>
              <a:t>or</a:t>
            </a:r>
            <a:r>
              <a:rPr/>
              <a:t> </a:t>
            </a:r>
            <a:r>
              <a:rPr/>
              <a:t>important.</a:t>
            </a:r>
            <a:r>
              <a:rPr/>
              <a:t> </a:t>
            </a:r>
            <a:r>
              <a:rPr/>
              <a:t>Displaying</a:t>
            </a:r>
            <a:r>
              <a:rPr/>
              <a:t> </a:t>
            </a:r>
            <a:r>
              <a:rPr/>
              <a:t>that</a:t>
            </a:r>
            <a:r>
              <a:rPr/>
              <a:t> </a:t>
            </a:r>
            <a:r>
              <a:rPr/>
              <a:t>tenth</a:t>
            </a:r>
            <a:r>
              <a:rPr/>
              <a:t> </a:t>
            </a:r>
            <a:r>
              <a:rPr/>
              <a:t>of</a:t>
            </a:r>
            <a:r>
              <a:rPr/>
              <a:t> </a:t>
            </a:r>
            <a:r>
              <a:rPr/>
              <a:t>a</a:t>
            </a:r>
            <a:r>
              <a:rPr/>
              <a:t> </a:t>
            </a:r>
            <a:r>
              <a:rPr/>
              <a:t>percent</a:t>
            </a:r>
            <a:r>
              <a:rPr/>
              <a:t> </a:t>
            </a:r>
            <a:r>
              <a:rPr/>
              <a:t>makes</a:t>
            </a:r>
            <a:r>
              <a:rPr/>
              <a:t> </a:t>
            </a:r>
            <a:r>
              <a:rPr/>
              <a:t>it</a:t>
            </a:r>
            <a:r>
              <a:rPr/>
              <a:t> </a:t>
            </a:r>
            <a:r>
              <a:rPr/>
              <a:t>harder</a:t>
            </a:r>
            <a:r>
              <a:rPr/>
              <a:t> </a:t>
            </a:r>
            <a:r>
              <a:rPr/>
              <a:t>to</a:t>
            </a:r>
            <a:r>
              <a:rPr/>
              <a:t> </a:t>
            </a:r>
            <a:r>
              <a:rPr/>
              <a:t>manipulate</a:t>
            </a:r>
            <a:r>
              <a:rPr/>
              <a:t> </a:t>
            </a:r>
            <a:r>
              <a:rPr/>
              <a:t>the</a:t>
            </a:r>
            <a:r>
              <a:rPr/>
              <a:t> </a:t>
            </a:r>
            <a:r>
              <a:rPr/>
              <a:t>numbers</a:t>
            </a:r>
            <a:r>
              <a:rPr/>
              <a:t> </a:t>
            </a:r>
            <a:r>
              <a:rPr/>
              <a:t>to</a:t>
            </a:r>
            <a:r>
              <a:rPr/>
              <a:t> </a:t>
            </a:r>
            <a:r>
              <a:rPr/>
              <a:t>see</a:t>
            </a:r>
            <a:r>
              <a:rPr/>
              <a:t> </a:t>
            </a:r>
            <a:r>
              <a:rPr/>
              <a:t>the</a:t>
            </a:r>
            <a:r>
              <a:rPr/>
              <a:t> </a:t>
            </a:r>
            <a:r>
              <a:rPr/>
              <a:t>big</a:t>
            </a:r>
            <a:r>
              <a:rPr/>
              <a:t> </a:t>
            </a:r>
            <a:r>
              <a:rPr/>
              <a:t>picture.</a:t>
            </a:r>
          </a:p>
          <a:p>
            <a:pPr lvl="0" marL="0" indent="0">
              <a:buNone/>
            </a:pPr>
          </a:p>
          <a:p>
            <a:pPr lvl="0" marL="0" indent="0">
              <a:buNone/>
            </a:pPr>
            <a:r>
              <a:rPr/>
              <a:t>Don’t</a:t>
            </a:r>
            <a:r>
              <a:rPr/>
              <a:t> </a:t>
            </a:r>
            <a:r>
              <a:rPr/>
              <a:t>worry</a:t>
            </a:r>
            <a:r>
              <a:rPr/>
              <a:t> </a:t>
            </a:r>
            <a:r>
              <a:rPr/>
              <a:t>about</a:t>
            </a:r>
            <a:r>
              <a:rPr/>
              <a:t> </a:t>
            </a:r>
            <a:r>
              <a:rPr/>
              <a:t>whether</a:t>
            </a:r>
            <a:r>
              <a:rPr/>
              <a:t> </a:t>
            </a:r>
            <a:r>
              <a:rPr/>
              <a:t>your</a:t>
            </a:r>
            <a:r>
              <a:rPr/>
              <a:t> </a:t>
            </a:r>
            <a:r>
              <a:rPr/>
              <a:t>percentages</a:t>
            </a:r>
            <a:r>
              <a:rPr/>
              <a:t> </a:t>
            </a:r>
            <a:r>
              <a:rPr/>
              <a:t>add</a:t>
            </a:r>
            <a:r>
              <a:rPr/>
              <a:t> </a:t>
            </a:r>
            <a:r>
              <a:rPr/>
              <a:t>up</a:t>
            </a:r>
            <a:r>
              <a:rPr/>
              <a:t> </a:t>
            </a:r>
            <a:r>
              <a:rPr/>
              <a:t>to</a:t>
            </a:r>
            <a:r>
              <a:rPr/>
              <a:t> </a:t>
            </a:r>
            <a:r>
              <a:rPr/>
              <a:t>99%</a:t>
            </a:r>
            <a:r>
              <a:rPr/>
              <a:t> </a:t>
            </a:r>
            <a:r>
              <a:rPr/>
              <a:t>or</a:t>
            </a:r>
            <a:r>
              <a:rPr/>
              <a:t> </a:t>
            </a:r>
            <a:r>
              <a:rPr/>
              <a:t>101%.</a:t>
            </a:r>
            <a:r>
              <a:rPr/>
              <a:t> </a:t>
            </a:r>
            <a:r>
              <a:rPr/>
              <a:t>First</a:t>
            </a:r>
            <a:r>
              <a:rPr/>
              <a:t> </a:t>
            </a:r>
            <a:r>
              <a:rPr/>
              <a:t>of</a:t>
            </a:r>
            <a:r>
              <a:rPr/>
              <a:t> </a:t>
            </a:r>
            <a:r>
              <a:rPr/>
              <a:t>all,</a:t>
            </a:r>
            <a:r>
              <a:rPr/>
              <a:t> </a:t>
            </a:r>
            <a:r>
              <a:rPr/>
              <a:t>it</a:t>
            </a:r>
            <a:r>
              <a:rPr/>
              <a:t> </a:t>
            </a:r>
            <a:r>
              <a:rPr/>
              <a:t>can’t</a:t>
            </a:r>
            <a:r>
              <a:rPr/>
              <a:t> </a:t>
            </a:r>
            <a:r>
              <a:rPr/>
              <a:t>happen</a:t>
            </a:r>
            <a:r>
              <a:rPr/>
              <a:t> </a:t>
            </a:r>
            <a:r>
              <a:rPr/>
              <a:t>with</a:t>
            </a:r>
            <a:r>
              <a:rPr/>
              <a:t> </a:t>
            </a:r>
            <a:r>
              <a:rPr/>
              <a:t>a</a:t>
            </a:r>
            <a:r>
              <a:rPr/>
              <a:t> </a:t>
            </a:r>
            <a:r>
              <a:rPr/>
              <a:t>two</a:t>
            </a:r>
            <a:r>
              <a:rPr/>
              <a:t> </a:t>
            </a:r>
            <a:r>
              <a:rPr/>
              <a:t>by</a:t>
            </a:r>
            <a:r>
              <a:rPr/>
              <a:t> </a:t>
            </a:r>
            <a:r>
              <a:rPr/>
              <a:t>two</a:t>
            </a:r>
            <a:r>
              <a:rPr/>
              <a:t> </a:t>
            </a:r>
            <a:r>
              <a:rPr/>
              <a:t>table</a:t>
            </a:r>
            <a:r>
              <a:rPr/>
              <a:t> </a:t>
            </a:r>
            <a:r>
              <a:rPr/>
              <a:t>unless</a:t>
            </a:r>
            <a:r>
              <a:rPr/>
              <a:t> </a:t>
            </a:r>
            <a:r>
              <a:rPr/>
              <a:t>you</a:t>
            </a:r>
            <a:r>
              <a:rPr/>
              <a:t> </a:t>
            </a:r>
            <a:r>
              <a:rPr/>
              <a:t>round</a:t>
            </a:r>
            <a:r>
              <a:rPr/>
              <a:t> </a:t>
            </a:r>
            <a:r>
              <a:rPr/>
              <a:t>incorrectly.</a:t>
            </a:r>
            <a:r>
              <a:rPr/>
              <a:t> </a:t>
            </a:r>
            <a:r>
              <a:rPr/>
              <a:t>For</a:t>
            </a:r>
            <a:r>
              <a:rPr/>
              <a:t> </a:t>
            </a:r>
            <a:r>
              <a:rPr/>
              <a:t>a</a:t>
            </a:r>
            <a:r>
              <a:rPr/>
              <a:t> </a:t>
            </a:r>
            <a:r>
              <a:rPr/>
              <a:t>larger</a:t>
            </a:r>
            <a:r>
              <a:rPr/>
              <a:t> </a:t>
            </a:r>
            <a:r>
              <a:rPr/>
              <a:t>table,</a:t>
            </a:r>
            <a:r>
              <a:rPr/>
              <a:t> </a:t>
            </a:r>
            <a:r>
              <a:rPr/>
              <a:t>it</a:t>
            </a:r>
            <a:r>
              <a:rPr/>
              <a:t> </a:t>
            </a:r>
            <a:r>
              <a:rPr/>
              <a:t>can</a:t>
            </a:r>
            <a:r>
              <a:rPr/>
              <a:t> </a:t>
            </a:r>
            <a:r>
              <a:rPr/>
              <a:t>happen,</a:t>
            </a:r>
            <a:r>
              <a:rPr/>
              <a:t> </a:t>
            </a:r>
            <a:r>
              <a:rPr/>
              <a:t>but</a:t>
            </a:r>
            <a:r>
              <a:rPr/>
              <a:t> </a:t>
            </a:r>
            <a:r>
              <a:rPr/>
              <a:t>your</a:t>
            </a:r>
            <a:r>
              <a:rPr/>
              <a:t> </a:t>
            </a:r>
            <a:r>
              <a:rPr/>
              <a:t>audience</a:t>
            </a:r>
            <a:r>
              <a:rPr/>
              <a:t> </a:t>
            </a:r>
            <a:r>
              <a:rPr/>
              <a:t>is</a:t>
            </a:r>
            <a:r>
              <a:rPr/>
              <a:t> </a:t>
            </a:r>
            <a:r>
              <a:rPr/>
              <a:t>sophisticated</a:t>
            </a:r>
            <a:r>
              <a:rPr/>
              <a:t> </a:t>
            </a:r>
            <a:r>
              <a:rPr/>
              <a:t>enough</a:t>
            </a:r>
            <a:r>
              <a:rPr/>
              <a:t> </a:t>
            </a:r>
            <a:r>
              <a:rPr/>
              <a:t>to</a:t>
            </a:r>
            <a:r>
              <a:rPr/>
              <a:t> </a:t>
            </a:r>
            <a:r>
              <a:rPr/>
              <a:t>understand</a:t>
            </a:r>
            <a:r>
              <a:rPr/>
              <a:t> </a:t>
            </a:r>
            <a:r>
              <a:rPr/>
              <a:t>why</a:t>
            </a:r>
            <a:r>
              <a:rPr/>
              <a:t> </a:t>
            </a:r>
            <a:r>
              <a:rPr/>
              <a:t>this</a:t>
            </a:r>
            <a:r>
              <a:rPr/>
              <a:t> </a:t>
            </a:r>
            <a:r>
              <a:rPr/>
              <a:t>is</a:t>
            </a:r>
            <a:r>
              <a:rPr/>
              <a:t> </a:t>
            </a:r>
            <a:r>
              <a:rPr/>
              <a:t>the</a:t>
            </a:r>
            <a:r>
              <a:rPr/>
              <a:t> </a:t>
            </a:r>
            <a:r>
              <a:rPr/>
              <a:t>case.</a:t>
            </a:r>
            <a:r>
              <a:rPr/>
              <a:t> </a:t>
            </a:r>
            <a:r>
              <a:rPr/>
              <a:t>No</a:t>
            </a:r>
            <a:r>
              <a:rPr/>
              <a:t> </a:t>
            </a:r>
            <a:r>
              <a:rPr/>
              <a:t>one,</a:t>
            </a:r>
            <a:r>
              <a:rPr/>
              <a:t> </a:t>
            </a:r>
            <a:r>
              <a:rPr/>
              <a:t>for</a:t>
            </a:r>
            <a:r>
              <a:rPr/>
              <a:t> </a:t>
            </a:r>
            <a:r>
              <a:rPr/>
              <a:t>example,</a:t>
            </a:r>
            <a:r>
              <a:rPr/>
              <a:t> </a:t>
            </a:r>
            <a:r>
              <a:rPr/>
              <a:t>is</a:t>
            </a:r>
            <a:r>
              <a:rPr/>
              <a:t> </a:t>
            </a:r>
            <a:r>
              <a:rPr/>
              <a:t>going</a:t>
            </a:r>
            <a:r>
              <a:rPr/>
              <a:t> </a:t>
            </a:r>
            <a:r>
              <a:rPr/>
              <a:t>to</a:t>
            </a:r>
            <a:r>
              <a:rPr/>
              <a:t> </a:t>
            </a:r>
            <a:r>
              <a:rPr/>
              <a:t>be</a:t>
            </a:r>
            <a:r>
              <a:rPr/>
              <a:t> </a:t>
            </a:r>
            <a:r>
              <a:rPr/>
              <a:t>upset</a:t>
            </a:r>
            <a:r>
              <a:rPr/>
              <a:t> </a:t>
            </a:r>
            <a:r>
              <a:rPr/>
              <a:t>when</a:t>
            </a:r>
            <a:r>
              <a:rPr/>
              <a:t> </a:t>
            </a:r>
            <a:r>
              <a:rPr/>
              <a:t>33%</a:t>
            </a:r>
            <a:r>
              <a:rPr/>
              <a:t> </a:t>
            </a:r>
            <a:r>
              <a:rPr/>
              <a:t>plus</a:t>
            </a:r>
            <a:r>
              <a:rPr/>
              <a:t> </a:t>
            </a:r>
            <a:r>
              <a:rPr/>
              <a:t>33%</a:t>
            </a:r>
            <a:r>
              <a:rPr/>
              <a:t> </a:t>
            </a:r>
            <a:r>
              <a:rPr/>
              <a:t>plus</a:t>
            </a:r>
            <a:r>
              <a:rPr/>
              <a:t> </a:t>
            </a:r>
            <a:r>
              <a:rPr/>
              <a:t>33%</a:t>
            </a:r>
            <a:r>
              <a:rPr/>
              <a:t> </a:t>
            </a:r>
            <a:r>
              <a:rPr/>
              <a:t>adds</a:t>
            </a:r>
            <a:r>
              <a:rPr/>
              <a:t> </a:t>
            </a:r>
            <a:r>
              <a:rPr/>
              <a:t>up</a:t>
            </a:r>
            <a:r>
              <a:rPr/>
              <a:t> </a:t>
            </a:r>
            <a:r>
              <a:rPr/>
              <a:t>to</a:t>
            </a:r>
            <a:r>
              <a:rPr/>
              <a:t> </a:t>
            </a:r>
            <a:r>
              <a:rPr/>
              <a:t>less</a:t>
            </a:r>
            <a:r>
              <a:rPr/>
              <a:t> </a:t>
            </a:r>
            <a:r>
              <a:rPr/>
              <a:t>than</a:t>
            </a:r>
            <a:r>
              <a:rPr/>
              <a:t> </a:t>
            </a:r>
            <a:r>
              <a:rPr/>
              <a:t>100%.</a:t>
            </a:r>
          </a:p>
          <a:p>
            <a:pPr lvl="0" marL="0" indent="0">
              <a:buNone/>
            </a:pPr>
          </a:p>
          <a:p>
            <a:pPr lvl="0" marL="0" indent="0">
              <a:buNone/>
            </a:pPr>
            <a:r>
              <a:rPr/>
              <a:t>When</a:t>
            </a:r>
            <a:r>
              <a:rPr/>
              <a:t> </a:t>
            </a:r>
            <a:r>
              <a:rPr/>
              <a:t>in</a:t>
            </a:r>
            <a:r>
              <a:rPr/>
              <a:t> </a:t>
            </a:r>
            <a:r>
              <a:rPr/>
              <a:t>doubt,</a:t>
            </a:r>
            <a:r>
              <a:rPr/>
              <a:t> </a:t>
            </a:r>
            <a:r>
              <a:rPr/>
              <a:t>write</a:t>
            </a:r>
            <a:r>
              <a:rPr/>
              <a:t> </a:t>
            </a:r>
            <a:r>
              <a:rPr/>
              <a:t>out</a:t>
            </a:r>
            <a:r>
              <a:rPr/>
              <a:t> </a:t>
            </a:r>
            <a:r>
              <a:rPr/>
              <a:t>your</a:t>
            </a:r>
            <a:r>
              <a:rPr/>
              <a:t> </a:t>
            </a:r>
            <a:r>
              <a:rPr/>
              <a:t>table</a:t>
            </a:r>
            <a:r>
              <a:rPr/>
              <a:t> </a:t>
            </a:r>
            <a:r>
              <a:rPr/>
              <a:t>several</a:t>
            </a:r>
            <a:r>
              <a:rPr/>
              <a:t> </a:t>
            </a:r>
            <a:r>
              <a:rPr/>
              <a:t>different</a:t>
            </a:r>
            <a:r>
              <a:rPr/>
              <a:t> </a:t>
            </a:r>
            <a:r>
              <a:rPr/>
              <a:t>ways.</a:t>
            </a:r>
            <a:r>
              <a:rPr/>
              <a:t> </a:t>
            </a:r>
            <a:r>
              <a:rPr/>
              <a:t>Pick</a:t>
            </a:r>
            <a:r>
              <a:rPr/>
              <a:t> </a:t>
            </a:r>
            <a:r>
              <a:rPr/>
              <a:t>out</a:t>
            </a:r>
            <a:r>
              <a:rPr/>
              <a:t> </a:t>
            </a:r>
            <a:r>
              <a:rPr/>
              <a:t>the</a:t>
            </a:r>
            <a:r>
              <a:rPr/>
              <a:t> </a:t>
            </a:r>
            <a:r>
              <a:rPr/>
              <a:t>one</a:t>
            </a:r>
            <a:r>
              <a:rPr/>
              <a:t> </a:t>
            </a:r>
            <a:r>
              <a:rPr/>
              <a:t>that</a:t>
            </a:r>
            <a:r>
              <a:rPr/>
              <a:t> </a:t>
            </a:r>
            <a:r>
              <a:rPr/>
              <a:t>gives</a:t>
            </a:r>
            <a:r>
              <a:rPr/>
              <a:t> </a:t>
            </a:r>
            <a:r>
              <a:rPr/>
              <a:t>the</a:t>
            </a:r>
            <a:r>
              <a:rPr/>
              <a:t> </a:t>
            </a:r>
            <a:r>
              <a:rPr/>
              <a:t>clearest</a:t>
            </a:r>
            <a:r>
              <a:rPr/>
              <a:t> </a:t>
            </a:r>
            <a:r>
              <a:rPr/>
              <a:t>picture</a:t>
            </a:r>
            <a:r>
              <a:rPr/>
              <a:t> </a:t>
            </a:r>
            <a:r>
              <a:rPr/>
              <a:t>of</a:t>
            </a:r>
            <a:r>
              <a:rPr/>
              <a:t> </a:t>
            </a:r>
            <a:r>
              <a:rPr/>
              <a:t>what</a:t>
            </a:r>
            <a:r>
              <a:rPr/>
              <a:t> </a:t>
            </a:r>
            <a:r>
              <a:rPr/>
              <a:t>is</a:t>
            </a:r>
            <a:r>
              <a:rPr/>
              <a:t> </a:t>
            </a:r>
            <a:r>
              <a:rPr/>
              <a:t>really</a:t>
            </a:r>
            <a:r>
              <a:rPr/>
              <a:t> </a:t>
            </a:r>
            <a:r>
              <a:rPr/>
              <a:t>happening.</a:t>
            </a:r>
            <a:r>
              <a:rPr/>
              <a:t> </a:t>
            </a:r>
            <a:r>
              <a:rPr/>
              <a:t>Don’t</a:t>
            </a:r>
            <a:r>
              <a:rPr/>
              <a:t> </a:t>
            </a:r>
            <a:r>
              <a:rPr/>
              <a:t>rely</a:t>
            </a:r>
            <a:r>
              <a:rPr/>
              <a:t> </a:t>
            </a:r>
            <a:r>
              <a:rPr/>
              <a:t>on</a:t>
            </a:r>
            <a:r>
              <a:rPr/>
              <a:t> </a:t>
            </a:r>
            <a:r>
              <a:rPr/>
              <a:t>the</a:t>
            </a:r>
            <a:r>
              <a:rPr/>
              <a:t> </a:t>
            </a:r>
            <a:r>
              <a:rPr/>
              <a:t>first</a:t>
            </a:r>
            <a:r>
              <a:rPr/>
              <a:t> </a:t>
            </a:r>
            <a:r>
              <a:rPr/>
              <a:t>draft</a:t>
            </a:r>
            <a:r>
              <a:rPr/>
              <a:t> </a:t>
            </a:r>
            <a:r>
              <a:rPr/>
              <a:t>of</a:t>
            </a:r>
            <a:r>
              <a:rPr/>
              <a:t> </a:t>
            </a:r>
            <a:r>
              <a:rPr/>
              <a:t>your</a:t>
            </a:r>
            <a:r>
              <a:rPr/>
              <a:t> </a:t>
            </a:r>
            <a:r>
              <a:rPr/>
              <a:t>table,</a:t>
            </a:r>
            <a:r>
              <a:rPr/>
              <a:t> </a:t>
            </a:r>
            <a:r>
              <a:rPr/>
              <a:t>just</a:t>
            </a:r>
            <a:r>
              <a:rPr/>
              <a:t> </a:t>
            </a:r>
            <a:r>
              <a:rPr/>
              <a:t>like</a:t>
            </a:r>
            <a:r>
              <a:rPr/>
              <a:t> </a:t>
            </a:r>
            <a:r>
              <a:rPr/>
              <a:t>you</a:t>
            </a:r>
            <a:r>
              <a:rPr/>
              <a:t> </a:t>
            </a:r>
            <a:r>
              <a:rPr/>
              <a:t>would</a:t>
            </a:r>
            <a:r>
              <a:rPr/>
              <a:t> </a:t>
            </a:r>
            <a:r>
              <a:rPr/>
              <a:t>never</a:t>
            </a:r>
            <a:r>
              <a:rPr/>
              <a:t> </a:t>
            </a:r>
            <a:r>
              <a:rPr/>
              <a:t>rely</a:t>
            </a:r>
            <a:r>
              <a:rPr/>
              <a:t> </a:t>
            </a:r>
            <a:r>
              <a:rPr/>
              <a:t>on</a:t>
            </a:r>
            <a:r>
              <a:rPr/>
              <a:t> </a:t>
            </a:r>
            <a:r>
              <a:rPr/>
              <a:t>the</a:t>
            </a:r>
            <a:r>
              <a:rPr/>
              <a:t> </a:t>
            </a:r>
            <a:r>
              <a:rPr/>
              <a:t>first</a:t>
            </a:r>
            <a:r>
              <a:rPr/>
              <a:t> </a:t>
            </a:r>
            <a:r>
              <a:rPr/>
              <a:t>draft</a:t>
            </a:r>
            <a:r>
              <a:rPr/>
              <a:t> </a:t>
            </a:r>
            <a:r>
              <a:rPr/>
              <a:t>of</a:t>
            </a:r>
            <a:r>
              <a:rPr/>
              <a:t> </a:t>
            </a:r>
            <a:r>
              <a:rPr/>
              <a:t>your</a:t>
            </a:r>
            <a:r>
              <a:rPr/>
              <a:t> </a:t>
            </a:r>
            <a:r>
              <a:rPr/>
              <a:t>writing.</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a:t>
            </a:r>
            <a:r>
              <a:rPr/>
              <a:t> </a:t>
            </a:r>
            <a:r>
              <a:rPr/>
              <a:t>simple</a:t>
            </a:r>
            <a:r>
              <a:rPr/>
              <a:t> </a:t>
            </a:r>
            <a:r>
              <a:rPr/>
              <a:t>fictitious</a:t>
            </a:r>
            <a:r>
              <a:rPr/>
              <a:t> </a:t>
            </a:r>
            <a:r>
              <a:rPr/>
              <a:t>example</a:t>
            </a:r>
            <a:r>
              <a:rPr/>
              <a:t> </a:t>
            </a:r>
            <a:r>
              <a:rPr/>
              <a:t>will</a:t>
            </a:r>
            <a:r>
              <a:rPr/>
              <a:t> </a:t>
            </a:r>
            <a:r>
              <a:rPr/>
              <a:t>help</a:t>
            </a:r>
            <a:r>
              <a:rPr/>
              <a:t> </a:t>
            </a:r>
            <a:r>
              <a:rPr/>
              <a:t>illustrate</a:t>
            </a:r>
            <a:r>
              <a:rPr/>
              <a:t> </a:t>
            </a:r>
            <a:r>
              <a:rPr/>
              <a:t>these</a:t>
            </a:r>
            <a:r>
              <a:rPr/>
              <a:t> </a:t>
            </a:r>
            <a:r>
              <a:rPr/>
              <a:t>points.</a:t>
            </a:r>
          </a:p>
          <a:p>
            <a:pPr lvl="0" marL="0" indent="0">
              <a:buNone/>
            </a:pPr>
          </a:p>
          <a:p>
            <a:pPr lvl="0" marL="0" indent="0">
              <a:buNone/>
            </a:pPr>
            <a:r>
              <a:rPr/>
              <a:t>We</a:t>
            </a:r>
            <a:r>
              <a:rPr/>
              <a:t> </a:t>
            </a:r>
            <a:r>
              <a:rPr/>
              <a:t>classify</a:t>
            </a:r>
            <a:r>
              <a:rPr/>
              <a:t> </a:t>
            </a:r>
            <a:r>
              <a:rPr/>
              <a:t>people</a:t>
            </a:r>
            <a:r>
              <a:rPr/>
              <a:t> </a:t>
            </a:r>
            <a:r>
              <a:rPr/>
              <a:t>by</a:t>
            </a:r>
            <a:r>
              <a:rPr/>
              <a:t> </a:t>
            </a:r>
            <a:r>
              <a:rPr/>
              <a:t>their</a:t>
            </a:r>
            <a:r>
              <a:rPr/>
              <a:t> </a:t>
            </a:r>
            <a:r>
              <a:rPr/>
              <a:t>income</a:t>
            </a:r>
            <a:r>
              <a:rPr/>
              <a:t> </a:t>
            </a:r>
            <a:r>
              <a:rPr/>
              <a:t>(rich/poor)</a:t>
            </a:r>
            <a:r>
              <a:rPr/>
              <a:t> </a:t>
            </a:r>
            <a:r>
              <a:rPr/>
              <a:t>and</a:t>
            </a:r>
            <a:r>
              <a:rPr/>
              <a:t> </a:t>
            </a:r>
            <a:r>
              <a:rPr/>
              <a:t>also</a:t>
            </a:r>
            <a:r>
              <a:rPr/>
              <a:t> </a:t>
            </a:r>
            <a:r>
              <a:rPr/>
              <a:t>by</a:t>
            </a:r>
            <a:r>
              <a:rPr/>
              <a:t> </a:t>
            </a:r>
            <a:r>
              <a:rPr/>
              <a:t>their</a:t>
            </a:r>
            <a:r>
              <a:rPr/>
              <a:t> </a:t>
            </a:r>
            <a:r>
              <a:rPr/>
              <a:t>attitude</a:t>
            </a:r>
            <a:r>
              <a:rPr/>
              <a:t> </a:t>
            </a:r>
            <a:r>
              <a:rPr/>
              <a:t>(happy/miserable).</a:t>
            </a:r>
            <a:r>
              <a:rPr/>
              <a:t> </a:t>
            </a:r>
            <a:r>
              <a:rPr/>
              <a:t>There</a:t>
            </a:r>
            <a:r>
              <a:rPr/>
              <a:t> </a:t>
            </a:r>
            <a:r>
              <a:rPr/>
              <a:t>are,</a:t>
            </a:r>
            <a:r>
              <a:rPr/>
              <a:t> </a:t>
            </a:r>
            <a:r>
              <a:rPr/>
              <a:t>for</a:t>
            </a:r>
            <a:r>
              <a:rPr/>
              <a:t> </a:t>
            </a:r>
            <a:r>
              <a:rPr/>
              <a:t>example,</a:t>
            </a:r>
            <a:r>
              <a:rPr/>
              <a:t> </a:t>
            </a:r>
            <a:r>
              <a:rPr/>
              <a:t>30</a:t>
            </a:r>
            <a:r>
              <a:rPr/>
              <a:t> </a:t>
            </a:r>
            <a:r>
              <a:rPr/>
              <a:t>rich</a:t>
            </a:r>
            <a:r>
              <a:rPr/>
              <a:t> </a:t>
            </a:r>
            <a:r>
              <a:rPr/>
              <a:t>happy</a:t>
            </a:r>
            <a:r>
              <a:rPr/>
              <a:t> </a:t>
            </a:r>
            <a:r>
              <a:rPr/>
              <a:t>people</a:t>
            </a:r>
            <a:r>
              <a:rPr/>
              <a:t> </a:t>
            </a:r>
            <a:r>
              <a:rPr/>
              <a:t>in</a:t>
            </a:r>
            <a:r>
              <a:rPr/>
              <a:t> </a:t>
            </a:r>
            <a:r>
              <a:rPr/>
              <a:t>our</a:t>
            </a:r>
            <a:r>
              <a:rPr/>
              <a:t> </a:t>
            </a:r>
            <a:r>
              <a:rPr/>
              <a:t>sample</a:t>
            </a:r>
            <a:r>
              <a:rPr/>
              <a:t> </a:t>
            </a:r>
            <a:r>
              <a:rPr/>
              <a:t>and</a:t>
            </a:r>
            <a:r>
              <a:rPr/>
              <a:t> </a:t>
            </a:r>
            <a:r>
              <a:rPr/>
              <a:t>70</a:t>
            </a:r>
            <a:r>
              <a:rPr/>
              <a:t> </a:t>
            </a:r>
            <a:r>
              <a:rPr/>
              <a:t>poor</a:t>
            </a:r>
            <a:r>
              <a:rPr/>
              <a:t> </a:t>
            </a:r>
            <a:r>
              <a:rPr/>
              <a:t>miserable</a:t>
            </a:r>
            <a:r>
              <a:rPr/>
              <a:t> </a:t>
            </a:r>
            <a:r>
              <a:rPr/>
              <a:t>people.</a:t>
            </a:r>
          </a:p>
        </p:txBody>
      </p:sp>
      <p:sp>
        <p:nvSpPr>
          <p:cNvPr id="4" name="Slide Number Placeholder 3"/>
          <p:cNvSpPr>
            <a:spLocks noGrp="1"/>
          </p:cNvSpPr>
          <p:nvPr>
            <p:ph type="sldNum" sz="quarter" idx="10"/>
          </p:nvPr>
        </p:nvSpPr>
        <p:spPr/>
        <p:txBody>
          <a:bodyPr/>
          <a:lstStyle/>
          <a:p>
            <a:fld id="{18BDFEC3-8487-43E8-A154-7C12CBC1FFF2}" type="slidenum">
              <a:rPr lang="en-US"/>
              <a:t>12</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figure</a:t>
            </a:r>
            <a:r>
              <a:rPr/>
              <a:t> </a:t>
            </a:r>
            <a:r>
              <a:rPr/>
              <a:t>shows</a:t>
            </a:r>
            <a:r>
              <a:rPr/>
              <a:t> </a:t>
            </a:r>
            <a:r>
              <a:rPr/>
              <a:t>column</a:t>
            </a:r>
            <a:r>
              <a:rPr/>
              <a:t> </a:t>
            </a:r>
            <a:r>
              <a:rPr/>
              <a:t>percentages.</a:t>
            </a:r>
            <a:r>
              <a:rPr/>
              <a:t> </a:t>
            </a:r>
            <a:r>
              <a:rPr/>
              <a:t>We</a:t>
            </a:r>
            <a:r>
              <a:rPr/>
              <a:t> </a:t>
            </a:r>
            <a:r>
              <a:rPr/>
              <a:t>compute</a:t>
            </a:r>
            <a:r>
              <a:rPr/>
              <a:t> </a:t>
            </a:r>
            <a:r>
              <a:rPr/>
              <a:t>this</a:t>
            </a:r>
            <a:r>
              <a:rPr/>
              <a:t> </a:t>
            </a:r>
            <a:r>
              <a:rPr/>
              <a:t>by</a:t>
            </a:r>
            <a:r>
              <a:rPr/>
              <a:t> </a:t>
            </a:r>
            <a:r>
              <a:rPr/>
              <a:t>dividing</a:t>
            </a:r>
            <a:r>
              <a:rPr/>
              <a:t> </a:t>
            </a:r>
            <a:r>
              <a:rPr/>
              <a:t>each</a:t>
            </a:r>
            <a:r>
              <a:rPr/>
              <a:t> </a:t>
            </a:r>
            <a:r>
              <a:rPr/>
              <a:t>number</a:t>
            </a:r>
            <a:r>
              <a:rPr/>
              <a:t> </a:t>
            </a:r>
            <a:r>
              <a:rPr/>
              <a:t>by</a:t>
            </a:r>
            <a:r>
              <a:rPr/>
              <a:t> </a:t>
            </a:r>
            <a:r>
              <a:rPr/>
              <a:t>the</a:t>
            </a:r>
            <a:r>
              <a:rPr/>
              <a:t> </a:t>
            </a:r>
            <a:r>
              <a:rPr/>
              <a:t>column</a:t>
            </a:r>
            <a:r>
              <a:rPr/>
              <a:t> </a:t>
            </a:r>
            <a:r>
              <a:rPr/>
              <a:t>total.</a:t>
            </a:r>
          </a:p>
          <a:p>
            <a:pPr lvl="0" marL="0" indent="0">
              <a:buNone/>
            </a:pPr>
          </a:p>
          <a:p>
            <a:pPr lvl="0" marL="0" indent="0">
              <a:buNone/>
            </a:pPr>
            <a:r>
              <a:rPr/>
              <a:t>We</a:t>
            </a:r>
            <a:r>
              <a:rPr/>
              <a:t> </a:t>
            </a:r>
            <a:r>
              <a:rPr/>
              <a:t>see</a:t>
            </a:r>
            <a:r>
              <a:rPr/>
              <a:t> </a:t>
            </a:r>
            <a:r>
              <a:rPr/>
              <a:t>for</a:t>
            </a:r>
            <a:r>
              <a:rPr/>
              <a:t> </a:t>
            </a:r>
            <a:r>
              <a:rPr/>
              <a:t>example</a:t>
            </a:r>
            <a:r>
              <a:rPr/>
              <a:t> </a:t>
            </a:r>
            <a:r>
              <a:rPr/>
              <a:t>that</a:t>
            </a:r>
            <a:r>
              <a:rPr/>
              <a:t> </a:t>
            </a:r>
            <a:r>
              <a:rPr/>
              <a:t>only</a:t>
            </a:r>
            <a:r>
              <a:rPr/>
              <a:t> </a:t>
            </a:r>
            <a:r>
              <a:rPr/>
              <a:t>25%</a:t>
            </a:r>
            <a:r>
              <a:rPr/>
              <a:t> </a:t>
            </a:r>
            <a:r>
              <a:rPr/>
              <a:t>of</a:t>
            </a:r>
            <a:r>
              <a:rPr/>
              <a:t> </a:t>
            </a:r>
            <a:r>
              <a:rPr/>
              <a:t>all</a:t>
            </a:r>
            <a:r>
              <a:rPr/>
              <a:t> </a:t>
            </a:r>
            <a:r>
              <a:rPr/>
              <a:t>happy</a:t>
            </a:r>
            <a:r>
              <a:rPr/>
              <a:t> </a:t>
            </a:r>
            <a:r>
              <a:rPr/>
              <a:t>people</a:t>
            </a:r>
            <a:r>
              <a:rPr/>
              <a:t> </a:t>
            </a:r>
            <a:r>
              <a:rPr/>
              <a:t>are</a:t>
            </a:r>
            <a:r>
              <a:rPr/>
              <a:t> </a:t>
            </a:r>
            <a:r>
              <a:rPr/>
              <a:t>rich.</a:t>
            </a:r>
            <a:r>
              <a:rPr/>
              <a:t> </a:t>
            </a:r>
            <a:r>
              <a:rPr/>
              <a:t>This</a:t>
            </a:r>
            <a:r>
              <a:rPr/>
              <a:t> </a:t>
            </a:r>
            <a:r>
              <a:rPr/>
              <a:t>is</a:t>
            </a:r>
            <a:r>
              <a:rPr/>
              <a:t> </a:t>
            </a:r>
            <a:r>
              <a:rPr/>
              <a:t>a</a:t>
            </a:r>
            <a:r>
              <a:rPr/>
              <a:t> </a:t>
            </a:r>
            <a:r>
              <a:rPr/>
              <a:t>conditional</a:t>
            </a:r>
            <a:r>
              <a:rPr/>
              <a:t> </a:t>
            </a:r>
            <a:r>
              <a:rPr/>
              <a:t>probability</a:t>
            </a:r>
            <a:r>
              <a:rPr/>
              <a:t> </a:t>
            </a:r>
            <a:r>
              <a:rPr/>
              <a:t>and</a:t>
            </a:r>
            <a:r>
              <a:rPr/>
              <a:t> </a:t>
            </a:r>
            <a:r>
              <a:rPr/>
              <a:t>is</a:t>
            </a:r>
            <a:r>
              <a:rPr/>
              <a:t> </a:t>
            </a:r>
            <a:r>
              <a:rPr/>
              <a:t>usually</a:t>
            </a:r>
            <a:r>
              <a:rPr/>
              <a:t> </a:t>
            </a:r>
            <a:r>
              <a:rPr/>
              <a:t>written</a:t>
            </a:r>
            <a:r>
              <a:rPr/>
              <a:t> </a:t>
            </a:r>
            <a:r>
              <a:rPr/>
              <a:t>as</a:t>
            </a:r>
            <a:r>
              <a:rPr/>
              <a:t> </a:t>
            </a:r>
            <a:r>
              <a:rPr/>
              <a:t>P[Rich</a:t>
            </a:r>
            <a:r>
              <a:rPr/>
              <a:t> </a:t>
            </a:r>
            <a:r>
              <a:rPr/>
              <a:t>|</a:t>
            </a:r>
            <a:r>
              <a:rPr/>
              <a:t> </a:t>
            </a:r>
            <a:r>
              <a:rPr/>
              <a:t>Happy].</a:t>
            </a:r>
            <a:r>
              <a:rPr/>
              <a:t> </a:t>
            </a:r>
            <a:r>
              <a:rPr/>
              <a:t>Read</a:t>
            </a:r>
            <a:r>
              <a:rPr/>
              <a:t> </a:t>
            </a:r>
            <a:r>
              <a:rPr/>
              <a:t>the</a:t>
            </a:r>
            <a:r>
              <a:rPr/>
              <a:t> </a:t>
            </a:r>
            <a:r>
              <a:rPr/>
              <a:t>vertical</a:t>
            </a:r>
            <a:r>
              <a:rPr/>
              <a:t> </a:t>
            </a:r>
            <a:r>
              <a:rPr/>
              <a:t>bar</a:t>
            </a:r>
            <a:r>
              <a:rPr/>
              <a:t> </a:t>
            </a:r>
            <a:r>
              <a:rPr/>
              <a:t>as</a:t>
            </a:r>
            <a:r>
              <a:rPr/>
              <a:t> </a:t>
            </a:r>
            <a:r>
              <a:rPr/>
              <a:t>“</a:t>
            </a:r>
            <a:r>
              <a:rPr/>
              <a:t>given.</a:t>
            </a:r>
            <a:r>
              <a:rPr/>
              <a:t>”</a:t>
            </a:r>
            <a:r>
              <a:rPr/>
              <a:t> </a:t>
            </a:r>
            <a:r>
              <a:rPr/>
              <a:t>So</a:t>
            </a:r>
            <a:r>
              <a:rPr/>
              <a:t> </a:t>
            </a:r>
            <a:r>
              <a:rPr/>
              <a:t>this</a:t>
            </a:r>
            <a:r>
              <a:rPr/>
              <a:t> </a:t>
            </a:r>
            <a:r>
              <a:rPr/>
              <a:t>probability</a:t>
            </a:r>
            <a:r>
              <a:rPr/>
              <a:t> </a:t>
            </a:r>
            <a:r>
              <a:rPr/>
              <a:t>is</a:t>
            </a:r>
            <a:r>
              <a:rPr/>
              <a:t> </a:t>
            </a:r>
            <a:r>
              <a:rPr/>
              <a:t>read</a:t>
            </a:r>
            <a:r>
              <a:rPr/>
              <a:t> </a:t>
            </a:r>
            <a:r>
              <a:rPr/>
              <a:t>as</a:t>
            </a:r>
            <a:r>
              <a:rPr/>
              <a:t> </a:t>
            </a:r>
            <a:r>
              <a:rPr/>
              <a:t>the</a:t>
            </a:r>
            <a:r>
              <a:rPr/>
              <a:t> </a:t>
            </a:r>
            <a:r>
              <a:rPr/>
              <a:t>probability</a:t>
            </a:r>
            <a:r>
              <a:rPr/>
              <a:t> </a:t>
            </a:r>
            <a:r>
              <a:rPr/>
              <a:t>of</a:t>
            </a:r>
            <a:r>
              <a:rPr/>
              <a:t> </a:t>
            </a:r>
            <a:r>
              <a:rPr/>
              <a:t>being</a:t>
            </a:r>
            <a:r>
              <a:rPr/>
              <a:t> </a:t>
            </a:r>
            <a:r>
              <a:rPr/>
              <a:t>rich</a:t>
            </a:r>
            <a:r>
              <a:rPr/>
              <a:t> </a:t>
            </a:r>
            <a:r>
              <a:rPr/>
              <a:t>given</a:t>
            </a:r>
            <a:r>
              <a:rPr/>
              <a:t> </a:t>
            </a:r>
            <a:r>
              <a:rPr/>
              <a:t>that</a:t>
            </a:r>
            <a:r>
              <a:rPr/>
              <a:t> </a:t>
            </a:r>
            <a:r>
              <a:rPr/>
              <a:t>you</a:t>
            </a:r>
            <a:r>
              <a:rPr/>
              <a:t> </a:t>
            </a:r>
            <a:r>
              <a:rPr/>
              <a:t>are</a:t>
            </a:r>
            <a:r>
              <a:rPr/>
              <a:t> </a:t>
            </a:r>
            <a:r>
              <a:rPr/>
              <a:t>happy.</a:t>
            </a:r>
          </a:p>
        </p:txBody>
      </p:sp>
      <p:sp>
        <p:nvSpPr>
          <p:cNvPr id="4" name="Slide Number Placeholder 3"/>
          <p:cNvSpPr>
            <a:spLocks noGrp="1"/>
          </p:cNvSpPr>
          <p:nvPr>
            <p:ph type="sldNum" sz="quarter" idx="10"/>
          </p:nvPr>
        </p:nvSpPr>
        <p:spPr/>
        <p:txBody>
          <a:bodyPr/>
          <a:lstStyle/>
          <a:p>
            <a:fld id="{18BDFEC3-8487-43E8-A154-7C12CBC1FFF2}" type="slidenum">
              <a:rPr lang="en-US"/>
              <a:t>13</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figure</a:t>
            </a:r>
            <a:r>
              <a:rPr/>
              <a:t> </a:t>
            </a:r>
            <a:r>
              <a:rPr/>
              <a:t>shows</a:t>
            </a:r>
            <a:r>
              <a:rPr/>
              <a:t> </a:t>
            </a:r>
            <a:r>
              <a:rPr/>
              <a:t>row</a:t>
            </a:r>
            <a:r>
              <a:rPr/>
              <a:t> </a:t>
            </a:r>
            <a:r>
              <a:rPr/>
              <a:t>percentages.</a:t>
            </a:r>
            <a:r>
              <a:rPr/>
              <a:t> </a:t>
            </a:r>
            <a:r>
              <a:rPr/>
              <a:t>We</a:t>
            </a:r>
            <a:r>
              <a:rPr/>
              <a:t> </a:t>
            </a:r>
            <a:r>
              <a:rPr/>
              <a:t>compute</a:t>
            </a:r>
            <a:r>
              <a:rPr/>
              <a:t> </a:t>
            </a:r>
            <a:r>
              <a:rPr/>
              <a:t>this</a:t>
            </a:r>
            <a:r>
              <a:rPr/>
              <a:t> </a:t>
            </a:r>
            <a:r>
              <a:rPr/>
              <a:t>by</a:t>
            </a:r>
            <a:r>
              <a:rPr/>
              <a:t> </a:t>
            </a:r>
            <a:r>
              <a:rPr/>
              <a:t>dividing</a:t>
            </a:r>
            <a:r>
              <a:rPr/>
              <a:t> </a:t>
            </a:r>
            <a:r>
              <a:rPr/>
              <a:t>each</a:t>
            </a:r>
            <a:r>
              <a:rPr/>
              <a:t> </a:t>
            </a:r>
            <a:r>
              <a:rPr/>
              <a:t>number</a:t>
            </a:r>
            <a:r>
              <a:rPr/>
              <a:t> </a:t>
            </a:r>
            <a:r>
              <a:rPr/>
              <a:t>by</a:t>
            </a:r>
            <a:r>
              <a:rPr/>
              <a:t> </a:t>
            </a:r>
            <a:r>
              <a:rPr/>
              <a:t>the</a:t>
            </a:r>
            <a:r>
              <a:rPr/>
              <a:t> </a:t>
            </a:r>
            <a:r>
              <a:rPr/>
              <a:t>row</a:t>
            </a:r>
            <a:r>
              <a:rPr/>
              <a:t> </a:t>
            </a:r>
            <a:r>
              <a:rPr/>
              <a:t>total.</a:t>
            </a:r>
          </a:p>
          <a:p>
            <a:pPr lvl="0" marL="0" indent="0">
              <a:buNone/>
            </a:pPr>
          </a:p>
          <a:p>
            <a:pPr lvl="0" marL="0" indent="0">
              <a:buNone/>
            </a:pPr>
            <a:r>
              <a:rPr/>
              <a:t>We</a:t>
            </a:r>
            <a:r>
              <a:rPr/>
              <a:t> </a:t>
            </a:r>
            <a:r>
              <a:rPr/>
              <a:t>see,</a:t>
            </a:r>
            <a:r>
              <a:rPr/>
              <a:t> </a:t>
            </a:r>
            <a:r>
              <a:rPr/>
              <a:t>for</a:t>
            </a:r>
            <a:r>
              <a:rPr/>
              <a:t> </a:t>
            </a:r>
            <a:r>
              <a:rPr/>
              <a:t>example</a:t>
            </a:r>
            <a:r>
              <a:rPr/>
              <a:t> </a:t>
            </a:r>
            <a:r>
              <a:rPr/>
              <a:t>that</a:t>
            </a:r>
            <a:r>
              <a:rPr/>
              <a:t> </a:t>
            </a:r>
            <a:r>
              <a:rPr/>
              <a:t>75%</a:t>
            </a:r>
            <a:r>
              <a:rPr/>
              <a:t> </a:t>
            </a:r>
            <a:r>
              <a:rPr/>
              <a:t>of</a:t>
            </a:r>
            <a:r>
              <a:rPr/>
              <a:t> </a:t>
            </a:r>
            <a:r>
              <a:rPr/>
              <a:t>rich</a:t>
            </a:r>
            <a:r>
              <a:rPr/>
              <a:t> </a:t>
            </a:r>
            <a:r>
              <a:rPr/>
              <a:t>people</a:t>
            </a:r>
            <a:r>
              <a:rPr/>
              <a:t> </a:t>
            </a:r>
            <a:r>
              <a:rPr/>
              <a:t>are</a:t>
            </a:r>
            <a:r>
              <a:rPr/>
              <a:t> </a:t>
            </a:r>
            <a:r>
              <a:rPr/>
              <a:t>happy.</a:t>
            </a:r>
            <a:r>
              <a:rPr/>
              <a:t> </a:t>
            </a:r>
            <a:r>
              <a:rPr/>
              <a:t>This</a:t>
            </a:r>
            <a:r>
              <a:rPr/>
              <a:t> </a:t>
            </a:r>
            <a:r>
              <a:rPr/>
              <a:t>is</a:t>
            </a:r>
            <a:r>
              <a:rPr/>
              <a:t> </a:t>
            </a:r>
            <a:r>
              <a:rPr/>
              <a:t>a</a:t>
            </a:r>
            <a:r>
              <a:rPr/>
              <a:t> </a:t>
            </a:r>
            <a:r>
              <a:rPr/>
              <a:t>different</a:t>
            </a:r>
            <a:r>
              <a:rPr/>
              <a:t> </a:t>
            </a:r>
            <a:r>
              <a:rPr/>
              <a:t>conditional</a:t>
            </a:r>
            <a:r>
              <a:rPr/>
              <a:t> </a:t>
            </a:r>
            <a:r>
              <a:rPr/>
              <a:t>probability,</a:t>
            </a:r>
            <a:r>
              <a:rPr/>
              <a:t> </a:t>
            </a:r>
            <a:r>
              <a:rPr/>
              <a:t>P[Happy</a:t>
            </a:r>
            <a:r>
              <a:rPr/>
              <a:t> </a:t>
            </a:r>
            <a:r>
              <a:rPr/>
              <a:t>|</a:t>
            </a:r>
            <a:r>
              <a:rPr/>
              <a:t> </a:t>
            </a:r>
            <a:r>
              <a:rPr/>
              <a:t>Rich].</a:t>
            </a:r>
            <a:r>
              <a:rPr/>
              <a:t> </a:t>
            </a:r>
            <a:r>
              <a:rPr/>
              <a:t>Read</a:t>
            </a:r>
            <a:r>
              <a:rPr/>
              <a:t> </a:t>
            </a:r>
            <a:r>
              <a:rPr/>
              <a:t>this</a:t>
            </a:r>
            <a:r>
              <a:rPr/>
              <a:t> </a:t>
            </a:r>
            <a:r>
              <a:rPr/>
              <a:t>as</a:t>
            </a:r>
            <a:r>
              <a:rPr/>
              <a:t> </a:t>
            </a:r>
            <a:r>
              <a:rPr/>
              <a:t>the</a:t>
            </a:r>
            <a:r>
              <a:rPr/>
              <a:t> </a:t>
            </a:r>
            <a:r>
              <a:rPr/>
              <a:t>probability</a:t>
            </a:r>
            <a:r>
              <a:rPr/>
              <a:t> </a:t>
            </a:r>
            <a:r>
              <a:rPr/>
              <a:t>of</a:t>
            </a:r>
            <a:r>
              <a:rPr/>
              <a:t> </a:t>
            </a:r>
            <a:r>
              <a:rPr/>
              <a:t>being</a:t>
            </a:r>
            <a:r>
              <a:rPr/>
              <a:t> </a:t>
            </a:r>
            <a:r>
              <a:rPr/>
              <a:t>happy</a:t>
            </a:r>
            <a:r>
              <a:rPr/>
              <a:t> </a:t>
            </a:r>
            <a:r>
              <a:rPr/>
              <a:t>given</a:t>
            </a:r>
            <a:r>
              <a:rPr/>
              <a:t> </a:t>
            </a:r>
            <a:r>
              <a:rPr/>
              <a:t>that</a:t>
            </a:r>
            <a:r>
              <a:rPr/>
              <a:t> </a:t>
            </a:r>
            <a:r>
              <a:rPr/>
              <a:t>you</a:t>
            </a:r>
            <a:r>
              <a:rPr/>
              <a:t> </a:t>
            </a:r>
            <a:r>
              <a:rPr/>
              <a:t>are</a:t>
            </a:r>
            <a:r>
              <a:rPr/>
              <a:t> </a:t>
            </a:r>
            <a:r>
              <a:rPr/>
              <a:t>rich.</a:t>
            </a:r>
          </a:p>
          <a:p>
            <a:pPr lvl="0" marL="0" indent="0">
              <a:buNone/>
            </a:pPr>
          </a:p>
          <a:p>
            <a:pPr lvl="0" marL="0" indent="0">
              <a:buNone/>
            </a:pPr>
            <a:r>
              <a:rPr/>
              <a:t>Notice</a:t>
            </a:r>
            <a:r>
              <a:rPr/>
              <a:t> </a:t>
            </a:r>
            <a:r>
              <a:rPr/>
              <a:t>the</a:t>
            </a:r>
            <a:r>
              <a:rPr/>
              <a:t> </a:t>
            </a:r>
            <a:r>
              <a:rPr/>
              <a:t>distinction</a:t>
            </a:r>
            <a:r>
              <a:rPr/>
              <a:t> </a:t>
            </a:r>
            <a:r>
              <a:rPr/>
              <a:t>between</a:t>
            </a:r>
            <a:r>
              <a:rPr/>
              <a:t> </a:t>
            </a:r>
            <a:r>
              <a:rPr/>
              <a:t>the</a:t>
            </a:r>
            <a:r>
              <a:rPr/>
              <a:t> </a:t>
            </a:r>
            <a:r>
              <a:rPr/>
              <a:t>two</a:t>
            </a:r>
            <a:r>
              <a:rPr/>
              <a:t> </a:t>
            </a:r>
            <a:r>
              <a:rPr/>
              <a:t>probabilities.</a:t>
            </a:r>
            <a:r>
              <a:rPr/>
              <a:t> </a:t>
            </a:r>
            <a:r>
              <a:rPr/>
              <a:t>Only</a:t>
            </a:r>
            <a:r>
              <a:rPr/>
              <a:t> </a:t>
            </a:r>
            <a:r>
              <a:rPr/>
              <a:t>a</a:t>
            </a:r>
            <a:r>
              <a:rPr/>
              <a:t> </a:t>
            </a:r>
            <a:r>
              <a:rPr/>
              <a:t>few</a:t>
            </a:r>
            <a:r>
              <a:rPr/>
              <a:t> </a:t>
            </a:r>
            <a:r>
              <a:rPr/>
              <a:t>happy</a:t>
            </a:r>
            <a:r>
              <a:rPr/>
              <a:t> </a:t>
            </a:r>
            <a:r>
              <a:rPr/>
              <a:t>people</a:t>
            </a:r>
            <a:r>
              <a:rPr/>
              <a:t> </a:t>
            </a:r>
            <a:r>
              <a:rPr/>
              <a:t>are</a:t>
            </a:r>
            <a:r>
              <a:rPr/>
              <a:t> </a:t>
            </a:r>
            <a:r>
              <a:rPr/>
              <a:t>rich,</a:t>
            </a:r>
            <a:r>
              <a:rPr/>
              <a:t> </a:t>
            </a:r>
            <a:r>
              <a:rPr/>
              <a:t>but</a:t>
            </a:r>
            <a:r>
              <a:rPr/>
              <a:t> </a:t>
            </a:r>
            <a:r>
              <a:rPr/>
              <a:t>most</a:t>
            </a:r>
            <a:r>
              <a:rPr/>
              <a:t> </a:t>
            </a:r>
            <a:r>
              <a:rPr/>
              <a:t>rich</a:t>
            </a:r>
            <a:r>
              <a:rPr/>
              <a:t> </a:t>
            </a:r>
            <a:r>
              <a:rPr/>
              <a:t>people</a:t>
            </a:r>
            <a:r>
              <a:rPr/>
              <a:t> </a:t>
            </a:r>
            <a:r>
              <a:rPr/>
              <a:t>are</a:t>
            </a:r>
            <a:r>
              <a:rPr/>
              <a:t> </a:t>
            </a:r>
            <a:r>
              <a:rPr/>
              <a:t>happy.</a:t>
            </a:r>
          </a:p>
        </p:txBody>
      </p:sp>
      <p:sp>
        <p:nvSpPr>
          <p:cNvPr id="4" name="Slide Number Placeholder 3"/>
          <p:cNvSpPr>
            <a:spLocks noGrp="1"/>
          </p:cNvSpPr>
          <p:nvPr>
            <p:ph type="sldNum" sz="quarter" idx="10"/>
          </p:nvPr>
        </p:nvSpPr>
        <p:spPr/>
        <p:txBody>
          <a:bodyPr/>
          <a:lstStyle/>
          <a:p>
            <a:fld id="{18BDFEC3-8487-43E8-A154-7C12CBC1FFF2}" type="slidenum">
              <a:rPr lang="en-US"/>
              <a:t>14</a:t>
            </a:fld>
            <a:endParaRPr lang="en-US"/>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figure</a:t>
            </a:r>
            <a:r>
              <a:rPr/>
              <a:t> </a:t>
            </a:r>
            <a:r>
              <a:rPr/>
              <a:t>shows</a:t>
            </a:r>
            <a:r>
              <a:rPr/>
              <a:t> </a:t>
            </a:r>
            <a:r>
              <a:rPr/>
              <a:t>cell</a:t>
            </a:r>
            <a:r>
              <a:rPr/>
              <a:t> </a:t>
            </a:r>
            <a:r>
              <a:rPr/>
              <a:t>percentages.</a:t>
            </a:r>
            <a:r>
              <a:rPr/>
              <a:t> </a:t>
            </a:r>
            <a:r>
              <a:rPr/>
              <a:t>We</a:t>
            </a:r>
            <a:r>
              <a:rPr/>
              <a:t> </a:t>
            </a:r>
            <a:r>
              <a:rPr/>
              <a:t>compute</a:t>
            </a:r>
            <a:r>
              <a:rPr/>
              <a:t> </a:t>
            </a:r>
            <a:r>
              <a:rPr/>
              <a:t>this</a:t>
            </a:r>
            <a:r>
              <a:rPr/>
              <a:t> </a:t>
            </a:r>
            <a:r>
              <a:rPr/>
              <a:t>by</a:t>
            </a:r>
            <a:r>
              <a:rPr/>
              <a:t> </a:t>
            </a:r>
            <a:r>
              <a:rPr/>
              <a:t>dividing</a:t>
            </a:r>
            <a:r>
              <a:rPr/>
              <a:t> </a:t>
            </a:r>
            <a:r>
              <a:rPr/>
              <a:t>each</a:t>
            </a:r>
            <a:r>
              <a:rPr/>
              <a:t> </a:t>
            </a:r>
            <a:r>
              <a:rPr/>
              <a:t>number</a:t>
            </a:r>
            <a:r>
              <a:rPr/>
              <a:t> </a:t>
            </a:r>
            <a:r>
              <a:rPr/>
              <a:t>by</a:t>
            </a:r>
            <a:r>
              <a:rPr/>
              <a:t> </a:t>
            </a:r>
            <a:r>
              <a:rPr/>
              <a:t>the</a:t>
            </a:r>
            <a:r>
              <a:rPr/>
              <a:t> </a:t>
            </a:r>
            <a:r>
              <a:rPr/>
              <a:t>grand</a:t>
            </a:r>
            <a:r>
              <a:rPr/>
              <a:t> </a:t>
            </a:r>
            <a:r>
              <a:rPr/>
              <a:t>total.</a:t>
            </a:r>
            <a:r>
              <a:rPr/>
              <a:t> </a:t>
            </a:r>
            <a:r>
              <a:rPr/>
              <a:t>Each</a:t>
            </a:r>
            <a:r>
              <a:rPr/>
              <a:t> </a:t>
            </a:r>
            <a:r>
              <a:rPr/>
              <a:t>percentage</a:t>
            </a:r>
            <a:r>
              <a:rPr/>
              <a:t> </a:t>
            </a:r>
            <a:r>
              <a:rPr/>
              <a:t>represents</a:t>
            </a:r>
            <a:r>
              <a:rPr/>
              <a:t> </a:t>
            </a:r>
            <a:r>
              <a:rPr/>
              <a:t>the</a:t>
            </a:r>
            <a:r>
              <a:rPr/>
              <a:t> </a:t>
            </a:r>
            <a:r>
              <a:rPr/>
              <a:t>probability</a:t>
            </a:r>
            <a:r>
              <a:rPr/>
              <a:t> </a:t>
            </a:r>
            <a:r>
              <a:rPr/>
              <a:t>of</a:t>
            </a:r>
            <a:r>
              <a:rPr/>
              <a:t> </a:t>
            </a:r>
            <a:r>
              <a:rPr/>
              <a:t>having</a:t>
            </a:r>
            <a:r>
              <a:rPr/>
              <a:t> </a:t>
            </a:r>
            <a:r>
              <a:rPr/>
              <a:t>two</a:t>
            </a:r>
            <a:r>
              <a:rPr/>
              <a:t> </a:t>
            </a:r>
            <a:r>
              <a:rPr/>
              <a:t>conditions.</a:t>
            </a:r>
            <a:r>
              <a:rPr/>
              <a:t> </a:t>
            </a:r>
            <a:r>
              <a:rPr/>
              <a:t>For</a:t>
            </a:r>
            <a:r>
              <a:rPr/>
              <a:t> </a:t>
            </a:r>
            <a:r>
              <a:rPr/>
              <a:t>example,</a:t>
            </a:r>
            <a:r>
              <a:rPr/>
              <a:t> </a:t>
            </a:r>
            <a:r>
              <a:rPr/>
              <a:t>there</a:t>
            </a:r>
            <a:r>
              <a:rPr/>
              <a:t> </a:t>
            </a:r>
            <a:r>
              <a:rPr/>
              <a:t>is</a:t>
            </a:r>
            <a:r>
              <a:rPr/>
              <a:t> </a:t>
            </a:r>
            <a:r>
              <a:rPr/>
              <a:t>a</a:t>
            </a:r>
            <a:r>
              <a:rPr/>
              <a:t> </a:t>
            </a:r>
            <a:r>
              <a:rPr/>
              <a:t>15%</a:t>
            </a:r>
            <a:r>
              <a:rPr/>
              <a:t> </a:t>
            </a:r>
            <a:r>
              <a:rPr/>
              <a:t>chance</a:t>
            </a:r>
            <a:r>
              <a:rPr/>
              <a:t> </a:t>
            </a:r>
            <a:r>
              <a:rPr/>
              <a:t>of</a:t>
            </a:r>
            <a:r>
              <a:rPr/>
              <a:t> </a:t>
            </a:r>
            <a:r>
              <a:rPr/>
              <a:t>being</a:t>
            </a:r>
            <a:r>
              <a:rPr/>
              <a:t> </a:t>
            </a:r>
            <a:r>
              <a:rPr/>
              <a:t>rich</a:t>
            </a:r>
            <a:r>
              <a:rPr/>
              <a:t> </a:t>
            </a:r>
            <a:r>
              <a:rPr/>
              <a:t>and</a:t>
            </a:r>
            <a:r>
              <a:rPr/>
              <a:t> </a:t>
            </a:r>
            <a:r>
              <a:rPr/>
              <a:t>happy.</a:t>
            </a:r>
          </a:p>
        </p:txBody>
      </p:sp>
      <p:sp>
        <p:nvSpPr>
          <p:cNvPr id="4" name="Slide Number Placeholder 3"/>
          <p:cNvSpPr>
            <a:spLocks noGrp="1"/>
          </p:cNvSpPr>
          <p:nvPr>
            <p:ph type="sldNum" sz="quarter" idx="10"/>
          </p:nvPr>
        </p:nvSpPr>
        <p:spPr/>
        <p:txBody>
          <a:bodyPr/>
          <a:lstStyle/>
          <a:p>
            <a:fld id="{18BDFEC3-8487-43E8-A154-7C12CBC1FFF2}" type="slidenum">
              <a:rPr lang="en-US"/>
              <a:t>15</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12/30/2018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12/30/2018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12/30/2018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12/30/2018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 Id="rId3" Type="http://schemas.openxmlformats.org/officeDocument/2006/relationships/image" Target="../media/image1.gif"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 Id="rId3" Type="http://schemas.openxmlformats.org/officeDocument/2006/relationships/image" Target="../media/image2.gif"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 Id="rId3" Type="http://schemas.openxmlformats.org/officeDocument/2006/relationships/image" Target="../media/image3.gif"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 Id="rId3" Type="http://schemas.openxmlformats.org/officeDocument/2006/relationships/image" Target="../media/image4.gif"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xml" /><Relationship Id="rId3" Type="http://schemas.openxmlformats.org/officeDocument/2006/relationships/image" Target="../media/image5.gif"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xml" /><Relationship Id="rId3" Type="http://schemas.openxmlformats.org/officeDocument/2006/relationships/image" Target="../media/image6.gif"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xml" /><Relationship Id="rId3" Type="http://schemas.openxmlformats.org/officeDocument/2006/relationships/image" Target="../media/image7.gif"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gif"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gif"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gif"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xml" /><Relationship Id="rId3" Type="http://schemas.openxmlformats.org/officeDocument/2006/relationships/image" Target="../media/image11.gif"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xml" /><Relationship Id="rId3" Type="http://schemas.openxmlformats.org/officeDocument/2006/relationships/image" Target="../media/image12.png"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8.xml" /><Relationship Id="rId3" Type="http://schemas.openxmlformats.org/officeDocument/2006/relationships/image" Target="../media/image13.gif" /></Relationships>
</file>

<file path=ppt/slides/_rels/slide3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4.gif" /></Relationships>
</file>

<file path=ppt/slides/_rels/slide3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9.xml" /><Relationship Id="rId3" Type="http://schemas.openxmlformats.org/officeDocument/2006/relationships/image" Target="../media/image15.gif" /></Relationships>
</file>

<file path=ppt/slides/_rels/slide3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6.gif" /></Relationships>
</file>

<file path=ppt/slides/_rels/slide3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0.xml" /><Relationship Id="rId3" Type="http://schemas.openxmlformats.org/officeDocument/2006/relationships/image" Target="../media/image17.gif" /></Relationships>
</file>

<file path=ppt/slides/_rels/slide3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2.xml" /><Relationship Id="rId3" Type="http://schemas.openxmlformats.org/officeDocument/2006/relationships/image" Target="../media/image18.gif" /></Relationships>
</file>

<file path=ppt/slides/_rels/slide4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3.xml" /><Relationship Id="rId3" Type="http://schemas.openxmlformats.org/officeDocument/2006/relationships/image" Target="../media/image19.gif" /></Relationships>
</file>

<file path=ppt/slides/_rels/slide4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4.xml" /><Relationship Id="rId3" Type="http://schemas.openxmlformats.org/officeDocument/2006/relationships/image" Target="../media/image20.gif" /></Relationships>
</file>

<file path=ppt/slides/_rels/slide4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5.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6.xml" /><Relationship Id="rId3" Type="http://schemas.openxmlformats.org/officeDocument/2006/relationships/image" Target="../media/image21.gif" /></Relationships>
</file>

<file path=ppt/slides/_rels/slide4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2.gif" /></Relationships>
</file>

<file path=ppt/slides/_rels/slide4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3.gif" /></Relationships>
</file>

<file path=ppt/slides/_rels/slide4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7.xml" /><Relationship Id="rId3" Type="http://schemas.openxmlformats.org/officeDocument/2006/relationships/image" Target="../media/image24.gif" /></Relationships>
</file>

<file path=ppt/slides/_rels/slide4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5.gif" /></Relationships>
</file>

<file path=ppt/slides/_rels/slide4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8.xml" /><Relationship Id="rId3" Type="http://schemas.openxmlformats.org/officeDocument/2006/relationships/image" Target="../media/image26.gif"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9.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0.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7.bmp" /></Relationships>
</file>

<file path=ppt/slides/_rels/slide5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8.bmp" /></Relationships>
</file>

<file path=ppt/slides/_rels/slide5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9.bmp" /></Relationships>
</file>

<file path=ppt/slides/_rels/slide5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0.png" /></Relationships>
</file>

<file path=ppt/slides/_rels/slide5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1.xml" /></Relationships>
</file>

<file path=ppt/slides/_rels/slide6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2.xml" /></Relationships>
</file>

<file path=ppt/slides/_rels/slide6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s>
</file>

<file path=ppt/slides/_rels/slide7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4.xml" /></Relationships>
</file>

<file path=ppt/slides/_rels/slide7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6.xml" /></Relationships>
</file>

<file path=ppt/slides/_rels/slide8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7.xml" /></Relationships>
</file>

<file path=ppt/slides/_rels/slide8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8.xml" /></Relationships>
</file>

<file path=ppt/slides/_rels/slide8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Video</a:t>
            </a:r>
            <a:r>
              <a:rPr/>
              <a:t> </a:t>
            </a:r>
            <a:r>
              <a:rPr/>
              <a:t>13</a:t>
            </a:r>
            <a:r>
              <a:rPr/>
              <a:t> </a:t>
            </a:r>
            <a:r>
              <a:rPr/>
              <a:t>-</a:t>
            </a:r>
            <a:r>
              <a:rPr/>
              <a:t> </a:t>
            </a:r>
            <a:r>
              <a:rPr/>
              <a:t>Statistical</a:t>
            </a:r>
            <a:r>
              <a:rPr/>
              <a:t> </a:t>
            </a:r>
            <a:r>
              <a:rPr/>
              <a:t>models</a:t>
            </a:r>
          </a:p>
        </p:txBody>
      </p:sp>
      <p:sp>
        <p:nvSpPr>
          <p:cNvPr id="3" name="Subtitle 2"/>
          <p:cNvSpPr>
            <a:spLocks noGrp="1"/>
          </p:cNvSpPr>
          <p:nvPr>
            <p:ph type="subTitle" idx="1"/>
          </p:nvPr>
        </p:nvSpPr>
        <p:spPr>
          <a:xfrm>
            <a:off x="1371600" y="3886200"/>
            <a:ext cx="6400800" cy="1752600"/>
          </a:xfrm>
        </p:spPr>
        <p:txBody>
          <a:bodyPr/>
          <a:lstStyle/>
          <a:p>
            <a:pPr lvl="0" marL="0" indent="0">
              <a:buNone/>
            </a:pPr>
            <a:br/>
            <a:br/>
            <a:r>
              <a:rPr/>
              <a:t>Steve</a:t>
            </a:r>
            <a:r>
              <a:rPr/>
              <a:t> </a:t>
            </a:r>
            <a:r>
              <a:rPr/>
              <a:t>Simon</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Data</a:t>
            </a:r>
            <a:r>
              <a:rPr/>
              <a:t> </a:t>
            </a:r>
            <a:r>
              <a:rPr/>
              <a:t>Analysis</a:t>
            </a:r>
          </a:p>
        </p:txBody>
      </p:sp>
      <p:sp>
        <p:nvSpPr>
          <p:cNvPr id="3" name="Content Placeholder 2"/>
          <p:cNvSpPr>
            <a:spLocks noGrp="1"/>
          </p:cNvSpPr>
          <p:nvPr>
            <p:ph idx="1"/>
          </p:nvPr>
        </p:nvSpPr>
        <p:spPr/>
        <p:txBody>
          <a:bodyPr/>
          <a:lstStyle/>
          <a:p>
            <a:pPr lvl="1"/>
            <a:r>
              <a:rPr/>
              <a:t>Quality check of data</a:t>
            </a:r>
          </a:p>
          <a:p>
            <a:pPr lvl="2"/>
            <a:r>
              <a:rPr/>
              <a:t>Completeness of data collection</a:t>
            </a:r>
          </a:p>
          <a:p>
            <a:pPr lvl="2"/>
            <a:r>
              <a:rPr/>
              <a:t>Review for responses that are ambiguous, out of range, etc</a:t>
            </a:r>
          </a:p>
          <a:p>
            <a:pPr lvl="2"/>
            <a:r>
              <a:rPr/>
              <a:t>“ Edit ” responses as needed</a:t>
            </a:r>
          </a:p>
          <a:p>
            <a:pPr lvl="2"/>
            <a:r>
              <a:rPr/>
              <a:t>Check response frequencies</a:t>
            </a:r>
          </a:p>
          <a:p>
            <a:pPr lvl="3"/>
            <a:r>
              <a:rPr/>
              <a:t>Discover need for recoding</a:t>
            </a:r>
          </a:p>
          <a:p>
            <a:pPr lvl="3"/>
            <a:r>
              <a:rPr/>
              <a:t>Scale of measurement</a:t>
            </a:r>
          </a:p>
          <a:p>
            <a:pPr lvl="2"/>
            <a:r>
              <a:rPr/>
              <a:t>Check subscale coding and scores</a:t>
            </a:r>
          </a:p>
          <a:p>
            <a:pPr lvl="3"/>
            <a:r>
              <a:rPr/>
              <a:t>Check inter-item reliability</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Rules</a:t>
            </a:r>
            <a:r>
              <a:rPr/>
              <a:t> </a:t>
            </a:r>
            <a:r>
              <a:rPr/>
              <a:t>for</a:t>
            </a:r>
            <a:r>
              <a:rPr/>
              <a:t> </a:t>
            </a:r>
            <a:r>
              <a:rPr/>
              <a:t>crosstabulations</a:t>
            </a:r>
          </a:p>
        </p:txBody>
      </p:sp>
      <p:sp>
        <p:nvSpPr>
          <p:cNvPr id="3" name="Content Placeholder 2"/>
          <p:cNvSpPr>
            <a:spLocks noGrp="1"/>
          </p:cNvSpPr>
          <p:nvPr>
            <p:ph idx="1"/>
          </p:nvPr>
        </p:nvSpPr>
        <p:spPr/>
        <p:txBody>
          <a:bodyPr/>
          <a:lstStyle/>
          <a:p>
            <a:pPr lvl="1"/>
            <a:r>
              <a:rPr/>
              <a:t>Never display multiple statistics</a:t>
            </a:r>
          </a:p>
          <a:p>
            <a:pPr lvl="1"/>
            <a:r>
              <a:rPr/>
              <a:t>Place treatment/exposure categories in the rows</a:t>
            </a:r>
          </a:p>
          <a:p>
            <a:pPr lvl="1"/>
            <a:r>
              <a:rPr/>
              <a:t>Summarize using row percentages</a:t>
            </a:r>
          </a:p>
          <a:p>
            <a:pPr lvl="1"/>
            <a:r>
              <a:rPr/>
              <a:t>Many rows, not many columns</a:t>
            </a:r>
          </a:p>
          <a:p>
            <a:pPr lvl="1"/>
            <a:r>
              <a:rPr/>
              <a:t>Round liberally.</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Table</a:t>
            </a:r>
            <a:r>
              <a:rPr/>
              <a:t> </a:t>
            </a:r>
            <a:r>
              <a:rPr/>
              <a:t>of</a:t>
            </a:r>
            <a:r>
              <a:rPr/>
              <a:t> </a:t>
            </a:r>
            <a:r>
              <a:rPr/>
              <a:t>percentages</a:t>
            </a:r>
          </a:p>
        </p:txBody>
      </p:sp>
      <p:pic>
        <p:nvPicPr>
          <p:cNvPr descr="../images/12/percentage2.gif" id="0" name="Picture 1"/>
          <p:cNvPicPr>
            <a:picLocks noGrp="1" noChangeAspect="1"/>
          </p:cNvPicPr>
          <p:nvPr/>
        </p:nvPicPr>
        <p:blipFill>
          <a:blip r:embed="rId3"/>
          <a:stretch>
            <a:fillRect/>
          </a:stretch>
        </p:blipFill>
        <p:spPr bwMode="auto">
          <a:xfrm>
            <a:off x="457200" y="1752600"/>
            <a:ext cx="8229600" cy="42164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Table</a:t>
            </a:r>
            <a:r>
              <a:rPr/>
              <a:t> </a:t>
            </a:r>
            <a:r>
              <a:rPr/>
              <a:t>of</a:t>
            </a:r>
            <a:r>
              <a:rPr/>
              <a:t> </a:t>
            </a:r>
            <a:r>
              <a:rPr/>
              <a:t>column</a:t>
            </a:r>
            <a:r>
              <a:rPr/>
              <a:t> </a:t>
            </a:r>
            <a:r>
              <a:rPr/>
              <a:t>percentages</a:t>
            </a:r>
          </a:p>
        </p:txBody>
      </p:sp>
      <p:pic>
        <p:nvPicPr>
          <p:cNvPr descr="../images/12/percentage1.gif" id="0" name="Picture 1"/>
          <p:cNvPicPr>
            <a:picLocks noGrp="1" noChangeAspect="1"/>
          </p:cNvPicPr>
          <p:nvPr/>
        </p:nvPicPr>
        <p:blipFill>
          <a:blip r:embed="rId3"/>
          <a:stretch>
            <a:fillRect/>
          </a:stretch>
        </p:blipFill>
        <p:spPr bwMode="auto">
          <a:xfrm>
            <a:off x="457200" y="1765300"/>
            <a:ext cx="8229600" cy="41783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Table</a:t>
            </a:r>
            <a:r>
              <a:rPr/>
              <a:t> </a:t>
            </a:r>
            <a:r>
              <a:rPr/>
              <a:t>of</a:t>
            </a:r>
            <a:r>
              <a:rPr/>
              <a:t> </a:t>
            </a:r>
            <a:r>
              <a:rPr/>
              <a:t>row</a:t>
            </a:r>
            <a:r>
              <a:rPr/>
              <a:t> </a:t>
            </a:r>
            <a:r>
              <a:rPr/>
              <a:t>percentages</a:t>
            </a:r>
          </a:p>
        </p:txBody>
      </p:sp>
      <p:pic>
        <p:nvPicPr>
          <p:cNvPr descr="../images/12/percentage3.gif" id="0" name="Picture 1"/>
          <p:cNvPicPr>
            <a:picLocks noGrp="1" noChangeAspect="1"/>
          </p:cNvPicPr>
          <p:nvPr/>
        </p:nvPicPr>
        <p:blipFill>
          <a:blip r:embed="rId3"/>
          <a:stretch>
            <a:fillRect/>
          </a:stretch>
        </p:blipFill>
        <p:spPr bwMode="auto">
          <a:xfrm>
            <a:off x="457200" y="1790700"/>
            <a:ext cx="8229600" cy="41402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Table</a:t>
            </a:r>
            <a:r>
              <a:rPr/>
              <a:t> </a:t>
            </a:r>
            <a:r>
              <a:rPr/>
              <a:t>of</a:t>
            </a:r>
            <a:r>
              <a:rPr/>
              <a:t> </a:t>
            </a:r>
            <a:r>
              <a:rPr/>
              <a:t>cell</a:t>
            </a:r>
            <a:r>
              <a:rPr/>
              <a:t> </a:t>
            </a:r>
            <a:r>
              <a:rPr/>
              <a:t>percentages</a:t>
            </a:r>
          </a:p>
        </p:txBody>
      </p:sp>
      <p:pic>
        <p:nvPicPr>
          <p:cNvPr descr="../images/12/percentage4.gif" id="0" name="Picture 1"/>
          <p:cNvPicPr>
            <a:picLocks noGrp="1" noChangeAspect="1"/>
          </p:cNvPicPr>
          <p:nvPr/>
        </p:nvPicPr>
        <p:blipFill>
          <a:blip r:embed="rId3"/>
          <a:stretch>
            <a:fillRect/>
          </a:stretch>
        </p:blipFill>
        <p:spPr bwMode="auto">
          <a:xfrm>
            <a:off x="457200" y="1778000"/>
            <a:ext cx="8229600" cy="41529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Combining</a:t>
            </a:r>
            <a:r>
              <a:rPr/>
              <a:t> </a:t>
            </a:r>
            <a:r>
              <a:rPr/>
              <a:t>two</a:t>
            </a:r>
            <a:r>
              <a:rPr/>
              <a:t> </a:t>
            </a:r>
            <a:r>
              <a:rPr/>
              <a:t>numbers</a:t>
            </a:r>
          </a:p>
        </p:txBody>
      </p:sp>
      <p:pic>
        <p:nvPicPr>
          <p:cNvPr descr="../images/12/percentage5.gif" id="0" name="Picture 1"/>
          <p:cNvPicPr>
            <a:picLocks noGrp="1" noChangeAspect="1"/>
          </p:cNvPicPr>
          <p:nvPr/>
        </p:nvPicPr>
        <p:blipFill>
          <a:blip r:embed="rId3"/>
          <a:stretch>
            <a:fillRect/>
          </a:stretch>
        </p:blipFill>
        <p:spPr bwMode="auto">
          <a:xfrm>
            <a:off x="457200" y="1790700"/>
            <a:ext cx="8229600" cy="41402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Table</a:t>
            </a:r>
            <a:r>
              <a:rPr/>
              <a:t> </a:t>
            </a:r>
            <a:r>
              <a:rPr/>
              <a:t>of</a:t>
            </a:r>
            <a:r>
              <a:rPr/>
              <a:t> </a:t>
            </a:r>
            <a:r>
              <a:rPr/>
              <a:t>percentages</a:t>
            </a:r>
          </a:p>
        </p:txBody>
      </p:sp>
      <p:pic>
        <p:nvPicPr>
          <p:cNvPr descr="../images/12/percentage6.gif" id="0" name="Picture 1"/>
          <p:cNvPicPr>
            <a:picLocks noGrp="1" noChangeAspect="1"/>
          </p:cNvPicPr>
          <p:nvPr/>
        </p:nvPicPr>
        <p:blipFill>
          <a:blip r:embed="rId3"/>
          <a:stretch>
            <a:fillRect/>
          </a:stretch>
        </p:blipFill>
        <p:spPr bwMode="auto">
          <a:xfrm>
            <a:off x="1244600" y="1600200"/>
            <a:ext cx="6667500" cy="45212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Table</a:t>
            </a:r>
            <a:r>
              <a:rPr/>
              <a:t> </a:t>
            </a:r>
            <a:r>
              <a:rPr/>
              <a:t>of</a:t>
            </a:r>
            <a:r>
              <a:rPr/>
              <a:t> </a:t>
            </a:r>
            <a:r>
              <a:rPr/>
              <a:t>percentages</a:t>
            </a:r>
          </a:p>
        </p:txBody>
      </p:sp>
      <p:pic>
        <p:nvPicPr>
          <p:cNvPr descr="../images/12/percentage7.gif" id="0" name="Picture 1"/>
          <p:cNvPicPr>
            <a:picLocks noGrp="1" noChangeAspect="1"/>
          </p:cNvPicPr>
          <p:nvPr/>
        </p:nvPicPr>
        <p:blipFill>
          <a:blip r:embed="rId3"/>
          <a:stretch>
            <a:fillRect/>
          </a:stretch>
        </p:blipFill>
        <p:spPr bwMode="auto">
          <a:xfrm>
            <a:off x="2070100" y="1600200"/>
            <a:ext cx="5003800" cy="45212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Rules</a:t>
            </a:r>
            <a:r>
              <a:rPr/>
              <a:t> </a:t>
            </a:r>
            <a:r>
              <a:rPr/>
              <a:t>for</a:t>
            </a:r>
            <a:r>
              <a:rPr/>
              <a:t> </a:t>
            </a:r>
            <a:r>
              <a:rPr/>
              <a:t>crosstabulations</a:t>
            </a:r>
          </a:p>
        </p:txBody>
      </p:sp>
      <p:sp>
        <p:nvSpPr>
          <p:cNvPr id="3" name="Content Placeholder 2"/>
          <p:cNvSpPr>
            <a:spLocks noGrp="1"/>
          </p:cNvSpPr>
          <p:nvPr>
            <p:ph idx="1"/>
          </p:nvPr>
        </p:nvSpPr>
        <p:spPr/>
        <p:txBody>
          <a:bodyPr/>
          <a:lstStyle/>
          <a:p>
            <a:pPr lvl="1"/>
            <a:r>
              <a:rPr/>
              <a:t>Never display multiple statistics</a:t>
            </a:r>
          </a:p>
          <a:p>
            <a:pPr lvl="1"/>
            <a:r>
              <a:rPr/>
              <a:t>Place treatment/exposure categories in the rows</a:t>
            </a:r>
          </a:p>
          <a:p>
            <a:pPr lvl="1"/>
            <a:r>
              <a:rPr/>
              <a:t>Summarize using row percentages</a:t>
            </a:r>
          </a:p>
          <a:p>
            <a:pPr lvl="1"/>
            <a:r>
              <a:rPr/>
              <a:t>Many rows, not many columns</a:t>
            </a:r>
          </a:p>
          <a:p>
            <a:pPr lvl="1"/>
            <a:r>
              <a:rPr/>
              <a:t>Round liberally.</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Measurement</a:t>
            </a:r>
          </a:p>
        </p:txBody>
      </p:sp>
      <p:sp>
        <p:nvSpPr>
          <p:cNvPr id="3" name="Content Placeholder 2"/>
          <p:cNvSpPr>
            <a:spLocks noGrp="1"/>
          </p:cNvSpPr>
          <p:nvPr>
            <p:ph idx="1"/>
          </p:nvPr>
        </p:nvSpPr>
        <p:spPr/>
        <p:txBody>
          <a:bodyPr/>
          <a:lstStyle/>
          <a:p>
            <a:pPr lvl="1"/>
            <a:r>
              <a:rPr/>
              <a:t>Traditional levels (scales) of measurement</a:t>
            </a:r>
          </a:p>
          <a:p>
            <a:pPr lvl="2"/>
            <a:r>
              <a:rPr/>
              <a:t>Nominal</a:t>
            </a:r>
          </a:p>
          <a:p>
            <a:pPr lvl="2"/>
            <a:r>
              <a:rPr/>
              <a:t>Ordinal</a:t>
            </a:r>
          </a:p>
          <a:p>
            <a:pPr lvl="2"/>
            <a:r>
              <a:rPr/>
              <a:t>Interval</a:t>
            </a:r>
          </a:p>
          <a:p>
            <a:pPr lvl="2"/>
            <a:r>
              <a:rPr/>
              <a:t>Ratio</a:t>
            </a:r>
          </a:p>
          <a:p>
            <a:pPr lvl="1"/>
            <a:r>
              <a:rPr/>
              <a:t>Special cases</a:t>
            </a:r>
          </a:p>
          <a:p>
            <a:pPr lvl="2"/>
            <a:r>
              <a:rPr/>
              <a:t>Binary data</a:t>
            </a:r>
          </a:p>
          <a:p>
            <a:pPr lvl="2"/>
            <a:r>
              <a:rPr/>
              <a:t>Count data, rate data</a:t>
            </a:r>
          </a:p>
          <a:p>
            <a:pPr lvl="2"/>
            <a:r>
              <a:rPr/>
              <a:t>Time-to-event</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Graphs</a:t>
            </a:r>
          </a:p>
        </p:txBody>
      </p:sp>
      <p:sp>
        <p:nvSpPr>
          <p:cNvPr id="3" name="Content Placeholder 2"/>
          <p:cNvSpPr>
            <a:spLocks noGrp="1"/>
          </p:cNvSpPr>
          <p:nvPr>
            <p:ph idx="1"/>
          </p:nvPr>
        </p:nvSpPr>
        <p:spPr/>
        <p:txBody>
          <a:bodyPr/>
          <a:lstStyle/>
          <a:p>
            <a:pPr lvl="1"/>
            <a:r>
              <a:rPr/>
              <a:t>Overall summaries</a:t>
            </a:r>
          </a:p>
          <a:p>
            <a:pPr lvl="2"/>
            <a:r>
              <a:rPr/>
              <a:t>Histograms for continuous data</a:t>
            </a:r>
          </a:p>
          <a:p>
            <a:pPr lvl="2"/>
            <a:r>
              <a:rPr/>
              <a:t>Bar/pie charts for categorical data</a:t>
            </a:r>
          </a:p>
          <a:p>
            <a:pPr lvl="1"/>
            <a:r>
              <a:rPr/>
              <a:t>Assessing relationships</a:t>
            </a:r>
          </a:p>
          <a:p>
            <a:pPr lvl="2"/>
            <a:r>
              <a:rPr/>
              <a:t>Side by side pie/bar charts</a:t>
            </a:r>
          </a:p>
          <a:p>
            <a:pPr lvl="2"/>
            <a:r>
              <a:rPr/>
              <a:t>Boxplots</a:t>
            </a:r>
          </a:p>
          <a:p>
            <a:pPr lvl="2"/>
            <a:r>
              <a:rPr/>
              <a:t>Scatterplots</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Histogram</a:t>
            </a:r>
            <a:r>
              <a:rPr/>
              <a:t> </a:t>
            </a:r>
            <a:r>
              <a:rPr/>
              <a:t>examples</a:t>
            </a:r>
            <a:r>
              <a:rPr/>
              <a:t> </a:t>
            </a:r>
            <a:r>
              <a:rPr/>
              <a:t>(1</a:t>
            </a:r>
            <a:r>
              <a:rPr/>
              <a:t> </a:t>
            </a:r>
            <a:r>
              <a:rPr/>
              <a:t>of</a:t>
            </a:r>
            <a:r>
              <a:rPr/>
              <a:t> </a:t>
            </a:r>
            <a:r>
              <a:rPr/>
              <a:t>3)</a:t>
            </a:r>
          </a:p>
        </p:txBody>
      </p:sp>
      <p:pic>
        <p:nvPicPr>
          <p:cNvPr descr="../images/12/hist1.gif" id="0" name="Picture 1"/>
          <p:cNvPicPr>
            <a:picLocks noGrp="1" noChangeAspect="1"/>
          </p:cNvPicPr>
          <p:nvPr/>
        </p:nvPicPr>
        <p:blipFill>
          <a:blip r:embed="rId2"/>
          <a:stretch>
            <a:fillRect/>
          </a:stretch>
        </p:blipFill>
        <p:spPr bwMode="auto">
          <a:xfrm>
            <a:off x="2057400" y="1600200"/>
            <a:ext cx="5029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Histogram</a:t>
            </a:r>
            <a:r>
              <a:rPr/>
              <a:t> </a:t>
            </a:r>
            <a:r>
              <a:rPr/>
              <a:t>showing</a:t>
            </a:r>
            <a:r>
              <a:rPr/>
              <a:t> </a:t>
            </a:r>
            <a:r>
              <a:rPr/>
              <a:t>a</a:t>
            </a:r>
            <a:r>
              <a:rPr/>
              <a:t> </a:t>
            </a:r>
            <a:r>
              <a:rPr/>
              <a:t>roughly</a:t>
            </a:r>
            <a:r>
              <a:rPr/>
              <a:t> </a:t>
            </a:r>
            <a:r>
              <a:rPr/>
              <a:t>bell</a:t>
            </a:r>
            <a:r>
              <a:rPr/>
              <a:t> </a:t>
            </a:r>
            <a:r>
              <a:rPr/>
              <a:t>shaped</a:t>
            </a:r>
            <a:r>
              <a:rPr/>
              <a:t> </a:t>
            </a:r>
            <a:r>
              <a:rPr/>
              <a:t>curve</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Histogram</a:t>
            </a:r>
            <a:r>
              <a:rPr/>
              <a:t> </a:t>
            </a:r>
            <a:r>
              <a:rPr/>
              <a:t>examples</a:t>
            </a:r>
            <a:r>
              <a:rPr/>
              <a:t> </a:t>
            </a:r>
            <a:r>
              <a:rPr/>
              <a:t>(2</a:t>
            </a:r>
            <a:r>
              <a:rPr/>
              <a:t> </a:t>
            </a:r>
            <a:r>
              <a:rPr/>
              <a:t>of</a:t>
            </a:r>
            <a:r>
              <a:rPr/>
              <a:t> </a:t>
            </a:r>
            <a:r>
              <a:rPr/>
              <a:t>3)</a:t>
            </a:r>
          </a:p>
        </p:txBody>
      </p:sp>
      <p:pic>
        <p:nvPicPr>
          <p:cNvPr descr="../images/12/hist2.gif" id="0" name="Picture 1"/>
          <p:cNvPicPr>
            <a:picLocks noGrp="1" noChangeAspect="1"/>
          </p:cNvPicPr>
          <p:nvPr/>
        </p:nvPicPr>
        <p:blipFill>
          <a:blip r:embed="rId2"/>
          <a:stretch>
            <a:fillRect/>
          </a:stretch>
        </p:blipFill>
        <p:spPr bwMode="auto">
          <a:xfrm>
            <a:off x="2070100" y="1600200"/>
            <a:ext cx="49911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Histogram</a:t>
            </a:r>
            <a:r>
              <a:rPr/>
              <a:t> </a:t>
            </a:r>
            <a:r>
              <a:rPr/>
              <a:t>showing</a:t>
            </a:r>
            <a:r>
              <a:rPr/>
              <a:t> </a:t>
            </a:r>
            <a:r>
              <a:rPr/>
              <a:t>a</a:t>
            </a:r>
            <a:r>
              <a:rPr/>
              <a:t> </a:t>
            </a:r>
            <a:r>
              <a:rPr/>
              <a:t>skewed</a:t>
            </a:r>
            <a:r>
              <a:rPr/>
              <a:t> </a:t>
            </a:r>
            <a:r>
              <a:rPr/>
              <a:t>right</a:t>
            </a:r>
            <a:r>
              <a:rPr/>
              <a:t> </a:t>
            </a:r>
            <a:r>
              <a:rPr/>
              <a:t>distribution</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Histogram</a:t>
            </a:r>
            <a:r>
              <a:rPr/>
              <a:t> </a:t>
            </a:r>
            <a:r>
              <a:rPr/>
              <a:t>examples</a:t>
            </a:r>
            <a:r>
              <a:rPr/>
              <a:t> </a:t>
            </a:r>
            <a:r>
              <a:rPr/>
              <a:t>(3</a:t>
            </a:r>
            <a:r>
              <a:rPr/>
              <a:t> </a:t>
            </a:r>
            <a:r>
              <a:rPr/>
              <a:t>of</a:t>
            </a:r>
            <a:r>
              <a:rPr/>
              <a:t> </a:t>
            </a:r>
            <a:r>
              <a:rPr/>
              <a:t>3)</a:t>
            </a:r>
          </a:p>
        </p:txBody>
      </p:sp>
      <p:pic>
        <p:nvPicPr>
          <p:cNvPr descr="../images/12/hist3.gif" id="0" name="Picture 1"/>
          <p:cNvPicPr>
            <a:picLocks noGrp="1" noChangeAspect="1"/>
          </p:cNvPicPr>
          <p:nvPr/>
        </p:nvPicPr>
        <p:blipFill>
          <a:blip r:embed="rId2"/>
          <a:stretch>
            <a:fillRect/>
          </a:stretch>
        </p:blipFill>
        <p:spPr bwMode="auto">
          <a:xfrm>
            <a:off x="2070100" y="1600200"/>
            <a:ext cx="49911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Histogram</a:t>
            </a:r>
            <a:r>
              <a:rPr/>
              <a:t> </a:t>
            </a:r>
            <a:r>
              <a:rPr/>
              <a:t>showing</a:t>
            </a:r>
            <a:r>
              <a:rPr/>
              <a:t> </a:t>
            </a:r>
            <a:r>
              <a:rPr/>
              <a:t>a</a:t>
            </a:r>
            <a:r>
              <a:rPr/>
              <a:t> </a:t>
            </a:r>
            <a:r>
              <a:rPr/>
              <a:t>bimodal</a:t>
            </a:r>
            <a:r>
              <a:rPr/>
              <a:t> </a:t>
            </a:r>
            <a:r>
              <a:rPr/>
              <a:t>distribution</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Side</a:t>
            </a:r>
            <a:r>
              <a:rPr/>
              <a:t> </a:t>
            </a:r>
            <a:r>
              <a:rPr/>
              <a:t>by</a:t>
            </a:r>
            <a:r>
              <a:rPr/>
              <a:t> </a:t>
            </a:r>
            <a:r>
              <a:rPr/>
              <a:t>side</a:t>
            </a:r>
            <a:r>
              <a:rPr/>
              <a:t> </a:t>
            </a:r>
            <a:r>
              <a:rPr/>
              <a:t>pie/bar</a:t>
            </a:r>
            <a:r>
              <a:rPr/>
              <a:t> </a:t>
            </a:r>
            <a:r>
              <a:rPr/>
              <a:t>charts</a:t>
            </a:r>
          </a:p>
        </p:txBody>
      </p:sp>
      <p:sp>
        <p:nvSpPr>
          <p:cNvPr id="3" name="Content Placeholder 2"/>
          <p:cNvSpPr>
            <a:spLocks noGrp="1"/>
          </p:cNvSpPr>
          <p:nvPr>
            <p:ph idx="1"/>
          </p:nvPr>
        </p:nvSpPr>
        <p:spPr/>
        <p:txBody>
          <a:bodyPr/>
          <a:lstStyle/>
          <a:p>
            <a:pPr lvl="1"/>
            <a:r>
              <a:rPr/>
              <a:t>Pies and bars only work well for 2 or 3 categories</a:t>
            </a:r>
          </a:p>
          <a:p>
            <a:pPr lvl="2"/>
            <a:r>
              <a:rPr/>
              <a:t>Pacman charts</a:t>
            </a:r>
          </a:p>
          <a:p>
            <a:pPr lvl="1"/>
            <a:r>
              <a:rPr/>
              <a:t>No good graphs for more categories</a:t>
            </a:r>
          </a:p>
          <a:p>
            <a:pPr lvl="1"/>
            <a:r>
              <a:rPr/>
              <a:t>Avoid cheap 3D effects</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Boxplot</a:t>
            </a:r>
          </a:p>
        </p:txBody>
      </p:sp>
      <p:pic>
        <p:nvPicPr>
          <p:cNvPr descr="../images/12/boxplot2.gif" id="0" name="Picture 1"/>
          <p:cNvPicPr>
            <a:picLocks noGrp="1" noChangeAspect="1"/>
          </p:cNvPicPr>
          <p:nvPr/>
        </p:nvPicPr>
        <p:blipFill>
          <a:blip r:embed="rId3"/>
          <a:stretch>
            <a:fillRect/>
          </a:stretch>
        </p:blipFill>
        <p:spPr bwMode="auto">
          <a:xfrm>
            <a:off x="457200" y="2705100"/>
            <a:ext cx="8229600" cy="2311400"/>
          </a:xfrm>
          <a:prstGeom prst="rect">
            <a:avLst/>
          </a:prstGeom>
          <a:noFill/>
          <a:ln w="9525">
            <a:noFill/>
            <a:headEnd/>
            <a:tailEnd/>
          </a:ln>
        </p:spPr>
      </p:pic>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Scatterplot</a:t>
            </a:r>
          </a:p>
        </p:txBody>
      </p:sp>
      <p:pic>
        <p:nvPicPr>
          <p:cNvPr descr="../images/12/scatter1.png" id="0" name="Picture 1"/>
          <p:cNvPicPr>
            <a:picLocks noGrp="1" noChangeAspect="1"/>
          </p:cNvPicPr>
          <p:nvPr/>
        </p:nvPicPr>
        <p:blipFill>
          <a:blip r:embed="rId3"/>
          <a:stretch>
            <a:fillRect/>
          </a:stretch>
        </p:blipFill>
        <p:spPr bwMode="auto">
          <a:xfrm>
            <a:off x="1409700" y="1600200"/>
            <a:ext cx="6324600" cy="4521200"/>
          </a:xfrm>
          <a:prstGeom prst="rect">
            <a:avLst/>
          </a:prstGeom>
          <a:noFill/>
          <a:ln w="9525">
            <a:noFill/>
            <a:headEnd/>
            <a:tailEnd/>
          </a:ln>
        </p:spPr>
      </p:pic>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Quality</a:t>
            </a:r>
            <a:r>
              <a:rPr/>
              <a:t> </a:t>
            </a:r>
            <a:r>
              <a:rPr/>
              <a:t>checks</a:t>
            </a:r>
            <a:r>
              <a:rPr/>
              <a:t> </a:t>
            </a:r>
            <a:r>
              <a:rPr/>
              <a:t>(internal</a:t>
            </a:r>
            <a:r>
              <a:rPr/>
              <a:t> </a:t>
            </a:r>
            <a:r>
              <a:rPr/>
              <a:t>use,</a:t>
            </a:r>
            <a:r>
              <a:rPr/>
              <a:t> </a:t>
            </a:r>
            <a:r>
              <a:rPr/>
              <a:t>mostly)</a:t>
            </a:r>
          </a:p>
        </p:txBody>
      </p:sp>
      <p:sp>
        <p:nvSpPr>
          <p:cNvPr id="3" name="Content Placeholder 2"/>
          <p:cNvSpPr>
            <a:spLocks noGrp="1"/>
          </p:cNvSpPr>
          <p:nvPr>
            <p:ph idx="1"/>
          </p:nvPr>
        </p:nvSpPr>
        <p:spPr/>
        <p:txBody>
          <a:bodyPr/>
          <a:lstStyle/>
          <a:p>
            <a:pPr lvl="1"/>
            <a:r>
              <a:rPr/>
              <a:t>Minimum and maximum checks</a:t>
            </a:r>
          </a:p>
          <a:p>
            <a:pPr lvl="2"/>
            <a:r>
              <a:rPr/>
              <a:t>Out of range</a:t>
            </a:r>
          </a:p>
          <a:p>
            <a:pPr lvl="2"/>
            <a:r>
              <a:rPr/>
              <a:t>Zero variation</a:t>
            </a:r>
          </a:p>
          <a:p>
            <a:pPr lvl="1"/>
            <a:r>
              <a:rPr/>
              <a:t>Missing value count</a:t>
            </a:r>
          </a:p>
          <a:p>
            <a:pPr lvl="1"/>
            <a:r>
              <a:rPr/>
              <a:t>List five five rows, last five rows</a:t>
            </a:r>
          </a:p>
          <a:p>
            <a:pPr lvl="1"/>
            <a:r>
              <a:rPr/>
              <a:t>Correlations</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Data</a:t>
            </a:r>
            <a:r>
              <a:rPr/>
              <a:t> </a:t>
            </a:r>
            <a:r>
              <a:rPr/>
              <a:t>reduction</a:t>
            </a:r>
          </a:p>
        </p:txBody>
      </p:sp>
      <p:sp>
        <p:nvSpPr>
          <p:cNvPr id="3" name="Content Placeholder 2"/>
          <p:cNvSpPr>
            <a:spLocks noGrp="1"/>
          </p:cNvSpPr>
          <p:nvPr>
            <p:ph idx="1"/>
          </p:nvPr>
        </p:nvSpPr>
        <p:spPr/>
        <p:txBody>
          <a:bodyPr/>
          <a:lstStyle/>
          <a:p>
            <a:pPr lvl="1"/>
            <a:r>
              <a:rPr/>
              <a:t>Check composite scores</a:t>
            </a:r>
          </a:p>
          <a:p>
            <a:pPr lvl="2"/>
            <a:r>
              <a:rPr/>
              <a:t>Check Cronbach’s alpha</a:t>
            </a:r>
          </a:p>
          <a:p>
            <a:pPr lvl="2"/>
            <a:r>
              <a:rPr/>
              <a:t>Examine leaving out single items</a:t>
            </a:r>
          </a:p>
          <a:p>
            <a:pPr lvl="2"/>
            <a:r>
              <a:rPr/>
              <a:t>Factor analysis, Structural Equations Modeling</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Data</a:t>
            </a:r>
            <a:r>
              <a:rPr/>
              <a:t> </a:t>
            </a:r>
            <a:r>
              <a:rPr/>
              <a:t>transformations</a:t>
            </a:r>
          </a:p>
        </p:txBody>
      </p:sp>
      <p:sp>
        <p:nvSpPr>
          <p:cNvPr id="3" name="Content Placeholder 2"/>
          <p:cNvSpPr>
            <a:spLocks noGrp="1"/>
          </p:cNvSpPr>
          <p:nvPr>
            <p:ph idx="1"/>
          </p:nvPr>
        </p:nvSpPr>
        <p:spPr/>
        <p:txBody>
          <a:bodyPr/>
          <a:lstStyle/>
          <a:p>
            <a:pPr lvl="1"/>
            <a:r>
              <a:rPr/>
              <a:t>Ideal - selected a priori</a:t>
            </a:r>
          </a:p>
          <a:p>
            <a:pPr lvl="2"/>
            <a:r>
              <a:rPr/>
              <a:t>Sometimes based on precedent</a:t>
            </a:r>
          </a:p>
          <a:p>
            <a:pPr lvl="2"/>
            <a:r>
              <a:rPr/>
              <a:t>Sometimes motivated by theory</a:t>
            </a:r>
          </a:p>
          <a:p>
            <a:pPr lvl="2"/>
            <a:r>
              <a:rPr/>
              <a:t>Sometimes based on empirical findings</a:t>
            </a:r>
          </a:p>
          <a:p>
            <a:pPr lvl="1"/>
            <a:r>
              <a:rPr/>
              <a:t>Log transformation</a:t>
            </a:r>
          </a:p>
          <a:p>
            <a:pPr lvl="1"/>
            <a:r>
              <a:rPr/>
              <a:t>Collapse low frequency categories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ordinal</a:t>
            </a:r>
            <a:r>
              <a:rPr/>
              <a:t> </a:t>
            </a:r>
            <a:r>
              <a:rPr/>
              <a:t>verus</a:t>
            </a:r>
            <a:r>
              <a:rPr/>
              <a:t> </a:t>
            </a:r>
            <a:r>
              <a:rPr/>
              <a:t>interval</a:t>
            </a:r>
            <a:r>
              <a:rPr/>
              <a:t> </a:t>
            </a:r>
            <a:r>
              <a:rPr/>
              <a:t>controversy</a:t>
            </a:r>
          </a:p>
        </p:txBody>
      </p:sp>
      <p:sp>
        <p:nvSpPr>
          <p:cNvPr id="3" name="Content Placeholder 2"/>
          <p:cNvSpPr>
            <a:spLocks noGrp="1"/>
          </p:cNvSpPr>
          <p:nvPr>
            <p:ph idx="1"/>
          </p:nvPr>
        </p:nvSpPr>
        <p:spPr/>
        <p:txBody>
          <a:bodyPr/>
          <a:lstStyle/>
          <a:p>
            <a:pPr lvl="1"/>
            <a:r>
              <a:rPr/>
              <a:t>Example: grade point average</a:t>
            </a:r>
          </a:p>
          <a:p>
            <a:pPr lvl="2"/>
            <a:r>
              <a:rPr/>
              <a:t>Two B’s equal and A plus a C?</a:t>
            </a:r>
          </a:p>
          <a:p>
            <a:pPr lvl="2"/>
            <a:r>
              <a:rPr/>
              <a:t>Shift from A to B versus a shift from D to F?</a:t>
            </a:r>
          </a:p>
          <a:p>
            <a:pPr lvl="1"/>
            <a:r>
              <a:rPr/>
              <a:t>Likert scale</a:t>
            </a:r>
          </a:p>
          <a:p>
            <a:pPr lvl="2"/>
            <a:r>
              <a:rPr/>
              <a:t>Is an average meaningful?</a:t>
            </a:r>
          </a:p>
          <a:p>
            <a:pPr lvl="2"/>
            <a:r>
              <a:rPr/>
              <a:t>Independent variable for linear regression?</a:t>
            </a:r>
          </a:p>
          <a:p>
            <a:pPr lvl="2"/>
            <a:r>
              <a:rPr/>
              <a:t>Dependent variable for linear regression?</a:t>
            </a:r>
          </a:p>
          <a:p>
            <a:pPr lvl="1"/>
            <a:r>
              <a:rPr/>
              <a:t>Is a sum of Likert scale items different?</a:t>
            </a:r>
          </a:p>
          <a:p>
            <a:pPr lvl="1"/>
            <a:r>
              <a:rPr/>
              <a:t>Purist versus pragmatist</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Linear</a:t>
            </a:r>
            <a:r>
              <a:rPr/>
              <a:t> </a:t>
            </a:r>
            <a:r>
              <a:rPr/>
              <a:t>regression</a:t>
            </a:r>
          </a:p>
        </p:txBody>
      </p:sp>
      <p:sp>
        <p:nvSpPr>
          <p:cNvPr id="3" name="Content Placeholder 2"/>
          <p:cNvSpPr>
            <a:spLocks noGrp="1"/>
          </p:cNvSpPr>
          <p:nvPr>
            <p:ph idx="1"/>
          </p:nvPr>
        </p:nvSpPr>
        <p:spPr/>
        <p:txBody>
          <a:bodyPr/>
          <a:lstStyle/>
          <a:p>
            <a:pPr lvl="1"/>
            <a:r>
              <a:rPr/>
              <a:t>Continuous outcome variable</a:t>
            </a:r>
          </a:p>
          <a:p>
            <a:pPr lvl="1"/>
            <a:r>
              <a:rPr/>
              <a:t>Either categorical or continuous independent variables</a:t>
            </a:r>
          </a:p>
          <a:p>
            <a:pPr lvl="1"/>
            <a:r>
              <a:rPr/>
              <a:t>Multiple variables (risk adjustment)</a:t>
            </a:r>
          </a:p>
          <a:p>
            <a:pPr lvl="1"/>
            <a:r>
              <a:rPr/>
              <a:t>Interactions</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Linear</a:t>
            </a:r>
            <a:r>
              <a:rPr/>
              <a:t> </a:t>
            </a:r>
            <a:r>
              <a:rPr/>
              <a:t>regression</a:t>
            </a:r>
          </a:p>
        </p:txBody>
      </p:sp>
      <p:sp>
        <p:nvSpPr>
          <p:cNvPr id="3" name="Content Placeholder 2"/>
          <p:cNvSpPr>
            <a:spLocks noGrp="1"/>
          </p:cNvSpPr>
          <p:nvPr>
            <p:ph idx="1"/>
          </p:nvPr>
        </p:nvSpPr>
        <p:spPr/>
        <p:txBody>
          <a:bodyPr/>
          <a:lstStyle/>
          <a:p>
            <a:pPr lvl="1"/>
            <a:r>
              <a:rPr/>
              <a:t>High school algebra</a:t>
            </a:r>
          </a:p>
          <a:p>
            <a:pPr lvl="2"/>
            <a:r>
              <a:rPr/>
              <a:t>Y = m X + b</a:t>
            </a:r>
          </a:p>
          <a:p>
            <a:pPr lvl="2"/>
            <a:r>
              <a:rPr/>
              <a:t>m = Δy / Δx</a:t>
            </a:r>
          </a:p>
          <a:p>
            <a:pPr lvl="1"/>
            <a:r>
              <a:rPr/>
              <a:t>The slope represents the estimated average change in Y when X increases by one unit.</a:t>
            </a:r>
          </a:p>
          <a:p>
            <a:pPr lvl="1"/>
            <a:r>
              <a:rPr/>
              <a:t>The intercept represents the estimated average value of Y when X equals zero.</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Age</a:t>
            </a:r>
            <a:r>
              <a:rPr/>
              <a:t> </a:t>
            </a:r>
            <a:r>
              <a:rPr/>
              <a:t>vs</a:t>
            </a:r>
            <a:r>
              <a:rPr/>
              <a:t> </a:t>
            </a:r>
            <a:r>
              <a:rPr/>
              <a:t>duration</a:t>
            </a:r>
          </a:p>
        </p:txBody>
      </p:sp>
      <p:pic>
        <p:nvPicPr>
          <p:cNvPr descr="../images/12/linear1.gif" id="0" name="Picture 1"/>
          <p:cNvPicPr>
            <a:picLocks noGrp="1" noChangeAspect="1"/>
          </p:cNvPicPr>
          <p:nvPr/>
        </p:nvPicPr>
        <p:blipFill>
          <a:blip r:embed="rId3"/>
          <a:stretch>
            <a:fillRect/>
          </a:stretch>
        </p:blipFill>
        <p:spPr bwMode="auto">
          <a:xfrm>
            <a:off x="1803400" y="1600200"/>
            <a:ext cx="5537200" cy="4521200"/>
          </a:xfrm>
          <a:prstGeom prst="rect">
            <a:avLst/>
          </a:prstGeom>
          <a:noFill/>
          <a:ln w="9525">
            <a:noFill/>
            <a:headEnd/>
            <a:tailEnd/>
          </a:ln>
        </p:spPr>
      </p:pic>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Age</a:t>
            </a:r>
            <a:r>
              <a:rPr/>
              <a:t> </a:t>
            </a:r>
            <a:r>
              <a:rPr/>
              <a:t>vs</a:t>
            </a:r>
            <a:r>
              <a:rPr/>
              <a:t> </a:t>
            </a:r>
            <a:r>
              <a:rPr/>
              <a:t>duration</a:t>
            </a:r>
          </a:p>
        </p:txBody>
      </p:sp>
      <p:pic>
        <p:nvPicPr>
          <p:cNvPr descr="../images/12/linear2.gif" id="0" name="Picture 1"/>
          <p:cNvPicPr>
            <a:picLocks noGrp="1" noChangeAspect="1"/>
          </p:cNvPicPr>
          <p:nvPr/>
        </p:nvPicPr>
        <p:blipFill>
          <a:blip r:embed="rId2"/>
          <a:stretch>
            <a:fillRect/>
          </a:stretch>
        </p:blipFill>
        <p:spPr bwMode="auto">
          <a:xfrm>
            <a:off x="457200" y="2882900"/>
            <a:ext cx="8229600" cy="1943100"/>
          </a:xfrm>
          <a:prstGeom prst="rect">
            <a:avLst/>
          </a:prstGeom>
          <a:noFill/>
          <a:ln w="9525">
            <a:noFill/>
            <a:headEnd/>
            <a:tailEnd/>
          </a:ln>
        </p:spPr>
      </p:pic>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Treatment</a:t>
            </a:r>
            <a:r>
              <a:rPr/>
              <a:t> </a:t>
            </a:r>
            <a:r>
              <a:rPr/>
              <a:t>vs</a:t>
            </a:r>
            <a:r>
              <a:rPr/>
              <a:t> </a:t>
            </a:r>
            <a:r>
              <a:rPr/>
              <a:t>duration</a:t>
            </a:r>
          </a:p>
        </p:txBody>
      </p:sp>
      <p:pic>
        <p:nvPicPr>
          <p:cNvPr descr="../images/12/linear3.gif" id="0" name="Picture 1"/>
          <p:cNvPicPr>
            <a:picLocks noGrp="1" noChangeAspect="1"/>
          </p:cNvPicPr>
          <p:nvPr/>
        </p:nvPicPr>
        <p:blipFill>
          <a:blip r:embed="rId3"/>
          <a:stretch>
            <a:fillRect/>
          </a:stretch>
        </p:blipFill>
        <p:spPr bwMode="auto">
          <a:xfrm>
            <a:off x="1803400" y="1600200"/>
            <a:ext cx="5537200" cy="4521200"/>
          </a:xfrm>
          <a:prstGeom prst="rect">
            <a:avLst/>
          </a:prstGeom>
          <a:noFill/>
          <a:ln w="9525">
            <a:noFill/>
            <a:headEnd/>
            <a:tailEnd/>
          </a:ln>
        </p:spPr>
      </p:pic>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Treatment</a:t>
            </a:r>
            <a:r>
              <a:rPr/>
              <a:t> </a:t>
            </a:r>
            <a:r>
              <a:rPr/>
              <a:t>vs</a:t>
            </a:r>
            <a:r>
              <a:rPr/>
              <a:t> </a:t>
            </a:r>
            <a:r>
              <a:rPr/>
              <a:t>duration</a:t>
            </a:r>
          </a:p>
        </p:txBody>
      </p:sp>
      <p:pic>
        <p:nvPicPr>
          <p:cNvPr descr="../images/12/linear6.gif" id="0" name="Picture 1"/>
          <p:cNvPicPr>
            <a:picLocks noGrp="1" noChangeAspect="1"/>
          </p:cNvPicPr>
          <p:nvPr/>
        </p:nvPicPr>
        <p:blipFill>
          <a:blip r:embed="rId2"/>
          <a:stretch>
            <a:fillRect/>
          </a:stretch>
        </p:blipFill>
        <p:spPr bwMode="auto">
          <a:xfrm>
            <a:off x="457200" y="2730500"/>
            <a:ext cx="8229600" cy="2260600"/>
          </a:xfrm>
          <a:prstGeom prst="rect">
            <a:avLst/>
          </a:prstGeom>
          <a:noFill/>
          <a:ln w="9525">
            <a:noFill/>
            <a:headEnd/>
            <a:tailEnd/>
          </a:ln>
        </p:spPr>
      </p:pic>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Adjusted</a:t>
            </a:r>
          </a:p>
        </p:txBody>
      </p:sp>
      <p:pic>
        <p:nvPicPr>
          <p:cNvPr descr="../images/12/linear12.gif" id="0" name="Picture 1"/>
          <p:cNvPicPr>
            <a:picLocks noGrp="1" noChangeAspect="1"/>
          </p:cNvPicPr>
          <p:nvPr/>
        </p:nvPicPr>
        <p:blipFill>
          <a:blip r:embed="rId3"/>
          <a:stretch>
            <a:fillRect/>
          </a:stretch>
        </p:blipFill>
        <p:spPr bwMode="auto">
          <a:xfrm>
            <a:off x="457200" y="2514600"/>
            <a:ext cx="8229600" cy="2692400"/>
          </a:xfrm>
          <a:prstGeom prst="rect">
            <a:avLst/>
          </a:prstGeom>
          <a:noFill/>
          <a:ln w="9525">
            <a:noFill/>
            <a:headEnd/>
            <a:tailEnd/>
          </a:ln>
        </p:spPr>
      </p:pic>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Continuous</a:t>
            </a:r>
            <a:r>
              <a:rPr/>
              <a:t> </a:t>
            </a:r>
            <a:r>
              <a:rPr/>
              <a:t>outcomes</a:t>
            </a:r>
            <a:r>
              <a:rPr/>
              <a:t> </a:t>
            </a:r>
            <a:r>
              <a:rPr/>
              <a:t>-</a:t>
            </a:r>
            <a:r>
              <a:rPr/>
              <a:t> </a:t>
            </a:r>
            <a:r>
              <a:rPr/>
              <a:t>summary</a:t>
            </a:r>
          </a:p>
        </p:txBody>
      </p:sp>
      <p:sp>
        <p:nvSpPr>
          <p:cNvPr id="3" name="Content Placeholder 2"/>
          <p:cNvSpPr>
            <a:spLocks noGrp="1"/>
          </p:cNvSpPr>
          <p:nvPr>
            <p:ph idx="1"/>
          </p:nvPr>
        </p:nvSpPr>
        <p:spPr/>
        <p:txBody>
          <a:bodyPr/>
          <a:lstStyle/>
          <a:p>
            <a:pPr lvl="1"/>
            <a:r>
              <a:rPr/>
              <a:t>Linear regression</a:t>
            </a:r>
          </a:p>
          <a:p>
            <a:pPr lvl="1"/>
            <a:r>
              <a:rPr/>
              <a:t>Two-sample t-test</a:t>
            </a:r>
          </a:p>
          <a:p>
            <a:pPr lvl="1"/>
            <a:r>
              <a:rPr/>
              <a:t>Analysis of variance</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Second</a:t>
            </a:r>
            <a:r>
              <a:rPr/>
              <a:t> </a:t>
            </a:r>
            <a:r>
              <a:rPr/>
              <a:t>break</a:t>
            </a:r>
          </a:p>
        </p:txBody>
      </p:sp>
      <p:sp>
        <p:nvSpPr>
          <p:cNvPr id="3" name="Content Placeholder 2"/>
          <p:cNvSpPr>
            <a:spLocks noGrp="1"/>
          </p:cNvSpPr>
          <p:nvPr>
            <p:ph idx="1"/>
          </p:nvPr>
        </p:nvSpPr>
        <p:spPr/>
        <p:txBody>
          <a:bodyPr/>
          <a:lstStyle/>
          <a:p>
            <a:pPr lvl="1"/>
            <a:r>
              <a:rPr/>
              <a:t>What have you learned?</a:t>
            </a:r>
          </a:p>
          <a:p>
            <a:pPr lvl="2"/>
            <a:r>
              <a:rPr/>
              <a:t>Descriptive statistics</a:t>
            </a:r>
          </a:p>
          <a:p>
            <a:pPr lvl="2"/>
            <a:r>
              <a:rPr/>
              <a:t>Linear regression</a:t>
            </a:r>
          </a:p>
          <a:p>
            <a:pPr lvl="1"/>
            <a:r>
              <a:rPr/>
              <a:t>What’s coming next?</a:t>
            </a:r>
          </a:p>
          <a:p>
            <a:pPr lvl="2"/>
            <a:r>
              <a:rPr/>
              <a:t>Logistic regression</a:t>
            </a:r>
          </a:p>
          <a:p>
            <a:pPr lvl="2"/>
            <a:r>
              <a:rPr/>
              <a:t>Poisson regression</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Logistic</a:t>
            </a:r>
            <a:r>
              <a:rPr/>
              <a:t> </a:t>
            </a:r>
            <a:r>
              <a:rPr/>
              <a:t>regression</a:t>
            </a:r>
          </a:p>
        </p:txBody>
      </p:sp>
      <p:sp>
        <p:nvSpPr>
          <p:cNvPr id="3" name="Content Placeholder 2"/>
          <p:cNvSpPr>
            <a:spLocks noGrp="1"/>
          </p:cNvSpPr>
          <p:nvPr>
            <p:ph idx="1"/>
          </p:nvPr>
        </p:nvSpPr>
        <p:spPr/>
        <p:txBody>
          <a:bodyPr/>
          <a:lstStyle/>
          <a:p>
            <a:pPr lvl="1"/>
            <a:r>
              <a:rPr/>
              <a:t>Binary outcome variable</a:t>
            </a:r>
          </a:p>
          <a:p>
            <a:pPr lvl="1"/>
            <a:r>
              <a:rPr/>
              <a:t>Either categorical or continuous independent variables</a:t>
            </a:r>
          </a:p>
          <a:p>
            <a:pPr lvl="1"/>
            <a:r>
              <a:rPr/>
              <a:t>Multiple variables (risk adjustment)</a:t>
            </a:r>
          </a:p>
          <a:p>
            <a:pPr lvl="1"/>
            <a:r>
              <a:rPr/>
              <a:t>Interactions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Permissible</a:t>
            </a:r>
            <a:r>
              <a:rPr/>
              <a:t> </a:t>
            </a:r>
            <a:r>
              <a:rPr/>
              <a:t>statistical</a:t>
            </a:r>
            <a:r>
              <a:rPr/>
              <a:t> </a:t>
            </a:r>
            <a:r>
              <a:rPr/>
              <a:t>summaries</a:t>
            </a:r>
          </a:p>
        </p:txBody>
      </p:sp>
      <p:sp>
        <p:nvSpPr>
          <p:cNvPr id="3" name="Content Placeholder 2"/>
          <p:cNvSpPr>
            <a:spLocks noGrp="1"/>
          </p:cNvSpPr>
          <p:nvPr>
            <p:ph idx="1"/>
          </p:nvPr>
        </p:nvSpPr>
        <p:spPr/>
        <p:txBody>
          <a:bodyPr/>
          <a:lstStyle/>
          <a:p>
            <a:pPr lvl="1"/>
            <a:r>
              <a:rPr/>
              <a:t>Nominal: percentage, mode</a:t>
            </a:r>
          </a:p>
          <a:p>
            <a:pPr lvl="1"/>
            <a:r>
              <a:rPr/>
              <a:t>Ordinal: median</a:t>
            </a:r>
          </a:p>
          <a:p>
            <a:pPr lvl="1"/>
            <a:r>
              <a:rPr/>
              <a:t>Interval: mean, standard deviation</a:t>
            </a:r>
          </a:p>
          <a:p>
            <a:pPr lvl="1"/>
            <a:r>
              <a:rPr/>
              <a:t>Ratio: Coefficient of variation</a:t>
            </a:r>
          </a:p>
          <a:p>
            <a:pPr lvl="1"/>
            <a:r>
              <a:rPr/>
              <a:t>Special cases</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a:t>
            </a:r>
            <a:r>
              <a:rPr/>
              <a:t> </a:t>
            </a:r>
            <a:r>
              <a:rPr/>
              <a:t>linear</a:t>
            </a:r>
            <a:r>
              <a:rPr/>
              <a:t> </a:t>
            </a:r>
            <a:r>
              <a:rPr/>
              <a:t>model</a:t>
            </a:r>
            <a:r>
              <a:rPr/>
              <a:t> </a:t>
            </a:r>
            <a:r>
              <a:rPr/>
              <a:t>for</a:t>
            </a:r>
            <a:r>
              <a:rPr/>
              <a:t> </a:t>
            </a:r>
            <a:r>
              <a:rPr/>
              <a:t>probability</a:t>
            </a:r>
            <a:r>
              <a:rPr/>
              <a:t> </a:t>
            </a:r>
            <a:r>
              <a:rPr/>
              <a:t>(1/2)</a:t>
            </a:r>
          </a:p>
        </p:txBody>
      </p:sp>
      <p:pic>
        <p:nvPicPr>
          <p:cNvPr descr="../images/13/logistic-linear-1.gif" id="0" name="Picture 1"/>
          <p:cNvPicPr>
            <a:picLocks noGrp="1" noChangeAspect="1"/>
          </p:cNvPicPr>
          <p:nvPr/>
        </p:nvPicPr>
        <p:blipFill>
          <a:blip r:embed="rId3"/>
          <a:stretch>
            <a:fillRect/>
          </a:stretch>
        </p:blipFill>
        <p:spPr bwMode="auto">
          <a:xfrm>
            <a:off x="2514600" y="1600200"/>
            <a:ext cx="41021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Table</a:t>
            </a:r>
            <a:r>
              <a:rPr/>
              <a:t> </a:t>
            </a:r>
            <a:r>
              <a:rPr/>
              <a:t>showing</a:t>
            </a:r>
            <a:r>
              <a:rPr/>
              <a:t> </a:t>
            </a:r>
            <a:r>
              <a:rPr/>
              <a:t>a</a:t>
            </a:r>
            <a:r>
              <a:rPr/>
              <a:t> </a:t>
            </a:r>
            <a:r>
              <a:rPr/>
              <a:t>reasonable</a:t>
            </a:r>
            <a:r>
              <a:rPr/>
              <a:t> </a:t>
            </a:r>
            <a:r>
              <a:rPr/>
              <a:t>linear</a:t>
            </a:r>
            <a:r>
              <a:rPr/>
              <a:t> </a:t>
            </a:r>
            <a:r>
              <a:rPr/>
              <a:t>relationship</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a:t>
            </a:r>
            <a:r>
              <a:rPr/>
              <a:t> </a:t>
            </a:r>
            <a:r>
              <a:rPr/>
              <a:t>linear</a:t>
            </a:r>
            <a:r>
              <a:rPr/>
              <a:t> </a:t>
            </a:r>
            <a:r>
              <a:rPr/>
              <a:t>model</a:t>
            </a:r>
            <a:r>
              <a:rPr/>
              <a:t> </a:t>
            </a:r>
            <a:r>
              <a:rPr/>
              <a:t>for</a:t>
            </a:r>
            <a:r>
              <a:rPr/>
              <a:t> </a:t>
            </a:r>
            <a:r>
              <a:rPr/>
              <a:t>probability</a:t>
            </a:r>
            <a:r>
              <a:rPr/>
              <a:t> </a:t>
            </a:r>
            <a:r>
              <a:rPr/>
              <a:t>(2/2)</a:t>
            </a:r>
          </a:p>
        </p:txBody>
      </p:sp>
      <p:pic>
        <p:nvPicPr>
          <p:cNvPr descr="../images/13/logistic-linear-2.gif" id="0" name="Picture 1"/>
          <p:cNvPicPr>
            <a:picLocks noGrp="1" noChangeAspect="1"/>
          </p:cNvPicPr>
          <p:nvPr/>
        </p:nvPicPr>
        <p:blipFill>
          <a:blip r:embed="rId3"/>
          <a:stretch>
            <a:fillRect/>
          </a:stretch>
        </p:blipFill>
        <p:spPr bwMode="auto">
          <a:xfrm>
            <a:off x="2514600" y="1600200"/>
            <a:ext cx="41021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Table</a:t>
            </a:r>
            <a:r>
              <a:rPr/>
              <a:t> </a:t>
            </a:r>
            <a:r>
              <a:rPr/>
              <a:t>showing</a:t>
            </a:r>
            <a:r>
              <a:rPr/>
              <a:t> </a:t>
            </a:r>
            <a:r>
              <a:rPr/>
              <a:t>an</a:t>
            </a:r>
            <a:r>
              <a:rPr/>
              <a:t> </a:t>
            </a:r>
            <a:r>
              <a:rPr/>
              <a:t>unreasonable</a:t>
            </a:r>
            <a:r>
              <a:rPr/>
              <a:t> </a:t>
            </a:r>
            <a:r>
              <a:rPr/>
              <a:t>linear</a:t>
            </a:r>
            <a:r>
              <a:rPr/>
              <a:t> </a:t>
            </a:r>
            <a:r>
              <a:rPr/>
              <a:t>relationship</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a:t>
            </a:r>
            <a:r>
              <a:rPr/>
              <a:t> </a:t>
            </a:r>
            <a:r>
              <a:rPr/>
              <a:t>multiplicative</a:t>
            </a:r>
            <a:r>
              <a:rPr/>
              <a:t> </a:t>
            </a:r>
            <a:r>
              <a:rPr/>
              <a:t>model</a:t>
            </a:r>
            <a:r>
              <a:rPr/>
              <a:t> </a:t>
            </a:r>
            <a:r>
              <a:rPr/>
              <a:t>for</a:t>
            </a:r>
            <a:r>
              <a:rPr/>
              <a:t> </a:t>
            </a:r>
            <a:r>
              <a:rPr/>
              <a:t>probability</a:t>
            </a:r>
          </a:p>
        </p:txBody>
      </p:sp>
      <p:pic>
        <p:nvPicPr>
          <p:cNvPr descr="../images/13/logistic-multiplicative-1.gif" id="0" name="Picture 1"/>
          <p:cNvPicPr>
            <a:picLocks noGrp="1" noChangeAspect="1"/>
          </p:cNvPicPr>
          <p:nvPr/>
        </p:nvPicPr>
        <p:blipFill>
          <a:blip r:embed="rId3"/>
          <a:stretch>
            <a:fillRect/>
          </a:stretch>
        </p:blipFill>
        <p:spPr bwMode="auto">
          <a:xfrm>
            <a:off x="2514600" y="1600200"/>
            <a:ext cx="41021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A</a:t>
            </a:r>
            <a:r>
              <a:rPr/>
              <a:t> </a:t>
            </a:r>
            <a:r>
              <a:rPr/>
              <a:t>reasonable</a:t>
            </a:r>
            <a:r>
              <a:rPr/>
              <a:t> </a:t>
            </a:r>
            <a:r>
              <a:rPr/>
              <a:t>multiplicative</a:t>
            </a:r>
            <a:r>
              <a:rPr/>
              <a:t> </a:t>
            </a:r>
            <a:r>
              <a:rPr/>
              <a:t>model</a:t>
            </a:r>
            <a:r>
              <a:rPr/>
              <a:t> </a:t>
            </a:r>
            <a:r>
              <a:rPr/>
              <a:t>for</a:t>
            </a:r>
            <a:r>
              <a:rPr/>
              <a:t> </a:t>
            </a:r>
            <a:r>
              <a:rPr/>
              <a:t>probability</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The</a:t>
            </a:r>
            <a:r>
              <a:rPr/>
              <a:t> </a:t>
            </a:r>
            <a:r>
              <a:rPr/>
              <a:t>relationship</a:t>
            </a:r>
            <a:r>
              <a:rPr/>
              <a:t> </a:t>
            </a:r>
            <a:r>
              <a:rPr/>
              <a:t>between</a:t>
            </a:r>
            <a:r>
              <a:rPr/>
              <a:t> </a:t>
            </a:r>
            <a:r>
              <a:rPr/>
              <a:t>odds</a:t>
            </a:r>
            <a:r>
              <a:rPr/>
              <a:t> </a:t>
            </a:r>
            <a:r>
              <a:rPr/>
              <a:t>and</a:t>
            </a:r>
            <a:r>
              <a:rPr/>
              <a:t> </a:t>
            </a:r>
            <a:r>
              <a:rPr/>
              <a:t>probability</a:t>
            </a:r>
          </a:p>
        </p:txBody>
      </p:sp>
      <p:sp>
        <p:nvSpPr>
          <p:cNvPr id="3" name="Content Placeholder 2"/>
          <p:cNvSpPr>
            <a:spLocks noGrp="1"/>
          </p:cNvSpPr>
          <p:nvPr>
            <p:ph idx="1"/>
          </p:nvPr>
        </p:nvSpPr>
        <p:spPr/>
        <p:txBody>
          <a:bodyPr/>
          <a:lstStyle/>
          <a:p>
            <a:pPr lvl="1"/>
            <a:r>
              <a:rPr/>
              <a:t>Usually only seen in gambling contexts</a:t>
            </a:r>
          </a:p>
          <a:p>
            <a:pPr lvl="1"/>
            <a:r>
              <a:rPr/>
              <a:t>Sometimes ambiguous</a:t>
            </a:r>
          </a:p>
          <a:p>
            <a:pPr lvl="2"/>
            <a:r>
              <a:rPr/>
              <a:t>Odds in favor versus odds against</a:t>
            </a:r>
          </a:p>
          <a:p>
            <a:pPr lvl="1"/>
            <a:r>
              <a:rPr/>
              <a:t>Odds = Prob / (1-Prob)</a:t>
            </a:r>
          </a:p>
          <a:p>
            <a:pPr lvl="1"/>
            <a:r>
              <a:rPr/>
              <a:t>Prob = Odds / (1+Odds)</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a:t>
            </a:r>
            <a:r>
              <a:rPr/>
              <a:t> </a:t>
            </a:r>
            <a:r>
              <a:rPr/>
              <a:t>multiplicative</a:t>
            </a:r>
            <a:r>
              <a:rPr/>
              <a:t> </a:t>
            </a:r>
            <a:r>
              <a:rPr/>
              <a:t>odds</a:t>
            </a:r>
            <a:r>
              <a:rPr/>
              <a:t> </a:t>
            </a:r>
            <a:r>
              <a:rPr/>
              <a:t>model</a:t>
            </a:r>
          </a:p>
        </p:txBody>
      </p:sp>
      <p:pic>
        <p:nvPicPr>
          <p:cNvPr descr="../images/13/logistic-multiplicative-2.gif" id="0" name="Picture 1"/>
          <p:cNvPicPr>
            <a:picLocks noGrp="1" noChangeAspect="1"/>
          </p:cNvPicPr>
          <p:nvPr/>
        </p:nvPicPr>
        <p:blipFill>
          <a:blip r:embed="rId3"/>
          <a:stretch>
            <a:fillRect/>
          </a:stretch>
        </p:blipFill>
        <p:spPr bwMode="auto">
          <a:xfrm>
            <a:off x="1511300" y="1600200"/>
            <a:ext cx="61214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A</a:t>
            </a:r>
            <a:r>
              <a:rPr/>
              <a:t> </a:t>
            </a:r>
            <a:r>
              <a:rPr/>
              <a:t>multiplicative</a:t>
            </a:r>
            <a:r>
              <a:rPr/>
              <a:t> </a:t>
            </a:r>
            <a:r>
              <a:rPr/>
              <a:t>model</a:t>
            </a:r>
            <a:r>
              <a:rPr/>
              <a:t> </a:t>
            </a:r>
            <a:r>
              <a:rPr/>
              <a:t>for</a:t>
            </a:r>
            <a:r>
              <a:rPr/>
              <a:t> </a:t>
            </a:r>
            <a:r>
              <a:rPr/>
              <a:t>odds</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Linearity</a:t>
            </a:r>
            <a:r>
              <a:rPr/>
              <a:t> </a:t>
            </a:r>
            <a:r>
              <a:rPr/>
              <a:t>on</a:t>
            </a:r>
            <a:r>
              <a:rPr/>
              <a:t> </a:t>
            </a:r>
            <a:r>
              <a:rPr/>
              <a:t>log-odds</a:t>
            </a:r>
            <a:r>
              <a:rPr/>
              <a:t> </a:t>
            </a:r>
            <a:r>
              <a:rPr/>
              <a:t>scale</a:t>
            </a:r>
          </a:p>
        </p:txBody>
      </p:sp>
      <p:pic>
        <p:nvPicPr>
          <p:cNvPr descr="../images/13/logistic-log-odds-1.gif" id="0" name="Picture 1"/>
          <p:cNvPicPr>
            <a:picLocks noGrp="1" noChangeAspect="1"/>
          </p:cNvPicPr>
          <p:nvPr/>
        </p:nvPicPr>
        <p:blipFill>
          <a:blip r:embed="rId2"/>
          <a:stretch>
            <a:fillRect/>
          </a:stretch>
        </p:blipFill>
        <p:spPr bwMode="auto">
          <a:xfrm>
            <a:off x="482600" y="1600200"/>
            <a:ext cx="81788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Table</a:t>
            </a:r>
            <a:r>
              <a:rPr/>
              <a:t> </a:t>
            </a:r>
            <a:r>
              <a:rPr/>
              <a:t>showing</a:t>
            </a:r>
            <a:r>
              <a:rPr/>
              <a:t> </a:t>
            </a:r>
            <a:r>
              <a:rPr/>
              <a:t>linearity</a:t>
            </a:r>
            <a:r>
              <a:rPr/>
              <a:t> </a:t>
            </a:r>
            <a:r>
              <a:rPr/>
              <a:t>on</a:t>
            </a:r>
            <a:r>
              <a:rPr/>
              <a:t> </a:t>
            </a:r>
            <a:r>
              <a:rPr/>
              <a:t>the</a:t>
            </a:r>
            <a:r>
              <a:rPr/>
              <a:t> </a:t>
            </a:r>
            <a:r>
              <a:rPr/>
              <a:t>log</a:t>
            </a:r>
            <a:r>
              <a:rPr/>
              <a:t> </a:t>
            </a:r>
            <a:r>
              <a:rPr/>
              <a:t>odds</a:t>
            </a:r>
            <a:r>
              <a:rPr/>
              <a:t> </a:t>
            </a:r>
            <a:r>
              <a:rPr/>
              <a:t>scale</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The</a:t>
            </a:r>
            <a:r>
              <a:rPr/>
              <a:t> </a:t>
            </a:r>
            <a:r>
              <a:rPr/>
              <a:t>S-shaped</a:t>
            </a:r>
            <a:r>
              <a:rPr/>
              <a:t> </a:t>
            </a:r>
            <a:r>
              <a:rPr/>
              <a:t>logistic</a:t>
            </a:r>
            <a:r>
              <a:rPr/>
              <a:t> </a:t>
            </a:r>
            <a:r>
              <a:rPr/>
              <a:t>curve</a:t>
            </a:r>
            <a:r>
              <a:rPr/>
              <a:t> </a:t>
            </a:r>
            <a:r>
              <a:rPr/>
              <a:t>(1/2)</a:t>
            </a:r>
          </a:p>
        </p:txBody>
      </p:sp>
      <p:pic>
        <p:nvPicPr>
          <p:cNvPr descr="../images/13/logistic-log-odds-2.gif" id="0" name="Picture 1"/>
          <p:cNvPicPr>
            <a:picLocks noGrp="1" noChangeAspect="1"/>
          </p:cNvPicPr>
          <p:nvPr/>
        </p:nvPicPr>
        <p:blipFill>
          <a:blip r:embed="rId2"/>
          <a:stretch>
            <a:fillRect/>
          </a:stretch>
        </p:blipFill>
        <p:spPr bwMode="auto">
          <a:xfrm>
            <a:off x="482600" y="1600200"/>
            <a:ext cx="81788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Table</a:t>
            </a:r>
            <a:r>
              <a:rPr/>
              <a:t> </a:t>
            </a:r>
            <a:r>
              <a:rPr/>
              <a:t>converting</a:t>
            </a:r>
            <a:r>
              <a:rPr/>
              <a:t> </a:t>
            </a:r>
            <a:r>
              <a:rPr/>
              <a:t>back</a:t>
            </a:r>
            <a:r>
              <a:rPr/>
              <a:t> </a:t>
            </a:r>
            <a:r>
              <a:rPr/>
              <a:t>to</a:t>
            </a:r>
            <a:r>
              <a:rPr/>
              <a:t> </a:t>
            </a:r>
            <a:r>
              <a:rPr/>
              <a:t>probabilities</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The</a:t>
            </a:r>
            <a:r>
              <a:rPr/>
              <a:t> </a:t>
            </a:r>
            <a:r>
              <a:rPr/>
              <a:t>S-shaped</a:t>
            </a:r>
            <a:r>
              <a:rPr/>
              <a:t> </a:t>
            </a:r>
            <a:r>
              <a:rPr/>
              <a:t>logistic</a:t>
            </a:r>
            <a:r>
              <a:rPr/>
              <a:t> </a:t>
            </a:r>
            <a:r>
              <a:rPr/>
              <a:t>curve</a:t>
            </a:r>
            <a:r>
              <a:rPr/>
              <a:t> </a:t>
            </a:r>
            <a:r>
              <a:rPr/>
              <a:t>(2/2)</a:t>
            </a:r>
          </a:p>
        </p:txBody>
      </p:sp>
      <p:pic>
        <p:nvPicPr>
          <p:cNvPr descr="../images/13/logistic-log-odds-3.gif" id="0" name="Picture 1"/>
          <p:cNvPicPr>
            <a:picLocks noGrp="1" noChangeAspect="1"/>
          </p:cNvPicPr>
          <p:nvPr/>
        </p:nvPicPr>
        <p:blipFill>
          <a:blip r:embed="rId3"/>
          <a:stretch>
            <a:fillRect/>
          </a:stretch>
        </p:blipFill>
        <p:spPr bwMode="auto">
          <a:xfrm>
            <a:off x="1892300" y="1600200"/>
            <a:ext cx="53467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Graph</a:t>
            </a:r>
            <a:r>
              <a:rPr/>
              <a:t> </a:t>
            </a:r>
            <a:r>
              <a:rPr/>
              <a:t>of</a:t>
            </a:r>
            <a:r>
              <a:rPr/>
              <a:t> </a:t>
            </a:r>
            <a:r>
              <a:rPr/>
              <a:t>probabilities</a:t>
            </a: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An</a:t>
            </a:r>
            <a:r>
              <a:rPr/>
              <a:t> </a:t>
            </a:r>
            <a:r>
              <a:rPr/>
              <a:t>example</a:t>
            </a:r>
            <a:r>
              <a:rPr/>
              <a:t> </a:t>
            </a:r>
            <a:r>
              <a:rPr/>
              <a:t>of</a:t>
            </a:r>
            <a:r>
              <a:rPr/>
              <a:t> </a:t>
            </a:r>
            <a:r>
              <a:rPr/>
              <a:t>a</a:t>
            </a:r>
            <a:r>
              <a:rPr/>
              <a:t> </a:t>
            </a:r>
            <a:r>
              <a:rPr/>
              <a:t>log</a:t>
            </a:r>
            <a:r>
              <a:rPr/>
              <a:t> </a:t>
            </a:r>
            <a:r>
              <a:rPr/>
              <a:t>odds</a:t>
            </a:r>
            <a:r>
              <a:rPr/>
              <a:t> </a:t>
            </a:r>
            <a:r>
              <a:rPr/>
              <a:t>model</a:t>
            </a:r>
            <a:r>
              <a:rPr/>
              <a:t> </a:t>
            </a:r>
            <a:r>
              <a:rPr/>
              <a:t>with</a:t>
            </a:r>
            <a:r>
              <a:rPr/>
              <a:t> </a:t>
            </a:r>
            <a:r>
              <a:rPr/>
              <a:t>real</a:t>
            </a:r>
            <a:r>
              <a:rPr/>
              <a:t> </a:t>
            </a:r>
            <a:r>
              <a:rPr/>
              <a:t>data</a:t>
            </a:r>
            <a:r>
              <a:rPr/>
              <a:t> </a:t>
            </a:r>
            <a:r>
              <a:rPr/>
              <a:t>(1/2)</a:t>
            </a:r>
          </a:p>
        </p:txBody>
      </p:sp>
      <p:pic>
        <p:nvPicPr>
          <p:cNvPr descr="../images/13/logistic-ga-example-1.gif" id="0" name="Picture 1"/>
          <p:cNvPicPr>
            <a:picLocks noGrp="1" noChangeAspect="1"/>
          </p:cNvPicPr>
          <p:nvPr/>
        </p:nvPicPr>
        <p:blipFill>
          <a:blip r:embed="rId2"/>
          <a:stretch>
            <a:fillRect/>
          </a:stretch>
        </p:blipFill>
        <p:spPr bwMode="auto">
          <a:xfrm>
            <a:off x="457200" y="1841500"/>
            <a:ext cx="8229600" cy="35306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Log</a:t>
            </a:r>
            <a:r>
              <a:rPr/>
              <a:t> </a:t>
            </a:r>
            <a:r>
              <a:rPr/>
              <a:t>odds</a:t>
            </a:r>
            <a:r>
              <a:rPr/>
              <a:t> </a:t>
            </a:r>
            <a:r>
              <a:rPr/>
              <a:t>model</a:t>
            </a:r>
            <a:r>
              <a:rPr/>
              <a:t> </a:t>
            </a:r>
            <a:r>
              <a:rPr/>
              <a:t>for</a:t>
            </a:r>
            <a:r>
              <a:rPr/>
              <a:t> </a:t>
            </a:r>
            <a:r>
              <a:rPr/>
              <a:t>real</a:t>
            </a:r>
            <a:r>
              <a:rPr/>
              <a:t> </a:t>
            </a:r>
            <a:r>
              <a:rPr/>
              <a:t>data</a:t>
            </a:r>
            <a:r>
              <a:rPr/>
              <a:t> </a:t>
            </a:r>
            <a:r>
              <a:rPr/>
              <a:t>set</a:t>
            </a: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An</a:t>
            </a:r>
            <a:r>
              <a:rPr/>
              <a:t> </a:t>
            </a:r>
            <a:r>
              <a:rPr/>
              <a:t>example</a:t>
            </a:r>
            <a:r>
              <a:rPr/>
              <a:t> </a:t>
            </a:r>
            <a:r>
              <a:rPr/>
              <a:t>of</a:t>
            </a:r>
            <a:r>
              <a:rPr/>
              <a:t> </a:t>
            </a:r>
            <a:r>
              <a:rPr/>
              <a:t>a</a:t>
            </a:r>
            <a:r>
              <a:rPr/>
              <a:t> </a:t>
            </a:r>
            <a:r>
              <a:rPr/>
              <a:t>log</a:t>
            </a:r>
            <a:r>
              <a:rPr/>
              <a:t> </a:t>
            </a:r>
            <a:r>
              <a:rPr/>
              <a:t>odds</a:t>
            </a:r>
            <a:r>
              <a:rPr/>
              <a:t> </a:t>
            </a:r>
            <a:r>
              <a:rPr/>
              <a:t>model</a:t>
            </a:r>
            <a:r>
              <a:rPr/>
              <a:t> </a:t>
            </a:r>
            <a:r>
              <a:rPr/>
              <a:t>with</a:t>
            </a:r>
            <a:r>
              <a:rPr/>
              <a:t> </a:t>
            </a:r>
            <a:r>
              <a:rPr/>
              <a:t>real</a:t>
            </a:r>
            <a:r>
              <a:rPr/>
              <a:t> </a:t>
            </a:r>
            <a:r>
              <a:rPr/>
              <a:t>data</a:t>
            </a:r>
            <a:r>
              <a:rPr/>
              <a:t> </a:t>
            </a:r>
            <a:r>
              <a:rPr/>
              <a:t>(2/2)</a:t>
            </a:r>
          </a:p>
        </p:txBody>
      </p:sp>
      <p:pic>
        <p:nvPicPr>
          <p:cNvPr descr="../images/13/logistic-ga-example-2.gif" id="0" name="Picture 1"/>
          <p:cNvPicPr>
            <a:picLocks noGrp="1" noChangeAspect="1"/>
          </p:cNvPicPr>
          <p:nvPr/>
        </p:nvPicPr>
        <p:blipFill>
          <a:blip r:embed="rId3"/>
          <a:stretch>
            <a:fillRect/>
          </a:stretch>
        </p:blipFill>
        <p:spPr bwMode="auto">
          <a:xfrm>
            <a:off x="457200" y="1841500"/>
            <a:ext cx="8229600" cy="35306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Log</a:t>
            </a:r>
            <a:r>
              <a:rPr/>
              <a:t> </a:t>
            </a:r>
            <a:r>
              <a:rPr/>
              <a:t>odds</a:t>
            </a:r>
            <a:r>
              <a:rPr/>
              <a:t> </a:t>
            </a:r>
            <a:r>
              <a:rPr/>
              <a:t>model</a:t>
            </a:r>
            <a:r>
              <a:rPr/>
              <a:t> </a:t>
            </a:r>
            <a:r>
              <a:rPr/>
              <a:t>for</a:t>
            </a:r>
            <a:r>
              <a:rPr/>
              <a:t> </a:t>
            </a:r>
            <a:r>
              <a:rPr/>
              <a:t>real</a:t>
            </a:r>
            <a:r>
              <a:rPr/>
              <a:t> </a:t>
            </a:r>
            <a:r>
              <a:rPr/>
              <a:t>data</a:t>
            </a:r>
            <a:r>
              <a:rPr/>
              <a:t> </a:t>
            </a:r>
            <a:r>
              <a:rPr/>
              <a:t>set</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Permissible</a:t>
            </a:r>
            <a:r>
              <a:rPr/>
              <a:t> </a:t>
            </a:r>
            <a:r>
              <a:rPr/>
              <a:t>models</a:t>
            </a:r>
          </a:p>
        </p:txBody>
      </p:sp>
      <p:sp>
        <p:nvSpPr>
          <p:cNvPr id="3" name="Content Placeholder 2"/>
          <p:cNvSpPr>
            <a:spLocks noGrp="1"/>
          </p:cNvSpPr>
          <p:nvPr>
            <p:ph idx="1"/>
          </p:nvPr>
        </p:nvSpPr>
        <p:spPr/>
        <p:txBody>
          <a:bodyPr/>
          <a:lstStyle/>
          <a:p>
            <a:pPr lvl="1"/>
            <a:r>
              <a:rPr/>
              <a:t>Special cases</a:t>
            </a:r>
          </a:p>
          <a:p>
            <a:pPr lvl="2"/>
            <a:r>
              <a:rPr/>
              <a:t>Binary: Logistic regression</a:t>
            </a:r>
          </a:p>
          <a:p>
            <a:pPr lvl="2"/>
            <a:r>
              <a:rPr/>
              <a:t>Counts: Poisson regression</a:t>
            </a:r>
          </a:p>
          <a:p>
            <a:pPr lvl="2"/>
            <a:r>
              <a:rPr/>
              <a:t>Time-to-event data: Cox proportional hazards regression</a:t>
            </a:r>
          </a:p>
          <a:p>
            <a:pPr lvl="1"/>
            <a:r>
              <a:rPr/>
              <a:t>Nominal: Chi-square tests</a:t>
            </a:r>
          </a:p>
          <a:p>
            <a:pPr lvl="1"/>
            <a:r>
              <a:rPr/>
              <a:t>Ordinal outcome variable: Non-parametric tests</a:t>
            </a:r>
          </a:p>
          <a:p>
            <a:pPr lvl="1"/>
            <a:r>
              <a:rPr/>
              <a:t>Ordinal indepdent variable" p for trend tests</a:t>
            </a:r>
          </a:p>
          <a:p>
            <a:pPr lvl="1"/>
            <a:r>
              <a:rPr/>
              <a:t>Interval/ratio: linear regression</a:t>
            </a: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Categorical</a:t>
            </a:r>
            <a:r>
              <a:rPr/>
              <a:t> </a:t>
            </a:r>
            <a:r>
              <a:rPr/>
              <a:t>variables</a:t>
            </a:r>
            <a:r>
              <a:rPr/>
              <a:t> </a:t>
            </a:r>
            <a:r>
              <a:rPr/>
              <a:t>in</a:t>
            </a:r>
            <a:r>
              <a:rPr/>
              <a:t> </a:t>
            </a:r>
            <a:r>
              <a:rPr/>
              <a:t>a</a:t>
            </a:r>
            <a:r>
              <a:rPr/>
              <a:t> </a:t>
            </a:r>
            <a:r>
              <a:rPr/>
              <a:t>logistic</a:t>
            </a:r>
            <a:r>
              <a:rPr/>
              <a:t> </a:t>
            </a:r>
            <a:r>
              <a:rPr/>
              <a:t>regression</a:t>
            </a:r>
            <a:r>
              <a:rPr/>
              <a:t> </a:t>
            </a:r>
            <a:r>
              <a:rPr/>
              <a:t>model</a:t>
            </a:r>
          </a:p>
        </p:txBody>
      </p:sp>
      <p:sp>
        <p:nvSpPr>
          <p:cNvPr id="3" name="Content Placeholder 2"/>
          <p:cNvSpPr>
            <a:spLocks noGrp="1"/>
          </p:cNvSpPr>
          <p:nvPr>
            <p:ph idx="1"/>
          </p:nvPr>
        </p:nvSpPr>
        <p:spPr/>
        <p:txBody>
          <a:bodyPr/>
          <a:lstStyle/>
          <a:p>
            <a:pPr lvl="0" marL="0" indent="0">
              <a:buNone/>
            </a:pPr>
            <a:r>
              <a:rPr/>
              <a:t>You treat categorical variables in much the same way as you would in a linear regression model. Let’s start with some data that listed survival outcomes on the Titanic. That ship was struck by an iceberg and 863 passengers died out of a total of 1,313. This happened during an era where there was a strong belief in “women and children” first.</a:t>
            </a:r>
          </a:p>
          <a:p>
            <a:pPr lvl="0" marL="0" indent="0">
              <a:buNone/>
            </a:pPr>
            <a:r>
              <a:rPr/>
              <a:t>You can see this in the crosstabulation shown above. Among females, the odds of dying were 2-1 against, because the number of survivors (308) was twice as big as the number who died (154). Among males, the odds of dying were almost 5 to 1 in favor (actually 4.993 to 1), since the number who survived (142) was about one-fifth the number who died (709).</a:t>
            </a:r>
          </a:p>
          <a:p>
            <a:pPr lvl="0" marL="0" indent="0">
              <a:buNone/>
            </a:pPr>
            <a:r>
              <a:rPr/>
              <a:t>The odds ratio is 0.1, and we are very confident that this odds ratio is less than one, because the confidence interval goes up to only 0.13. Let’s analyze this data by creating an indicator variable for sex.</a:t>
            </a:r>
          </a:p>
          <a:p>
            <a:pPr lvl="0" marL="0" indent="0">
              <a:buNone/>
            </a:pPr>
            <a:r>
              <a:rPr/>
              <a:t>In SPSS, you would do this by selecting TRANSFORM | RECODE from the menu</a:t>
            </a:r>
          </a:p>
          <a:p>
            <a:pPr lvl="0" marL="0" indent="0">
              <a:buNone/>
            </a:pPr>
            <a:r>
              <a:rPr/>
              <a:t>Then click on the OLD AND NEW VALUES button.</a:t>
            </a:r>
          </a:p>
          <a:p>
            <a:pPr lvl="0" marL="0" indent="0">
              <a:buNone/>
            </a:pPr>
            <a:r>
              <a:rPr/>
              <a:t>Here, I use the codes of 0 for female and 1 for male. To run a logistic regression in SPSS, select ANALYZE | REGRESSION | BINARY LOGISTIC from the menu.</a:t>
            </a:r>
          </a:p>
          <a:p>
            <a:pPr lvl="0" marL="0" indent="0">
              <a:buNone/>
            </a:pPr>
            <a:r>
              <a:rPr/>
              <a:t>Click on the OPTIONS button.</a:t>
            </a:r>
          </a:p>
          <a:p>
            <a:pPr lvl="0" marL="0" indent="0">
              <a:buNone/>
            </a:pPr>
            <a:r>
              <a:rPr/>
              <a:t>Select the CI for exp(B) option, then click on the CONTINUE button and then on the OK button. Here is what the output looks like:</a:t>
            </a:r>
          </a:p>
          <a:p>
            <a:pPr lvl="0" marL="0" indent="0">
              <a:buNone/>
            </a:pPr>
            <a:r>
              <a:rPr/>
              <a:t>Let’s start with the CONSTANT row of the data. This has an interpretation similar to the intercept in the linear regression model. the B column represents the estimated log odds when SexMale=0. Above, you saw that the odds for dying were 2 to 1 against for females, and the natural logarithm of 2 is 0.693. The last column, EXP(B) represents the odds, or 2.000. You need to be careful with this interpretation, because sometimes SPSS will report the odds in favor of an event and sometimes it will report the odds against an event. You have to look at the crosstabulation to be sure which it is.</a:t>
            </a:r>
          </a:p>
          <a:p>
            <a:pPr lvl="0" marL="0" indent="0">
              <a:buNone/>
            </a:pPr>
            <a:r>
              <a:rPr/>
              <a:t>The SexMale row has an interpretation similar to the slope term in a linear regression model. The B column represents the estimated change in the log odds when SexMale increases by one unit. This is effectively the log odds ratio. We computed the odds ratio above, and -2.301 is the natural logarithm of 0.1. The last column, EXP(B) provides you with the odds ratio (0.100).</a:t>
            </a:r>
          </a:p>
          <a:p>
            <a:pPr lvl="0" marL="0" indent="0">
              <a:buNone/>
            </a:pPr>
            <a:r>
              <a:rPr/>
              <a:t>Coding is very important here. Suppose you had chosen the coding for SexFemale where1=female and 0=male.</a:t>
            </a:r>
          </a:p>
          <a:p>
            <a:pPr lvl="0" marL="0" indent="0">
              <a:buNone/>
            </a:pPr>
            <a:r>
              <a:rPr/>
              <a:t>Then the output would look quite different.</a:t>
            </a:r>
          </a:p>
          <a:p>
            <a:pPr lvl="0" marL="0" indent="0">
              <a:buNone/>
            </a:pPr>
            <a:r>
              <a:rPr/>
              <a:t>The log odds is now -1.608 which represents the log odds for males. The log odds ratio is now 2.301 and the odds ratio is 9.986 (which you might want to round to 10).</a:t>
            </a: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Categorical</a:t>
            </a:r>
            <a:r>
              <a:rPr/>
              <a:t> </a:t>
            </a:r>
            <a:r>
              <a:rPr/>
              <a:t>outcomes</a:t>
            </a:r>
            <a:r>
              <a:rPr/>
              <a:t> </a:t>
            </a:r>
            <a:r>
              <a:rPr/>
              <a:t>–</a:t>
            </a:r>
            <a:r>
              <a:rPr/>
              <a:t> </a:t>
            </a:r>
            <a:r>
              <a:rPr/>
              <a:t>summary</a:t>
            </a:r>
          </a:p>
        </p:txBody>
      </p:sp>
      <p:sp>
        <p:nvSpPr>
          <p:cNvPr id="3" name="Content Placeholder 2"/>
          <p:cNvSpPr>
            <a:spLocks noGrp="1"/>
          </p:cNvSpPr>
          <p:nvPr>
            <p:ph idx="1"/>
          </p:nvPr>
        </p:nvSpPr>
        <p:spPr/>
        <p:txBody>
          <a:bodyPr/>
          <a:lstStyle/>
          <a:p>
            <a:pPr lvl="1"/>
            <a:r>
              <a:rPr/>
              <a:t>Binary outcome variables</a:t>
            </a:r>
          </a:p>
          <a:p>
            <a:pPr lvl="2"/>
            <a:r>
              <a:rPr/>
              <a:t>Test of two proportions</a:t>
            </a:r>
          </a:p>
          <a:p>
            <a:pPr lvl="2"/>
            <a:r>
              <a:rPr/>
              <a:t>Chi-square test</a:t>
            </a:r>
          </a:p>
          <a:p>
            <a:pPr lvl="2"/>
            <a:r>
              <a:rPr/>
              <a:t>Logistic regression</a:t>
            </a:r>
          </a:p>
          <a:p>
            <a:pPr lvl="1"/>
            <a:r>
              <a:rPr/>
              <a:t>Ordinal outcome variables</a:t>
            </a:r>
          </a:p>
          <a:p>
            <a:pPr lvl="2"/>
            <a:r>
              <a:rPr/>
              <a:t>Nonparametric tests</a:t>
            </a:r>
          </a:p>
          <a:p>
            <a:pPr lvl="2"/>
            <a:r>
              <a:rPr/>
              <a:t>Ordinal logistic regression</a:t>
            </a:r>
          </a:p>
          <a:p>
            <a:pPr lvl="1"/>
            <a:r>
              <a:rPr/>
              <a:t>Multiple level nominal variables</a:t>
            </a:r>
          </a:p>
          <a:p>
            <a:pPr lvl="2"/>
            <a:r>
              <a:rPr/>
              <a:t>Chi-squre test</a:t>
            </a:r>
          </a:p>
          <a:p>
            <a:pPr lvl="2"/>
            <a:r>
              <a:rPr/>
              <a:t>Multinomial logistic regression.</a:t>
            </a: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Poisson</a:t>
            </a:r>
            <a:r>
              <a:rPr/>
              <a:t> </a:t>
            </a:r>
            <a:r>
              <a:rPr/>
              <a:t>regression</a:t>
            </a:r>
          </a:p>
        </p:txBody>
      </p:sp>
      <p:sp>
        <p:nvSpPr>
          <p:cNvPr id="3" name="Content Placeholder 2"/>
          <p:cNvSpPr>
            <a:spLocks noGrp="1"/>
          </p:cNvSpPr>
          <p:nvPr>
            <p:ph idx="1"/>
          </p:nvPr>
        </p:nvSpPr>
        <p:spPr/>
        <p:txBody>
          <a:bodyPr/>
          <a:lstStyle/>
          <a:p>
            <a:pPr lvl="1"/>
            <a:r>
              <a:rPr/>
              <a:t>The problems with counts</a:t>
            </a:r>
          </a:p>
          <a:p>
            <a:pPr lvl="2"/>
            <a:r>
              <a:rPr/>
              <a:t>Skewed</a:t>
            </a:r>
          </a:p>
          <a:p>
            <a:pPr lvl="2"/>
            <a:r>
              <a:rPr/>
              <a:t>Non-negative</a:t>
            </a:r>
          </a:p>
          <a:p>
            <a:pPr lvl="2"/>
            <a:r>
              <a:rPr/>
              <a:t>Unequal variances</a:t>
            </a:r>
          </a:p>
          <a:p>
            <a:pPr lvl="1"/>
            <a:r>
              <a:rPr/>
              <a:t>Analysis of rates</a:t>
            </a: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Example</a:t>
            </a: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Third</a:t>
            </a:r>
            <a:r>
              <a:rPr/>
              <a:t> </a:t>
            </a:r>
            <a:r>
              <a:rPr/>
              <a:t>break</a:t>
            </a:r>
          </a:p>
        </p:txBody>
      </p:sp>
      <p:sp>
        <p:nvSpPr>
          <p:cNvPr id="3" name="Content Placeholder 2"/>
          <p:cNvSpPr>
            <a:spLocks noGrp="1"/>
          </p:cNvSpPr>
          <p:nvPr>
            <p:ph idx="1"/>
          </p:nvPr>
        </p:nvSpPr>
        <p:spPr/>
        <p:txBody>
          <a:bodyPr/>
          <a:lstStyle/>
          <a:p>
            <a:pPr lvl="1"/>
            <a:r>
              <a:rPr/>
              <a:t>What have you learned?</a:t>
            </a:r>
          </a:p>
          <a:p>
            <a:pPr lvl="2"/>
            <a:r>
              <a:rPr/>
              <a:t>Logistic regression</a:t>
            </a:r>
          </a:p>
          <a:p>
            <a:pPr lvl="2"/>
            <a:r>
              <a:rPr/>
              <a:t>Poisson regression</a:t>
            </a:r>
          </a:p>
          <a:p>
            <a:pPr lvl="1"/>
            <a:r>
              <a:rPr/>
              <a:t>What’s coming next?</a:t>
            </a:r>
          </a:p>
          <a:p>
            <a:pPr lvl="2"/>
            <a:r>
              <a:rPr/>
              <a:t>Cox regression</a:t>
            </a:r>
          </a:p>
          <a:p>
            <a:pPr lvl="2"/>
            <a:r>
              <a:rPr/>
              <a:t>Longitudinal/hierarchical designs</a:t>
            </a: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Cox</a:t>
            </a:r>
            <a:r>
              <a:rPr/>
              <a:t> </a:t>
            </a:r>
            <a:r>
              <a:rPr/>
              <a:t>regression</a:t>
            </a:r>
          </a:p>
        </p:txBody>
      </p:sp>
      <p:pic>
        <p:nvPicPr>
          <p:cNvPr descr="../images/13/km-01.bmp" id="0" name="Picture 1"/>
          <p:cNvPicPr>
            <a:picLocks noGrp="1" noChangeAspect="1"/>
          </p:cNvPicPr>
          <p:nvPr/>
        </p:nvPicPr>
        <p:blipFill>
          <a:blip r:embed="rId2"/>
          <a:stretch>
            <a:fillRect/>
          </a:stretch>
        </p:blipFill>
        <p:spPr bwMode="auto">
          <a:xfrm>
            <a:off x="1562100" y="1600200"/>
            <a:ext cx="60198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conceptual</a:t>
            </a:r>
            <a:r>
              <a:rPr/>
              <a:t> </a:t>
            </a:r>
            <a:r>
              <a:rPr/>
              <a:t>illustration</a:t>
            </a:r>
            <a:r>
              <a:rPr/>
              <a:t> </a:t>
            </a:r>
            <a:r>
              <a:rPr/>
              <a:t>of</a:t>
            </a:r>
            <a:r>
              <a:rPr/>
              <a:t> </a:t>
            </a:r>
            <a:r>
              <a:rPr/>
              <a:t>Kaplan-Meier</a:t>
            </a:r>
            <a:r>
              <a:rPr/>
              <a:t> </a:t>
            </a:r>
            <a:r>
              <a:rPr/>
              <a:t>curve</a:t>
            </a:r>
            <a:r>
              <a:rPr/>
              <a:t> </a:t>
            </a:r>
            <a:r>
              <a:rPr/>
              <a:t>regions</a:t>
            </a: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Cox</a:t>
            </a:r>
            <a:r>
              <a:rPr/>
              <a:t> </a:t>
            </a:r>
            <a:r>
              <a:rPr/>
              <a:t>regression</a:t>
            </a:r>
          </a:p>
        </p:txBody>
      </p:sp>
      <p:pic>
        <p:nvPicPr>
          <p:cNvPr descr="../images/13/km-02.bmp" id="0" name="Picture 1"/>
          <p:cNvPicPr>
            <a:picLocks noGrp="1" noChangeAspect="1"/>
          </p:cNvPicPr>
          <p:nvPr/>
        </p:nvPicPr>
        <p:blipFill>
          <a:blip r:embed="rId2"/>
          <a:stretch>
            <a:fillRect/>
          </a:stretch>
        </p:blipFill>
        <p:spPr bwMode="auto">
          <a:xfrm>
            <a:off x="1562100" y="1600200"/>
            <a:ext cx="60198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conceptual</a:t>
            </a:r>
            <a:r>
              <a:rPr/>
              <a:t> </a:t>
            </a:r>
            <a:r>
              <a:rPr/>
              <a:t>illustration</a:t>
            </a:r>
            <a:r>
              <a:rPr/>
              <a:t> </a:t>
            </a:r>
            <a:r>
              <a:rPr/>
              <a:t>of</a:t>
            </a:r>
            <a:r>
              <a:rPr/>
              <a:t> </a:t>
            </a:r>
            <a:r>
              <a:rPr/>
              <a:t>Kaplan-Meier</a:t>
            </a:r>
            <a:r>
              <a:rPr/>
              <a:t> </a:t>
            </a:r>
            <a:r>
              <a:rPr/>
              <a:t>curve</a:t>
            </a:r>
            <a:r>
              <a:rPr/>
              <a:t> </a:t>
            </a:r>
            <a:r>
              <a:rPr/>
              <a:t>regions</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Cox</a:t>
            </a:r>
            <a:r>
              <a:rPr/>
              <a:t> </a:t>
            </a:r>
            <a:r>
              <a:rPr/>
              <a:t>regression</a:t>
            </a:r>
          </a:p>
        </p:txBody>
      </p:sp>
      <p:pic>
        <p:nvPicPr>
          <p:cNvPr descr="../images/13/km-03.bmp" id="0" name="Picture 1"/>
          <p:cNvPicPr>
            <a:picLocks noGrp="1" noChangeAspect="1"/>
          </p:cNvPicPr>
          <p:nvPr/>
        </p:nvPicPr>
        <p:blipFill>
          <a:blip r:embed="rId2"/>
          <a:stretch>
            <a:fillRect/>
          </a:stretch>
        </p:blipFill>
        <p:spPr bwMode="auto">
          <a:xfrm>
            <a:off x="1562100" y="1600200"/>
            <a:ext cx="60198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Simple</a:t>
            </a:r>
            <a:r>
              <a:rPr/>
              <a:t> </a:t>
            </a:r>
            <a:r>
              <a:rPr/>
              <a:t>example</a:t>
            </a:r>
            <a:r>
              <a:rPr/>
              <a:t> </a:t>
            </a:r>
            <a:r>
              <a:rPr/>
              <a:t>comparing</a:t>
            </a:r>
            <a:r>
              <a:rPr/>
              <a:t> </a:t>
            </a:r>
            <a:r>
              <a:rPr/>
              <a:t>two</a:t>
            </a:r>
            <a:r>
              <a:rPr/>
              <a:t> </a:t>
            </a:r>
            <a:r>
              <a:rPr/>
              <a:t>Kaplan-Meier</a:t>
            </a:r>
            <a:r>
              <a:rPr/>
              <a:t> </a:t>
            </a:r>
            <a:r>
              <a:rPr/>
              <a:t>curves</a:t>
            </a: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Cox</a:t>
            </a:r>
            <a:r>
              <a:rPr/>
              <a:t> </a:t>
            </a:r>
            <a:r>
              <a:rPr/>
              <a:t>regression</a:t>
            </a:r>
          </a:p>
        </p:txBody>
      </p:sp>
      <p:pic>
        <p:nvPicPr>
          <p:cNvPr descr="../images/13/hazard-functions.png" id="0" name="Picture 1"/>
          <p:cNvPicPr>
            <a:picLocks noGrp="1" noChangeAspect="1"/>
          </p:cNvPicPr>
          <p:nvPr/>
        </p:nvPicPr>
        <p:blipFill>
          <a:blip r:embed="rId2"/>
          <a:stretch>
            <a:fillRect/>
          </a:stretch>
        </p:blipFill>
        <p:spPr bwMode="auto">
          <a:xfrm>
            <a:off x="965200" y="1600200"/>
            <a:ext cx="72263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Illustration</a:t>
            </a:r>
            <a:r>
              <a:rPr/>
              <a:t> </a:t>
            </a:r>
            <a:r>
              <a:rPr/>
              <a:t>of</a:t>
            </a:r>
            <a:r>
              <a:rPr/>
              <a:t> </a:t>
            </a:r>
            <a:r>
              <a:rPr/>
              <a:t>increasing,</a:t>
            </a:r>
            <a:r>
              <a:rPr/>
              <a:t> </a:t>
            </a:r>
            <a:r>
              <a:rPr/>
              <a:t>decreasing,</a:t>
            </a:r>
            <a:r>
              <a:rPr/>
              <a:t> </a:t>
            </a:r>
            <a:r>
              <a:rPr/>
              <a:t>and</a:t>
            </a:r>
            <a:r>
              <a:rPr/>
              <a:t> </a:t>
            </a:r>
            <a:r>
              <a:rPr/>
              <a:t>constant</a:t>
            </a:r>
            <a:r>
              <a:rPr/>
              <a:t> </a:t>
            </a:r>
            <a:r>
              <a:rPr/>
              <a:t>hazards</a:t>
            </a: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Cox</a:t>
            </a:r>
            <a:r>
              <a:rPr/>
              <a:t> </a:t>
            </a:r>
            <a:r>
              <a:rPr/>
              <a:t>regression</a:t>
            </a:r>
            <a:r>
              <a:rPr/>
              <a:t> </a:t>
            </a:r>
            <a:r>
              <a:rPr/>
              <a:t>-</a:t>
            </a:r>
            <a:r>
              <a:rPr/>
              <a:t> </a:t>
            </a:r>
            <a:r>
              <a:rPr/>
              <a:t>summary</a:t>
            </a:r>
          </a:p>
        </p:txBody>
      </p:sp>
      <p:sp>
        <p:nvSpPr>
          <p:cNvPr id="3" name="Content Placeholder 2"/>
          <p:cNvSpPr>
            <a:spLocks noGrp="1"/>
          </p:cNvSpPr>
          <p:nvPr>
            <p:ph idx="1"/>
          </p:nvPr>
        </p:nvSpPr>
        <p:spPr/>
        <p:txBody>
          <a:bodyPr/>
          <a:lstStyle/>
          <a:p>
            <a:pPr lvl="1"/>
            <a:r>
              <a:rPr/>
              <a:t>Time-to-event outcome</a:t>
            </a:r>
          </a:p>
          <a:p>
            <a:pPr lvl="1"/>
            <a:r>
              <a:rPr/>
              <a:t>Continuous or categorical independent variables</a:t>
            </a:r>
          </a:p>
          <a:p>
            <a:pPr lvl="1"/>
            <a:r>
              <a:rPr/>
              <a:t>Mutiple independent variables</a:t>
            </a:r>
          </a:p>
          <a:p>
            <a:pPr lvl="2"/>
            <a:r>
              <a:rPr/>
              <a:t>Risk adjustment</a:t>
            </a:r>
          </a:p>
          <a:p>
            <a:pPr lvl="2"/>
            <a:r>
              <a:rPr/>
              <a:t>Interactions</a:t>
            </a:r>
          </a:p>
          <a:p>
            <a:pPr lvl="1"/>
            <a:r>
              <a:rPr/>
              <a:t>Alternatives</a:t>
            </a:r>
          </a:p>
          <a:p>
            <a:pPr lvl="2"/>
            <a:r>
              <a:rPr/>
              <a:t>Log rank test</a:t>
            </a:r>
          </a:p>
          <a:p>
            <a:pPr lvl="2"/>
            <a:r>
              <a:rPr/>
              <a:t>Parametric models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First</a:t>
            </a:r>
            <a:r>
              <a:rPr/>
              <a:t> </a:t>
            </a:r>
            <a:r>
              <a:rPr/>
              <a:t>break</a:t>
            </a:r>
          </a:p>
        </p:txBody>
      </p:sp>
      <p:sp>
        <p:nvSpPr>
          <p:cNvPr id="3" name="Content Placeholder 2"/>
          <p:cNvSpPr>
            <a:spLocks noGrp="1"/>
          </p:cNvSpPr>
          <p:nvPr>
            <p:ph idx="1"/>
          </p:nvPr>
        </p:nvSpPr>
        <p:spPr/>
        <p:txBody>
          <a:bodyPr/>
          <a:lstStyle/>
          <a:p>
            <a:pPr lvl="1"/>
            <a:r>
              <a:rPr/>
              <a:t>What have you learned?</a:t>
            </a:r>
          </a:p>
          <a:p>
            <a:pPr lvl="2"/>
            <a:r>
              <a:rPr/>
              <a:t>Scales of measurement</a:t>
            </a:r>
          </a:p>
          <a:p>
            <a:pPr lvl="2"/>
            <a:r>
              <a:rPr/>
              <a:t>Ordinal verus interval controversy</a:t>
            </a:r>
          </a:p>
          <a:p>
            <a:pPr lvl="1"/>
            <a:r>
              <a:rPr/>
              <a:t>What’s coming next?</a:t>
            </a:r>
          </a:p>
          <a:p>
            <a:pPr lvl="2"/>
            <a:r>
              <a:rPr/>
              <a:t>Descriptive statistics</a:t>
            </a:r>
          </a:p>
          <a:p>
            <a:pPr lvl="2"/>
            <a:r>
              <a:rPr/>
              <a:t>Linear regression</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Hierarchical/longitudinal</a:t>
            </a:r>
            <a:r>
              <a:rPr/>
              <a:t> </a:t>
            </a:r>
            <a:r>
              <a:rPr/>
              <a:t>designs</a:t>
            </a:r>
          </a:p>
        </p:txBody>
      </p:sp>
      <p:sp>
        <p:nvSpPr>
          <p:cNvPr id="3" name="Content Placeholder 2"/>
          <p:cNvSpPr>
            <a:spLocks noGrp="1"/>
          </p:cNvSpPr>
          <p:nvPr>
            <p:ph idx="1"/>
          </p:nvPr>
        </p:nvSpPr>
        <p:spPr/>
        <p:txBody>
          <a:bodyPr/>
          <a:lstStyle/>
          <a:p>
            <a:pPr lvl="1"/>
            <a:r>
              <a:rPr/>
              <a:t>Matching</a:t>
            </a:r>
          </a:p>
          <a:p>
            <a:pPr lvl="1"/>
            <a:r>
              <a:rPr/>
              <a:t>Baseline measures</a:t>
            </a:r>
          </a:p>
          <a:p>
            <a:pPr lvl="1"/>
            <a:r>
              <a:rPr/>
              <a:t>Longitudinal designs</a:t>
            </a:r>
          </a:p>
          <a:p>
            <a:pPr lvl="1"/>
            <a:r>
              <a:rPr/>
              <a:t>Cluster effects</a:t>
            </a: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Matching</a:t>
            </a:r>
          </a:p>
        </p:txBody>
      </p:sp>
      <p:sp>
        <p:nvSpPr>
          <p:cNvPr id="3" name="Content Placeholder 2"/>
          <p:cNvSpPr>
            <a:spLocks noGrp="1"/>
          </p:cNvSpPr>
          <p:nvPr>
            <p:ph idx="1"/>
          </p:nvPr>
        </p:nvSpPr>
        <p:spPr/>
        <p:txBody>
          <a:bodyPr/>
          <a:lstStyle/>
          <a:p>
            <a:pPr lvl="1"/>
            <a:r>
              <a:rPr/>
              <a:t>Greatly improves precision</a:t>
            </a:r>
          </a:p>
          <a:p>
            <a:pPr lvl="1"/>
            <a:r>
              <a:rPr/>
              <a:t>Logistical issues</a:t>
            </a:r>
          </a:p>
          <a:p>
            <a:pPr lvl="2"/>
            <a:r>
              <a:rPr/>
              <a:t>Close but not exact matches</a:t>
            </a:r>
          </a:p>
          <a:p>
            <a:pPr lvl="2"/>
            <a:r>
              <a:rPr/>
              <a:t>Loss of data due to mismatches</a:t>
            </a:r>
          </a:p>
          <a:p>
            <a:pPr lvl="1"/>
            <a:r>
              <a:rPr/>
              <a:t>Analysis methods</a:t>
            </a:r>
          </a:p>
          <a:p>
            <a:pPr lvl="2"/>
            <a:r>
              <a:rPr/>
              <a:t>Paired t-test</a:t>
            </a:r>
          </a:p>
          <a:p>
            <a:pPr lvl="2"/>
            <a:r>
              <a:rPr/>
              <a:t>Random effects models</a:t>
            </a: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Baseline</a:t>
            </a:r>
            <a:r>
              <a:rPr/>
              <a:t> </a:t>
            </a:r>
            <a:r>
              <a:rPr/>
              <a:t>measures</a:t>
            </a:r>
          </a:p>
        </p:txBody>
      </p:sp>
      <p:sp>
        <p:nvSpPr>
          <p:cNvPr id="3" name="Content Placeholder 2"/>
          <p:cNvSpPr>
            <a:spLocks noGrp="1"/>
          </p:cNvSpPr>
          <p:nvPr>
            <p:ph idx="1"/>
          </p:nvPr>
        </p:nvSpPr>
        <p:spPr/>
        <p:txBody>
          <a:bodyPr/>
          <a:lstStyle/>
          <a:p>
            <a:pPr lvl="1"/>
            <a:r>
              <a:rPr/>
              <a:t>Nice to have</a:t>
            </a:r>
          </a:p>
          <a:p>
            <a:pPr lvl="2"/>
            <a:r>
              <a:rPr/>
              <a:t>Adjust for baseline imbalance</a:t>
            </a:r>
          </a:p>
          <a:p>
            <a:pPr lvl="2"/>
            <a:r>
              <a:rPr/>
              <a:t>Improve precision</a:t>
            </a:r>
          </a:p>
          <a:p>
            <a:pPr lvl="1"/>
            <a:r>
              <a:rPr/>
              <a:t>Analysis methods</a:t>
            </a:r>
          </a:p>
          <a:p>
            <a:pPr lvl="2"/>
            <a:r>
              <a:rPr/>
              <a:t>Change score</a:t>
            </a:r>
          </a:p>
          <a:p>
            <a:pPr lvl="2"/>
            <a:r>
              <a:rPr/>
              <a:t>Baseline covariate</a:t>
            </a: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Longitudinal</a:t>
            </a:r>
            <a:r>
              <a:rPr/>
              <a:t> </a:t>
            </a:r>
            <a:r>
              <a:rPr/>
              <a:t>designs</a:t>
            </a:r>
          </a:p>
        </p:txBody>
      </p:sp>
      <p:sp>
        <p:nvSpPr>
          <p:cNvPr id="3" name="Content Placeholder 2"/>
          <p:cNvSpPr>
            <a:spLocks noGrp="1"/>
          </p:cNvSpPr>
          <p:nvPr>
            <p:ph idx="1"/>
          </p:nvPr>
        </p:nvSpPr>
        <p:spPr/>
        <p:txBody>
          <a:bodyPr/>
          <a:lstStyle/>
          <a:p>
            <a:pPr lvl="1"/>
            <a:r>
              <a:rPr/>
              <a:t>Advantages</a:t>
            </a:r>
          </a:p>
          <a:p>
            <a:pPr lvl="2"/>
            <a:r>
              <a:rPr/>
              <a:t>Rich, complete picture</a:t>
            </a:r>
          </a:p>
          <a:p>
            <a:pPr lvl="2"/>
            <a:r>
              <a:rPr/>
              <a:t>Improved precision</a:t>
            </a:r>
          </a:p>
          <a:p>
            <a:pPr lvl="1"/>
            <a:r>
              <a:rPr/>
              <a:t>Disadvantages</a:t>
            </a:r>
          </a:p>
          <a:p>
            <a:pPr lvl="2"/>
            <a:r>
              <a:rPr/>
              <a:t>Expensive</a:t>
            </a:r>
          </a:p>
          <a:p>
            <a:pPr lvl="2"/>
            <a:r>
              <a:rPr/>
              <a:t>Dropout</a:t>
            </a:r>
          </a:p>
          <a:p>
            <a:pPr lvl="1"/>
            <a:r>
              <a:rPr/>
              <a:t>Analysis methods</a:t>
            </a:r>
          </a:p>
          <a:p>
            <a:pPr lvl="2"/>
            <a:r>
              <a:rPr/>
              <a:t>Within subject designs</a:t>
            </a:r>
          </a:p>
          <a:p>
            <a:pPr lvl="2"/>
            <a:r>
              <a:rPr/>
              <a:t>Nested effects</a:t>
            </a:r>
          </a:p>
          <a:p>
            <a:pPr lvl="2"/>
            <a:r>
              <a:rPr/>
              <a:t>Repeated measures</a:t>
            </a:r>
          </a:p>
          <a:p>
            <a:pPr lvl="2"/>
            <a:r>
              <a:rPr/>
              <a:t>Split plot designs</a:t>
            </a:r>
          </a:p>
          <a:p>
            <a:pPr lvl="2"/>
            <a:r>
              <a:rPr/>
              <a:t>Random effects models</a:t>
            </a: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Cluster</a:t>
            </a:r>
            <a:r>
              <a:rPr/>
              <a:t> </a:t>
            </a:r>
            <a:r>
              <a:rPr/>
              <a:t>effects</a:t>
            </a:r>
          </a:p>
        </p:txBody>
      </p:sp>
      <p:sp>
        <p:nvSpPr>
          <p:cNvPr id="3" name="Content Placeholder 2"/>
          <p:cNvSpPr>
            <a:spLocks noGrp="1"/>
          </p:cNvSpPr>
          <p:nvPr>
            <p:ph idx="1"/>
          </p:nvPr>
        </p:nvSpPr>
        <p:spPr/>
        <p:txBody>
          <a:bodyPr/>
          <a:lstStyle/>
          <a:p>
            <a:pPr lvl="1"/>
            <a:r>
              <a:rPr/>
              <a:t>More than one source of variation</a:t>
            </a:r>
          </a:p>
          <a:p>
            <a:pPr lvl="1"/>
            <a:r>
              <a:rPr/>
              <a:t>Sources</a:t>
            </a:r>
          </a:p>
          <a:p>
            <a:pPr lvl="2"/>
            <a:r>
              <a:rPr/>
              <a:t>Families</a:t>
            </a:r>
          </a:p>
          <a:p>
            <a:pPr lvl="2"/>
            <a:r>
              <a:rPr/>
              <a:t>Clinics/Hospitals</a:t>
            </a:r>
          </a:p>
          <a:p>
            <a:pPr lvl="2"/>
            <a:r>
              <a:rPr/>
              <a:t>Schools</a:t>
            </a:r>
          </a:p>
          <a:p>
            <a:pPr lvl="2"/>
            <a:r>
              <a:rPr/>
              <a:t>Multicenter trials</a:t>
            </a:r>
          </a:p>
          <a:p>
            <a:pPr lvl="1"/>
            <a:r>
              <a:rPr/>
              <a:t>What is the unit of randomization?</a:t>
            </a:r>
          </a:p>
          <a:p>
            <a:pPr lvl="1"/>
            <a:r>
              <a:rPr/>
              <a:t>Analysis methods</a:t>
            </a:r>
          </a:p>
          <a:p>
            <a:pPr lvl="2"/>
            <a:r>
              <a:rPr/>
              <a:t>Random effects models</a:t>
            </a:r>
          </a:p>
          <a:p>
            <a:pPr lvl="2"/>
            <a:r>
              <a:rPr/>
              <a:t>Hierarchical models</a:t>
            </a: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Fourth</a:t>
            </a:r>
            <a:r>
              <a:rPr/>
              <a:t> </a:t>
            </a:r>
            <a:r>
              <a:rPr/>
              <a:t>break</a:t>
            </a:r>
          </a:p>
        </p:txBody>
      </p:sp>
      <p:sp>
        <p:nvSpPr>
          <p:cNvPr id="3" name="Content Placeholder 2"/>
          <p:cNvSpPr>
            <a:spLocks noGrp="1"/>
          </p:cNvSpPr>
          <p:nvPr>
            <p:ph idx="1"/>
          </p:nvPr>
        </p:nvSpPr>
        <p:spPr/>
        <p:txBody>
          <a:bodyPr/>
          <a:lstStyle/>
          <a:p>
            <a:pPr lvl="1"/>
            <a:r>
              <a:rPr/>
              <a:t>What have you learned?</a:t>
            </a:r>
          </a:p>
          <a:p>
            <a:pPr lvl="2"/>
            <a:r>
              <a:rPr/>
              <a:t>Cox regression</a:t>
            </a:r>
          </a:p>
          <a:p>
            <a:pPr lvl="2"/>
            <a:r>
              <a:rPr/>
              <a:t>Longitudinal/hierarchical designs</a:t>
            </a:r>
          </a:p>
          <a:p>
            <a:pPr lvl="1"/>
            <a:r>
              <a:rPr/>
              <a:t>What’s coming next?</a:t>
            </a:r>
          </a:p>
          <a:p>
            <a:pPr lvl="2"/>
            <a:r>
              <a:rPr/>
              <a:t>Qualitative data analysis</a:t>
            </a: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Analysis</a:t>
            </a:r>
            <a:r>
              <a:rPr/>
              <a:t> </a:t>
            </a:r>
            <a:r>
              <a:rPr/>
              <a:t>of</a:t>
            </a:r>
            <a:r>
              <a:rPr/>
              <a:t> </a:t>
            </a:r>
            <a:r>
              <a:rPr/>
              <a:t>Qualitative</a:t>
            </a:r>
            <a:r>
              <a:rPr/>
              <a:t> </a:t>
            </a:r>
            <a:r>
              <a:rPr/>
              <a:t>Data-resources</a:t>
            </a:r>
          </a:p>
        </p:txBody>
      </p:sp>
      <p:sp>
        <p:nvSpPr>
          <p:cNvPr id="3" name="Content Placeholder 2"/>
          <p:cNvSpPr>
            <a:spLocks noGrp="1"/>
          </p:cNvSpPr>
          <p:nvPr>
            <p:ph idx="1"/>
          </p:nvPr>
        </p:nvSpPr>
        <p:spPr/>
        <p:txBody>
          <a:bodyPr/>
          <a:lstStyle/>
          <a:p>
            <a:pPr lvl="1"/>
            <a:r>
              <a:rPr/>
              <a:t>Typically, a one-hour interview requires a minimum of three to four hours (or more) of analysis.</a:t>
            </a:r>
          </a:p>
          <a:p>
            <a:pPr lvl="1"/>
            <a:r>
              <a:rPr/>
              <a:t>Involve the participants in the process, especially for narrative research.</a:t>
            </a:r>
          </a:p>
          <a:p>
            <a:pPr lvl="1"/>
            <a:r>
              <a:rPr/>
              <a:t>Tools:</a:t>
            </a:r>
          </a:p>
          <a:p>
            <a:pPr lvl="2"/>
            <a:r>
              <a:rPr/>
              <a:t>focus groups</a:t>
            </a:r>
          </a:p>
          <a:p>
            <a:pPr lvl="2"/>
            <a:r>
              <a:rPr/>
              <a:t>semi-structured interviews</a:t>
            </a:r>
          </a:p>
          <a:p>
            <a:pPr lvl="2"/>
            <a:r>
              <a:rPr/>
              <a:t>participant observation</a:t>
            </a:r>
          </a:p>
          <a:p>
            <a:pPr lvl="2"/>
            <a:r>
              <a:rPr/>
              <a:t>archival records</a:t>
            </a: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Tools</a:t>
            </a: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Inductive</a:t>
            </a:r>
            <a:r>
              <a:rPr/>
              <a:t> </a:t>
            </a:r>
            <a:r>
              <a:rPr/>
              <a:t>process</a:t>
            </a:r>
          </a:p>
        </p:txBody>
      </p:sp>
      <p:sp>
        <p:nvSpPr>
          <p:cNvPr id="3" name="Content Placeholder 2"/>
          <p:cNvSpPr>
            <a:spLocks noGrp="1"/>
          </p:cNvSpPr>
          <p:nvPr>
            <p:ph idx="1"/>
          </p:nvPr>
        </p:nvSpPr>
        <p:spPr/>
        <p:txBody>
          <a:bodyPr/>
          <a:lstStyle/>
          <a:p>
            <a:pPr lvl="1"/>
            <a:r>
              <a:rPr/>
              <a:t>Start with the specific (raw data / transcript)</a:t>
            </a:r>
          </a:p>
          <a:p>
            <a:pPr lvl="2"/>
            <a:r>
              <a:rPr/>
              <a:t>Develop a theoretical framework from the data</a:t>
            </a:r>
          </a:p>
          <a:p>
            <a:pPr lvl="2"/>
            <a:r>
              <a:rPr/>
              <a:t>Conceptual categories emerge from the data</a:t>
            </a:r>
          </a:p>
          <a:p>
            <a:pPr lvl="2"/>
            <a:r>
              <a:rPr/>
              <a:t>Iterative process</a:t>
            </a:r>
          </a:p>
          <a:p>
            <a:pPr lvl="1"/>
            <a:r>
              <a:rPr/>
              <a:t>Define the process</a:t>
            </a:r>
          </a:p>
          <a:p>
            <a:pPr lvl="2"/>
            <a:r>
              <a:rPr/>
              <a:t>Who does the work</a:t>
            </a:r>
          </a:p>
          <a:p>
            <a:pPr lvl="2"/>
            <a:r>
              <a:rPr/>
              <a:t>Privacy protections</a:t>
            </a:r>
          </a:p>
          <a:p>
            <a:pPr lvl="2"/>
            <a:r>
              <a:rPr/>
              <a:t>How you will adapt</a:t>
            </a:r>
          </a:p>
        </p:txBody>
      </p:sp>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Analysis</a:t>
            </a:r>
            <a:r>
              <a:rPr/>
              <a:t> </a:t>
            </a:r>
            <a:r>
              <a:rPr/>
              <a:t>process</a:t>
            </a:r>
            <a:r>
              <a:rPr/>
              <a:t> </a:t>
            </a:r>
            <a:r>
              <a:rPr/>
              <a:t>for</a:t>
            </a:r>
            <a:r>
              <a:rPr/>
              <a:t> </a:t>
            </a:r>
            <a:r>
              <a:rPr/>
              <a:t>qualitative</a:t>
            </a:r>
            <a:r>
              <a:rPr/>
              <a:t> </a:t>
            </a:r>
            <a:r>
              <a:rPr/>
              <a:t>data</a:t>
            </a:r>
          </a:p>
        </p:txBody>
      </p:sp>
      <p:sp>
        <p:nvSpPr>
          <p:cNvPr id="3" name="Content Placeholder 2"/>
          <p:cNvSpPr>
            <a:spLocks noGrp="1"/>
          </p:cNvSpPr>
          <p:nvPr>
            <p:ph idx="1"/>
          </p:nvPr>
        </p:nvSpPr>
        <p:spPr/>
        <p:txBody>
          <a:bodyPr/>
          <a:lstStyle/>
          <a:p>
            <a:pPr lvl="1"/>
            <a:r>
              <a:rPr/>
              <a:t>Your research question is only your starting point.</a:t>
            </a:r>
          </a:p>
          <a:p>
            <a:pPr lvl="1"/>
            <a:r>
              <a:rPr/>
              <a:t>Don’t let your question blind you to new information</a:t>
            </a:r>
          </a:p>
          <a:p>
            <a:pPr lvl="1"/>
            <a:r>
              <a:rPr/>
              <a:t>Build themes before you complete your data collection</a:t>
            </a:r>
          </a:p>
          <a:p>
            <a:pPr lvl="2"/>
            <a:r>
              <a:rPr/>
              <a:t>Check back against the raw data</a:t>
            </a:r>
          </a:p>
          <a:p>
            <a:pPr lvl="2"/>
            <a:r>
              <a:rPr/>
              <a:t>Look for negative examples</a:t>
            </a:r>
          </a:p>
          <a:p>
            <a:pPr lvl="2"/>
            <a:r>
              <a:rPr/>
              <a:t>Don’t ignore infrequently voiced themes</a:t>
            </a:r>
          </a:p>
          <a:p>
            <a:pPr lvl="1"/>
            <a:r>
              <a:rPr/>
              <a:t>When have you achieved saturation?</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Descriptive</a:t>
            </a:r>
            <a:r>
              <a:rPr/>
              <a:t> </a:t>
            </a:r>
            <a:r>
              <a:rPr/>
              <a:t>statistics</a:t>
            </a:r>
          </a:p>
        </p:txBody>
      </p:sp>
      <p:sp>
        <p:nvSpPr>
          <p:cNvPr id="3" name="Content Placeholder 2"/>
          <p:cNvSpPr>
            <a:spLocks noGrp="1"/>
          </p:cNvSpPr>
          <p:nvPr>
            <p:ph idx="1"/>
          </p:nvPr>
        </p:nvSpPr>
        <p:spPr/>
        <p:txBody>
          <a:bodyPr/>
          <a:lstStyle/>
          <a:p>
            <a:pPr lvl="1"/>
            <a:r>
              <a:rPr/>
              <a:t>Part of every quantitative study</a:t>
            </a:r>
          </a:p>
          <a:p>
            <a:pPr lvl="1"/>
            <a:r>
              <a:rPr/>
              <a:t>Table 1, overall summaries</a:t>
            </a:r>
          </a:p>
          <a:p>
            <a:pPr lvl="2"/>
            <a:r>
              <a:rPr/>
              <a:t>Outcomes and covariates</a:t>
            </a:r>
          </a:p>
          <a:p>
            <a:pPr lvl="2"/>
            <a:r>
              <a:rPr/>
              <a:t>Means and standard deviations</a:t>
            </a:r>
          </a:p>
          <a:p>
            <a:pPr lvl="2"/>
            <a:r>
              <a:rPr/>
              <a:t>Percentages (always show denominator)</a:t>
            </a:r>
          </a:p>
          <a:p>
            <a:pPr lvl="1"/>
            <a:r>
              <a:rPr/>
              <a:t>Key subgroup comparisons</a:t>
            </a:r>
          </a:p>
          <a:p>
            <a:pPr lvl="2"/>
            <a:r>
              <a:rPr/>
              <a:t>Crosstabulations</a:t>
            </a:r>
          </a:p>
          <a:p>
            <a:pPr lvl="2"/>
            <a:r>
              <a:rPr/>
              <a:t>Means/standard deviations by subgroup</a:t>
            </a: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Role</a:t>
            </a:r>
            <a:r>
              <a:rPr/>
              <a:t> </a:t>
            </a:r>
            <a:r>
              <a:rPr/>
              <a:t>of</a:t>
            </a:r>
            <a:r>
              <a:rPr/>
              <a:t> </a:t>
            </a:r>
            <a:r>
              <a:rPr/>
              <a:t>Judgment</a:t>
            </a:r>
          </a:p>
        </p:txBody>
      </p:sp>
      <p:sp>
        <p:nvSpPr>
          <p:cNvPr id="3" name="Content Placeholder 2"/>
          <p:cNvSpPr>
            <a:spLocks noGrp="1"/>
          </p:cNvSpPr>
          <p:nvPr>
            <p:ph idx="1"/>
          </p:nvPr>
        </p:nvSpPr>
        <p:spPr/>
        <p:txBody>
          <a:bodyPr/>
          <a:lstStyle/>
          <a:p>
            <a:pPr lvl="1"/>
            <a:r>
              <a:rPr/>
              <a:t>Balancing act</a:t>
            </a:r>
          </a:p>
          <a:p>
            <a:pPr lvl="2"/>
            <a:r>
              <a:rPr/>
              <a:t>Level of creativity by coder to identify categories/relationships</a:t>
            </a:r>
          </a:p>
          <a:p>
            <a:pPr lvl="2"/>
            <a:r>
              <a:rPr/>
              <a:t>Must reflect the informants thoughts</a:t>
            </a:r>
          </a:p>
          <a:p>
            <a:pPr lvl="2"/>
            <a:r>
              <a:rPr/>
              <a:t>Audit of the coding by an independent person can check for the match between the coding and the source information</a:t>
            </a:r>
          </a:p>
          <a:p>
            <a:pPr lvl="1"/>
            <a:r>
              <a:rPr/>
              <a:t>Look for “negative cases”</a:t>
            </a: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Tenth</a:t>
            </a:r>
            <a:r>
              <a:rPr/>
              <a:t> </a:t>
            </a:r>
            <a:r>
              <a:rPr/>
              <a:t>break</a:t>
            </a:r>
          </a:p>
        </p:txBody>
      </p:sp>
      <p:sp>
        <p:nvSpPr>
          <p:cNvPr id="3" name="Content Placeholder 2"/>
          <p:cNvSpPr>
            <a:spLocks noGrp="1"/>
          </p:cNvSpPr>
          <p:nvPr>
            <p:ph idx="1"/>
          </p:nvPr>
        </p:nvSpPr>
        <p:spPr/>
        <p:txBody>
          <a:bodyPr/>
          <a:lstStyle/>
          <a:p>
            <a:pPr lvl="1"/>
            <a:r>
              <a:rPr/>
              <a:t>What have you learned?</a:t>
            </a:r>
          </a:p>
          <a:p>
            <a:pPr lvl="2"/>
            <a:r>
              <a:rPr/>
              <a:t>Qualitative data analysis</a:t>
            </a:r>
          </a:p>
          <a:p>
            <a:pPr lvl="1"/>
            <a:r>
              <a:rPr/>
              <a:t>What’s coming next?</a:t>
            </a:r>
          </a:p>
          <a:p>
            <a:pPr lvl="2"/>
            <a:r>
              <a:rPr/>
              <a:t>Writing a methods section</a:t>
            </a: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What</a:t>
            </a:r>
            <a:r>
              <a:rPr/>
              <a:t> </a:t>
            </a:r>
            <a:r>
              <a:rPr/>
              <a:t>purpose</a:t>
            </a:r>
            <a:r>
              <a:rPr/>
              <a:t> </a:t>
            </a:r>
            <a:r>
              <a:rPr/>
              <a:t>does</a:t>
            </a:r>
            <a:r>
              <a:rPr/>
              <a:t> </a:t>
            </a:r>
            <a:r>
              <a:rPr/>
              <a:t>a</a:t>
            </a:r>
            <a:r>
              <a:rPr/>
              <a:t> </a:t>
            </a:r>
            <a:r>
              <a:rPr/>
              <a:t>methods</a:t>
            </a:r>
            <a:r>
              <a:rPr/>
              <a:t> </a:t>
            </a:r>
            <a:r>
              <a:rPr/>
              <a:t>section</a:t>
            </a:r>
            <a:r>
              <a:rPr/>
              <a:t> </a:t>
            </a:r>
            <a:r>
              <a:rPr/>
              <a:t>serve?</a:t>
            </a:r>
          </a:p>
        </p:txBody>
      </p:sp>
      <p:sp>
        <p:nvSpPr>
          <p:cNvPr id="3" name="Content Placeholder 2"/>
          <p:cNvSpPr>
            <a:spLocks noGrp="1"/>
          </p:cNvSpPr>
          <p:nvPr>
            <p:ph idx="1"/>
          </p:nvPr>
        </p:nvSpPr>
        <p:spPr/>
        <p:txBody>
          <a:bodyPr/>
          <a:lstStyle/>
          <a:p>
            <a:pPr lvl="1"/>
            <a:r>
              <a:rPr/>
              <a:t>Assessment of the quality of your research</a:t>
            </a:r>
          </a:p>
          <a:p>
            <a:pPr lvl="2"/>
            <a:r>
              <a:rPr/>
              <a:t>Brag here about your rigor</a:t>
            </a:r>
          </a:p>
          <a:p>
            <a:pPr lvl="2"/>
            <a:r>
              <a:rPr/>
              <a:t>Save limitations for discussion</a:t>
            </a:r>
          </a:p>
          <a:p>
            <a:pPr lvl="1"/>
            <a:r>
              <a:rPr/>
              <a:t>Allow others to replicate</a:t>
            </a:r>
          </a:p>
          <a:p>
            <a:pPr lvl="2"/>
            <a:r>
              <a:rPr/>
              <a:t>Non-obvious details</a:t>
            </a:r>
          </a:p>
        </p:txBody>
      </p:sp>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What</a:t>
            </a:r>
            <a:r>
              <a:rPr/>
              <a:t> </a:t>
            </a:r>
            <a:r>
              <a:rPr/>
              <a:t>should</a:t>
            </a:r>
            <a:r>
              <a:rPr/>
              <a:t> </a:t>
            </a:r>
            <a:r>
              <a:rPr/>
              <a:t>not</a:t>
            </a:r>
            <a:r>
              <a:rPr/>
              <a:t> </a:t>
            </a:r>
            <a:r>
              <a:rPr/>
              <a:t>be</a:t>
            </a:r>
            <a:r>
              <a:rPr/>
              <a:t> </a:t>
            </a:r>
            <a:r>
              <a:rPr/>
              <a:t>included</a:t>
            </a:r>
            <a:r>
              <a:rPr/>
              <a:t> </a:t>
            </a:r>
            <a:r>
              <a:rPr/>
              <a:t>in</a:t>
            </a:r>
            <a:r>
              <a:rPr/>
              <a:t> </a:t>
            </a:r>
            <a:r>
              <a:rPr/>
              <a:t>the</a:t>
            </a:r>
            <a:r>
              <a:rPr/>
              <a:t> </a:t>
            </a:r>
            <a:r>
              <a:rPr/>
              <a:t>methods</a:t>
            </a:r>
            <a:r>
              <a:rPr/>
              <a:t> </a:t>
            </a:r>
            <a:r>
              <a:rPr/>
              <a:t>section</a:t>
            </a:r>
          </a:p>
        </p:txBody>
      </p:sp>
      <p:sp>
        <p:nvSpPr>
          <p:cNvPr id="3" name="Content Placeholder 2"/>
          <p:cNvSpPr>
            <a:spLocks noGrp="1"/>
          </p:cNvSpPr>
          <p:nvPr>
            <p:ph idx="1"/>
          </p:nvPr>
        </p:nvSpPr>
        <p:spPr/>
        <p:txBody>
          <a:bodyPr/>
          <a:lstStyle/>
          <a:p>
            <a:pPr lvl="1"/>
            <a:r>
              <a:rPr/>
              <a:t>“The Methods section should include only information that was available at the time the plan or protocol for the study was being written; all information obtained during the study belongs in the Results section.”</a:t>
            </a:r>
          </a:p>
          <a:p>
            <a:pPr lvl="2"/>
            <a:r>
              <a:rPr/>
              <a:t>International Commitee of Medical Journal Editors. Uniform requirements for manuscripts submitted to biomedical journals: Writing and editing for biomedical publication. J Pharmacol Pharmacother. 2010;1(1):42–58.</a:t>
            </a:r>
          </a:p>
        </p:txBody>
      </p:sp>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What</a:t>
            </a:r>
            <a:r>
              <a:rPr/>
              <a:t> </a:t>
            </a:r>
            <a:r>
              <a:rPr/>
              <a:t>belongs</a:t>
            </a:r>
            <a:r>
              <a:rPr/>
              <a:t> </a:t>
            </a:r>
            <a:r>
              <a:rPr/>
              <a:t>in</a:t>
            </a:r>
            <a:r>
              <a:rPr/>
              <a:t> </a:t>
            </a:r>
            <a:r>
              <a:rPr/>
              <a:t>the</a:t>
            </a:r>
            <a:r>
              <a:rPr/>
              <a:t> </a:t>
            </a:r>
            <a:r>
              <a:rPr/>
              <a:t>methods</a:t>
            </a:r>
            <a:r>
              <a:rPr/>
              <a:t> </a:t>
            </a:r>
            <a:r>
              <a:rPr/>
              <a:t>section</a:t>
            </a:r>
          </a:p>
        </p:txBody>
      </p:sp>
      <p:sp>
        <p:nvSpPr>
          <p:cNvPr id="3" name="Content Placeholder 2"/>
          <p:cNvSpPr>
            <a:spLocks noGrp="1"/>
          </p:cNvSpPr>
          <p:nvPr>
            <p:ph idx="1"/>
          </p:nvPr>
        </p:nvSpPr>
        <p:spPr/>
        <p:txBody>
          <a:bodyPr/>
          <a:lstStyle/>
          <a:p>
            <a:pPr lvl="1"/>
            <a:r>
              <a:rPr/>
              <a:t>Every methods section is different</a:t>
            </a:r>
          </a:p>
          <a:p>
            <a:pPr lvl="1"/>
            <a:r>
              <a:rPr/>
              <a:t>General structure</a:t>
            </a:r>
          </a:p>
          <a:p>
            <a:pPr lvl="2"/>
            <a:r>
              <a:rPr/>
              <a:t>Participants</a:t>
            </a:r>
          </a:p>
          <a:p>
            <a:pPr lvl="2"/>
            <a:r>
              <a:rPr/>
              <a:t>Materials</a:t>
            </a:r>
          </a:p>
          <a:p>
            <a:pPr lvl="2"/>
            <a:r>
              <a:rPr/>
              <a:t>Procedures</a:t>
            </a:r>
          </a:p>
          <a:p>
            <a:pPr lvl="2"/>
            <a:r>
              <a:rPr/>
              <a:t>Measures</a:t>
            </a:r>
          </a:p>
          <a:p>
            <a:pPr lvl="2"/>
            <a:r>
              <a:rPr/>
              <a:t>Analysis</a:t>
            </a:r>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Participants</a:t>
            </a:r>
          </a:p>
        </p:txBody>
      </p:sp>
      <p:sp>
        <p:nvSpPr>
          <p:cNvPr id="3" name="Content Placeholder 2"/>
          <p:cNvSpPr>
            <a:spLocks noGrp="1"/>
          </p:cNvSpPr>
          <p:nvPr>
            <p:ph idx="1"/>
          </p:nvPr>
        </p:nvSpPr>
        <p:spPr/>
        <p:txBody>
          <a:bodyPr/>
          <a:lstStyle/>
          <a:p>
            <a:pPr lvl="1"/>
            <a:r>
              <a:rPr/>
              <a:t>Where you will find your participants</a:t>
            </a:r>
          </a:p>
          <a:p>
            <a:pPr lvl="1"/>
            <a:r>
              <a:rPr/>
              <a:t>Inclusion/exclusion criteria</a:t>
            </a:r>
          </a:p>
          <a:p>
            <a:pPr lvl="1"/>
            <a:r>
              <a:rPr/>
              <a:t>Efforts to insure representativeness</a:t>
            </a:r>
          </a:p>
        </p:txBody>
      </p:sp>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Materials/Procedures</a:t>
            </a:r>
          </a:p>
        </p:txBody>
      </p:sp>
      <p:sp>
        <p:nvSpPr>
          <p:cNvPr id="3" name="Content Placeholder 2"/>
          <p:cNvSpPr>
            <a:spLocks noGrp="1"/>
          </p:cNvSpPr>
          <p:nvPr>
            <p:ph idx="1"/>
          </p:nvPr>
        </p:nvSpPr>
        <p:spPr/>
        <p:txBody>
          <a:bodyPr/>
          <a:lstStyle/>
          <a:p>
            <a:pPr lvl="1"/>
            <a:r>
              <a:rPr/>
              <a:t>Only document the non-routine</a:t>
            </a:r>
          </a:p>
          <a:p>
            <a:pPr lvl="1"/>
            <a:r>
              <a:rPr/>
              <a:t>Materials</a:t>
            </a:r>
          </a:p>
          <a:p>
            <a:pPr lvl="2"/>
            <a:r>
              <a:rPr/>
              <a:t>Chemicals</a:t>
            </a:r>
          </a:p>
          <a:p>
            <a:pPr lvl="2"/>
            <a:r>
              <a:rPr/>
              <a:t>Include company and location</a:t>
            </a:r>
          </a:p>
          <a:p>
            <a:pPr lvl="1"/>
            <a:r>
              <a:rPr/>
              <a:t>Procedures</a:t>
            </a:r>
          </a:p>
          <a:p>
            <a:pPr lvl="2"/>
            <a:r>
              <a:rPr/>
              <a:t>Running complex equipment</a:t>
            </a:r>
          </a:p>
          <a:p>
            <a:pPr lvl="2"/>
            <a:r>
              <a:rPr/>
              <a:t>Multiple step laboratory methods</a:t>
            </a:r>
          </a:p>
        </p:txBody>
      </p:sp>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Measures</a:t>
            </a:r>
          </a:p>
        </p:txBody>
      </p:sp>
      <p:sp>
        <p:nvSpPr>
          <p:cNvPr id="3" name="Content Placeholder 2"/>
          <p:cNvSpPr>
            <a:spLocks noGrp="1"/>
          </p:cNvSpPr>
          <p:nvPr>
            <p:ph idx="1"/>
          </p:nvPr>
        </p:nvSpPr>
        <p:spPr/>
        <p:txBody>
          <a:bodyPr/>
          <a:lstStyle/>
          <a:p>
            <a:pPr lvl="1"/>
            <a:r>
              <a:rPr/>
              <a:t>Outcome variables</a:t>
            </a:r>
          </a:p>
          <a:p>
            <a:pPr lvl="1"/>
            <a:r>
              <a:rPr/>
              <a:t>Independent variables</a:t>
            </a:r>
          </a:p>
          <a:p>
            <a:pPr lvl="1"/>
            <a:r>
              <a:rPr/>
              <a:t>Covariates</a:t>
            </a:r>
          </a:p>
          <a:p>
            <a:pPr lvl="1"/>
            <a:r>
              <a:rPr/>
              <a:t>Validity/reliability</a:t>
            </a:r>
          </a:p>
        </p:txBody>
      </p:sp>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Analysis</a:t>
            </a:r>
          </a:p>
        </p:txBody>
      </p:sp>
      <p:sp>
        <p:nvSpPr>
          <p:cNvPr id="3" name="Content Placeholder 2"/>
          <p:cNvSpPr>
            <a:spLocks noGrp="1"/>
          </p:cNvSpPr>
          <p:nvPr>
            <p:ph idx="1"/>
          </p:nvPr>
        </p:nvSpPr>
        <p:spPr/>
        <p:txBody>
          <a:bodyPr/>
          <a:lstStyle/>
          <a:p>
            <a:pPr lvl="1"/>
            <a:r>
              <a:rPr/>
              <a:t>Research hypotheses / questions</a:t>
            </a:r>
          </a:p>
          <a:p>
            <a:pPr lvl="1"/>
            <a:r>
              <a:rPr/>
              <a:t>Sample size justification</a:t>
            </a:r>
          </a:p>
          <a:p>
            <a:pPr lvl="1"/>
            <a:r>
              <a:rPr/>
              <a:t>Descriptive methods (see boilerplate)</a:t>
            </a:r>
          </a:p>
          <a:p>
            <a:pPr lvl="2"/>
            <a:r>
              <a:rPr/>
              <a:t>Boilerplate: “Continuous variables were summarized as means and SDs, and categorical variables were summarized as percentages.” Saleem 2019.</a:t>
            </a:r>
          </a:p>
          <a:p>
            <a:pPr lvl="1"/>
            <a:r>
              <a:rPr/>
              <a:t>Statistical model</a:t>
            </a:r>
          </a:p>
          <a:p>
            <a:pPr lvl="1"/>
            <a:r>
              <a:rPr/>
              <a:t>Adjustments for multiplicity</a:t>
            </a:r>
          </a:p>
          <a:p>
            <a:pPr lvl="1"/>
            <a:r>
              <a:rPr/>
              <a:t>Handling missing values/dropout</a:t>
            </a:r>
          </a:p>
          <a:p>
            <a:pPr lvl="1"/>
            <a:r>
              <a:rPr/>
              <a:t>Alpha level and one/two sided tests</a:t>
            </a:r>
          </a:p>
          <a:p>
            <a:pPr lvl="2"/>
            <a:r>
              <a:rPr/>
              <a:t>Boilerplate: “All tests were two sided, and P values below the 5% level were regarded as significant.” Lokken 1995.</a:t>
            </a:r>
          </a:p>
        </p:txBody>
      </p:sp>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Sections</a:t>
            </a:r>
            <a:r>
              <a:rPr/>
              <a:t> </a:t>
            </a:r>
            <a:r>
              <a:rPr/>
              <a:t>of</a:t>
            </a:r>
            <a:r>
              <a:rPr/>
              <a:t> </a:t>
            </a:r>
            <a:r>
              <a:rPr/>
              <a:t>a</a:t>
            </a:r>
            <a:r>
              <a:rPr/>
              <a:t> </a:t>
            </a:r>
            <a:r>
              <a:rPr/>
              <a:t>methods</a:t>
            </a:r>
            <a:r>
              <a:rPr/>
              <a:t> </a:t>
            </a:r>
            <a:r>
              <a:rPr/>
              <a:t>section</a:t>
            </a:r>
          </a:p>
        </p:txBody>
      </p:sp>
      <p:sp>
        <p:nvSpPr>
          <p:cNvPr id="3" name="Content Placeholder 2"/>
          <p:cNvSpPr>
            <a:spLocks noGrp="1"/>
          </p:cNvSpPr>
          <p:nvPr>
            <p:ph idx="1"/>
          </p:nvPr>
        </p:nvSpPr>
        <p:spPr/>
        <p:txBody>
          <a:bodyPr/>
          <a:lstStyle/>
          <a:p>
            <a:pPr lvl="1"/>
            <a:r>
              <a:rPr/>
              <a:t>Participants, Procedure, Measures/Materials, Analysis section (Frye, no date)</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Statistical</a:t>
            </a:r>
            <a:r>
              <a:rPr/>
              <a:t> </a:t>
            </a:r>
            <a:r>
              <a:rPr/>
              <a:t>Analysis</a:t>
            </a:r>
            <a:r>
              <a:rPr/>
              <a:t> </a:t>
            </a:r>
            <a:r>
              <a:rPr/>
              <a:t>Selection</a:t>
            </a:r>
          </a:p>
        </p:txBody>
      </p:sp>
      <p:sp>
        <p:nvSpPr>
          <p:cNvPr id="3" name="Content Placeholder 2"/>
          <p:cNvSpPr>
            <a:spLocks noGrp="1"/>
          </p:cNvSpPr>
          <p:nvPr>
            <p:ph idx="1"/>
          </p:nvPr>
        </p:nvSpPr>
        <p:spPr/>
        <p:txBody>
          <a:bodyPr/>
          <a:lstStyle/>
          <a:p>
            <a:pPr lvl="1"/>
            <a:r>
              <a:rPr/>
              <a:t>Parametric statistics – assumptions</a:t>
            </a:r>
          </a:p>
          <a:p>
            <a:pPr lvl="2"/>
            <a:r>
              <a:rPr/>
              <a:t>DV values come from a population of values that is normally distributed (normality)</a:t>
            </a:r>
          </a:p>
          <a:p>
            <a:pPr lvl="2"/>
            <a:r>
              <a:rPr/>
              <a:t>Variances of the groups are equal (homogeneity of variance)</a:t>
            </a:r>
          </a:p>
          <a:p>
            <a:pPr lvl="3"/>
            <a:r>
              <a:rPr/>
              <a:t>Unequal group sizes and unequal variances &lt;U+F0E8&gt; increased Type I errors</a:t>
            </a:r>
          </a:p>
          <a:p>
            <a:pPr lvl="2"/>
            <a:r>
              <a:rPr/>
              <a:t>All participants with a particular group must be independent of each other (independence)</a:t>
            </a:r>
          </a:p>
          <a:p>
            <a:pPr lvl="3"/>
            <a:r>
              <a:rPr/>
              <a:t>Also an assumption for nonparametric statistics</a:t>
            </a:r>
          </a:p>
        </p:txBody>
      </p:sp>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Sections</a:t>
            </a:r>
            <a:r>
              <a:rPr/>
              <a:t> </a:t>
            </a:r>
            <a:r>
              <a:rPr/>
              <a:t>of</a:t>
            </a:r>
            <a:r>
              <a:rPr/>
              <a:t> </a:t>
            </a:r>
            <a:r>
              <a:rPr/>
              <a:t>a</a:t>
            </a:r>
            <a:r>
              <a:rPr/>
              <a:t> </a:t>
            </a:r>
            <a:r>
              <a:rPr/>
              <a:t>methods</a:t>
            </a:r>
            <a:r>
              <a:rPr/>
              <a:t> </a:t>
            </a:r>
            <a:r>
              <a:rPr/>
              <a:t>section</a:t>
            </a:r>
          </a:p>
        </p:txBody>
      </p:sp>
      <p:sp>
        <p:nvSpPr>
          <p:cNvPr id="3" name="Content Placeholder 2"/>
          <p:cNvSpPr>
            <a:spLocks noGrp="1"/>
          </p:cNvSpPr>
          <p:nvPr>
            <p:ph idx="1"/>
          </p:nvPr>
        </p:nvSpPr>
        <p:spPr/>
        <p:txBody>
          <a:bodyPr/>
          <a:lstStyle/>
          <a:p>
            <a:pPr lvl="1"/>
            <a:r>
              <a:rPr/>
              <a:t>Subjects, Ethical considerations, Preparations, Protocol design, Measurements and calculations, Data analysis (Kallet 2004)</a:t>
            </a:r>
          </a:p>
        </p:txBody>
      </p:sp>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Sections</a:t>
            </a:r>
            <a:r>
              <a:rPr/>
              <a:t> </a:t>
            </a:r>
            <a:r>
              <a:rPr/>
              <a:t>of</a:t>
            </a:r>
            <a:r>
              <a:rPr/>
              <a:t> </a:t>
            </a:r>
            <a:r>
              <a:rPr/>
              <a:t>a</a:t>
            </a:r>
            <a:r>
              <a:rPr/>
              <a:t> </a:t>
            </a:r>
            <a:r>
              <a:rPr/>
              <a:t>methods</a:t>
            </a:r>
            <a:r>
              <a:rPr/>
              <a:t> </a:t>
            </a:r>
            <a:r>
              <a:rPr/>
              <a:t>section</a:t>
            </a:r>
          </a:p>
        </p:txBody>
      </p:sp>
      <p:sp>
        <p:nvSpPr>
          <p:cNvPr id="3" name="Content Placeholder 2"/>
          <p:cNvSpPr>
            <a:spLocks noGrp="1"/>
          </p:cNvSpPr>
          <p:nvPr>
            <p:ph idx="1"/>
          </p:nvPr>
        </p:nvSpPr>
        <p:spPr/>
        <p:txBody>
          <a:bodyPr/>
          <a:lstStyle/>
          <a:p>
            <a:pPr lvl="1"/>
            <a:r>
              <a:rPr/>
              <a:t>Participants, Materials (Stimuli, Testing materials, Background questionnaire), Procedure (Tasks, Design and analyses)</a:t>
            </a:r>
          </a:p>
        </p:txBody>
      </p:sp>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Sections</a:t>
            </a:r>
            <a:r>
              <a:rPr/>
              <a:t> </a:t>
            </a:r>
            <a:r>
              <a:rPr/>
              <a:t>of</a:t>
            </a:r>
            <a:r>
              <a:rPr/>
              <a:t> </a:t>
            </a:r>
            <a:r>
              <a:rPr/>
              <a:t>a</a:t>
            </a:r>
            <a:r>
              <a:rPr/>
              <a:t> </a:t>
            </a:r>
            <a:r>
              <a:rPr/>
              <a:t>methods</a:t>
            </a:r>
            <a:r>
              <a:rPr/>
              <a:t> </a:t>
            </a:r>
            <a:r>
              <a:rPr/>
              <a:t>section</a:t>
            </a:r>
          </a:p>
        </p:txBody>
      </p:sp>
      <p:sp>
        <p:nvSpPr>
          <p:cNvPr id="3" name="Content Placeholder 2"/>
          <p:cNvSpPr>
            <a:spLocks noGrp="1"/>
          </p:cNvSpPr>
          <p:nvPr>
            <p:ph idx="1"/>
          </p:nvPr>
        </p:nvSpPr>
        <p:spPr/>
        <p:txBody>
          <a:bodyPr/>
          <a:lstStyle/>
          <a:p>
            <a:pPr lvl="1"/>
            <a:r>
              <a:rPr/>
              <a:t>What materials did you use? Who were the subjects of your study? What was the design of your research? What procedure did you follow? (Kallestinova 2011)</a:t>
            </a:r>
          </a:p>
        </p:txBody>
      </p:sp>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Sections</a:t>
            </a:r>
            <a:r>
              <a:rPr/>
              <a:t> </a:t>
            </a:r>
            <a:r>
              <a:rPr/>
              <a:t>of</a:t>
            </a:r>
            <a:r>
              <a:rPr/>
              <a:t> </a:t>
            </a:r>
            <a:r>
              <a:rPr/>
              <a:t>a</a:t>
            </a:r>
            <a:r>
              <a:rPr/>
              <a:t> </a:t>
            </a:r>
            <a:r>
              <a:rPr/>
              <a:t>methods</a:t>
            </a:r>
            <a:r>
              <a:rPr/>
              <a:t> </a:t>
            </a:r>
            <a:r>
              <a:rPr/>
              <a:t>section</a:t>
            </a:r>
          </a:p>
        </p:txBody>
      </p:sp>
      <p:sp>
        <p:nvSpPr>
          <p:cNvPr id="3" name="Content Placeholder 2"/>
          <p:cNvSpPr>
            <a:spLocks noGrp="1"/>
          </p:cNvSpPr>
          <p:nvPr>
            <p:ph idx="1"/>
          </p:nvPr>
        </p:nvSpPr>
        <p:spPr/>
        <p:txBody>
          <a:bodyPr/>
          <a:lstStyle/>
          <a:p>
            <a:pPr lvl="1"/>
            <a:r>
              <a:rPr/>
              <a:t>Selection and description of participants, Technical information, Statistics. International Commitee of Medical Journal Editors 2010.</a:t>
            </a:r>
          </a:p>
        </p:txBody>
      </p:sp>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Sections</a:t>
            </a:r>
            <a:r>
              <a:rPr/>
              <a:t> </a:t>
            </a:r>
            <a:r>
              <a:rPr/>
              <a:t>of</a:t>
            </a:r>
            <a:r>
              <a:rPr/>
              <a:t> </a:t>
            </a:r>
            <a:r>
              <a:rPr/>
              <a:t>a</a:t>
            </a:r>
            <a:r>
              <a:rPr/>
              <a:t> </a:t>
            </a:r>
            <a:r>
              <a:rPr/>
              <a:t>methods</a:t>
            </a:r>
            <a:r>
              <a:rPr/>
              <a:t> </a:t>
            </a:r>
            <a:r>
              <a:rPr/>
              <a:t>section</a:t>
            </a:r>
          </a:p>
        </p:txBody>
      </p:sp>
      <p:sp>
        <p:nvSpPr>
          <p:cNvPr id="3" name="Content Placeholder 2"/>
          <p:cNvSpPr>
            <a:spLocks noGrp="1"/>
          </p:cNvSpPr>
          <p:nvPr>
            <p:ph idx="1"/>
          </p:nvPr>
        </p:nvSpPr>
        <p:spPr/>
        <p:txBody>
          <a:bodyPr/>
          <a:lstStyle/>
          <a:p>
            <a:pPr lvl="1"/>
            <a:r>
              <a:rPr/>
              <a:t>Materials (Chemical, Experimental materials, Experimental animals, Human subjects), Methods (Study design, Measurements/assessments, Statistical analyses) (Ghasemi 2019)</a:t>
            </a:r>
          </a:p>
        </p:txBody>
      </p:sp>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Conclusion</a:t>
            </a:r>
          </a:p>
        </p:txBody>
      </p:sp>
      <p:sp>
        <p:nvSpPr>
          <p:cNvPr id="3" name="Content Placeholder 2"/>
          <p:cNvSpPr>
            <a:spLocks noGrp="1"/>
          </p:cNvSpPr>
          <p:nvPr>
            <p:ph idx="1"/>
          </p:nvPr>
        </p:nvSpPr>
        <p:spPr/>
        <p:txBody>
          <a:bodyPr/>
          <a:lstStyle/>
          <a:p>
            <a:pPr lvl="1"/>
            <a:r>
              <a:rPr/>
              <a:t>Scales of measurement</a:t>
            </a:r>
          </a:p>
          <a:p>
            <a:pPr lvl="1"/>
            <a:r>
              <a:rPr/>
              <a:t>Descriptive statistics</a:t>
            </a:r>
          </a:p>
          <a:p>
            <a:pPr lvl="1"/>
            <a:r>
              <a:rPr/>
              <a:t>Linear, logistic, Poisson, and Cox regression</a:t>
            </a:r>
          </a:p>
          <a:p>
            <a:pPr lvl="1"/>
            <a:r>
              <a:rPr/>
              <a:t>Analysis of qualitative data</a:t>
            </a:r>
          </a:p>
          <a:p>
            <a:pPr lvl="1"/>
            <a:r>
              <a:rPr/>
              <a:t>Writing a methods section</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Data</a:t>
            </a:r>
            <a:r>
              <a:rPr/>
              <a:t> </a:t>
            </a:r>
            <a:r>
              <a:rPr/>
              <a:t>Analysis</a:t>
            </a:r>
          </a:p>
        </p:txBody>
      </p:sp>
      <p:sp>
        <p:nvSpPr>
          <p:cNvPr id="3" name="Content Placeholder 2"/>
          <p:cNvSpPr>
            <a:spLocks noGrp="1"/>
          </p:cNvSpPr>
          <p:nvPr>
            <p:ph idx="1"/>
          </p:nvPr>
        </p:nvSpPr>
        <p:spPr/>
        <p:txBody>
          <a:bodyPr/>
          <a:lstStyle/>
          <a:p>
            <a:pPr lvl="1"/>
            <a:r>
              <a:rPr/>
              <a:t>What do you need to accomplish with your data analysis?</a:t>
            </a:r>
          </a:p>
          <a:p>
            <a:pPr lvl="2"/>
            <a:r>
              <a:rPr/>
              <a:t>Quality check of data</a:t>
            </a:r>
          </a:p>
          <a:p>
            <a:pPr lvl="2"/>
            <a:r>
              <a:rPr/>
              <a:t>Description of sample</a:t>
            </a:r>
          </a:p>
          <a:p>
            <a:pPr lvl="2"/>
            <a:r>
              <a:rPr/>
              <a:t>Test of hypotheses/research questions</a:t>
            </a:r>
          </a:p>
          <a:p>
            <a:pPr lvl="2"/>
            <a:r>
              <a:rPr/>
              <a:t>Additional exploratory analyses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TotalTime>
  <Words>17</Words>
  <Application>Microsoft Office PowerPoint</Application>
  <PresentationFormat>On-screen Show (4:3)</PresentationFormat>
  <Paragraphs>9</Paragraphs>
  <Slides>4</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Title slide</vt:lpstr>
      <vt:lpstr>Content slide</vt:lpstr>
      <vt:lpstr>Two content</vt:lpstr>
      <vt:lpstr>Section Header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Video 13 - Statistical models</dc:title>
  <dc:creator>Steve Simon</dc:creator>
  <cp:keywords/>
  <dcterms:created xsi:type="dcterms:W3CDTF">2019-04-30T19:20:58Z</dcterms:created>
  <dcterms:modified xsi:type="dcterms:W3CDTF">2019-04-30T19:20:58Z</dcterms:modified>
</cp:coreProperties>
</file>