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project</a:t>
            </a:r>
          </a:p>
          <a:p>
            <a:pPr lvl="1"/>
            <a:r>
              <a:rPr/>
              <a:t>FINER</a:t>
            </a:r>
          </a:p>
          <a:p>
            <a:pPr lvl="2"/>
            <a:r>
              <a:rPr/>
              <a:t>Feasible</a:t>
            </a:r>
          </a:p>
          <a:p>
            <a:pPr lvl="2"/>
            <a:r>
              <a:rPr/>
              <a:t>Interesting</a:t>
            </a:r>
          </a:p>
          <a:p>
            <a:pPr lvl="2"/>
            <a:r>
              <a:rPr/>
              <a:t>Novel</a:t>
            </a:r>
          </a:p>
          <a:p>
            <a:pPr lvl="2"/>
            <a:r>
              <a:rPr/>
              <a:t>Ethical</a:t>
            </a: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 &amp; Watkins, 2009.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*** ### Research Ethics</a:t>
            </a:r>
          </a:p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image-02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?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 ?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2019-01-04T17:09:58Z</dcterms:created>
  <dcterms:modified xsi:type="dcterms:W3CDTF">2019-01-04T17:09:58Z</dcterms:modified>
</cp:coreProperties>
</file>