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1"/>
  </p:notesMasterIdLst>
  <p:handoutMasterIdLst>
    <p:handoutMasterId r:id="rId22"/>
  </p:handoutMasterIdLst>
  <p:sldIdLst>
    <p:sldId id="3195" r:id="rId2"/>
    <p:sldId id="3178" r:id="rId3"/>
    <p:sldId id="3196" r:id="rId4"/>
    <p:sldId id="3143" r:id="rId5"/>
    <p:sldId id="3210" r:id="rId6"/>
    <p:sldId id="3207" r:id="rId7"/>
    <p:sldId id="3211" r:id="rId8"/>
    <p:sldId id="3212" r:id="rId9"/>
    <p:sldId id="3214" r:id="rId10"/>
    <p:sldId id="3215" r:id="rId11"/>
    <p:sldId id="3208" r:id="rId12"/>
    <p:sldId id="3216" r:id="rId13"/>
    <p:sldId id="3217" r:id="rId14"/>
    <p:sldId id="3134" r:id="rId15"/>
    <p:sldId id="3218" r:id="rId16"/>
    <p:sldId id="3219" r:id="rId17"/>
    <p:sldId id="3209" r:id="rId18"/>
    <p:sldId id="3213" r:id="rId19"/>
    <p:sldId id="3200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1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BFB"/>
    <a:srgbClr val="FEA600"/>
    <a:srgbClr val="CB10D7"/>
    <a:srgbClr val="259FE5"/>
    <a:srgbClr val="72B027"/>
    <a:srgbClr val="FEA702"/>
    <a:srgbClr val="A6A6A6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5" autoAdjust="0"/>
    <p:restoredTop sz="92986" autoAdjust="0"/>
  </p:normalViewPr>
  <p:slideViewPr>
    <p:cSldViewPr>
      <p:cViewPr varScale="1">
        <p:scale>
          <a:sx n="75" d="100"/>
          <a:sy n="75" d="100"/>
        </p:scale>
        <p:origin x="270" y="72"/>
      </p:cViewPr>
      <p:guideLst>
        <p:guide orient="horz" pos="328"/>
        <p:guide pos="4051"/>
        <p:guide pos="557"/>
        <p:guide orient="horz" pos="4183"/>
        <p:guide pos="7588"/>
        <p:guide pos="376"/>
        <p:guide pos="1351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用人工智能建设美好世界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zh-CN" altLang="en-US" smtClean="0"/>
              <a:t>用人工智能建设美好世界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3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0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7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5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0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3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8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0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24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6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E018A50-0272-459E-8BED-66D2F38212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8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5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7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0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2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5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" y="0"/>
            <a:ext cx="12858750" cy="723265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D:\Pictures\公司logo\iflytek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944" y="6797727"/>
            <a:ext cx="1160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24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41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41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41" y="6704017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6" y="6704017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91" y="6704017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peli.com/da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hexo.io/zh-cn/" TargetMode="External"/><Relationship Id="rId4" Type="http://schemas.openxmlformats.org/officeDocument/2006/relationships/hyperlink" Target="https://zealdocs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487437" y="2536207"/>
            <a:ext cx="81904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8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  <a:cs typeface="Arial" panose="020B0604020202020204" pitchFamily="34" charset="0"/>
              </a:rPr>
              <a:t>如何成为优秀工程师</a:t>
            </a:r>
          </a:p>
        </p:txBody>
      </p:sp>
      <p:pic>
        <p:nvPicPr>
          <p:cNvPr id="10" name="Picture 3" descr="D:\Pictures\公司logo\iflytek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943" y="6856685"/>
            <a:ext cx="1160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589615" y="533697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耿协锋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8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959894" y="3286085"/>
            <a:ext cx="3671678" cy="3671678"/>
          </a:xfrm>
          <a:prstGeom prst="donut">
            <a:avLst>
              <a:gd name="adj" fmla="val 7852"/>
            </a:avLst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1428781" y="3437968"/>
            <a:ext cx="2733904" cy="2733904"/>
          </a:xfrm>
          <a:prstGeom prst="donut">
            <a:avLst>
              <a:gd name="adj" fmla="val 7852"/>
            </a:avLst>
          </a:prstGeom>
          <a:solidFill>
            <a:schemeClr val="accent2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635000" extrusionH="95250" prstMaterial="flat">
            <a:bevelT h="57150"/>
            <a:bevelB h="571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1884432" y="3519627"/>
            <a:ext cx="1822602" cy="1822602"/>
          </a:xfrm>
          <a:prstGeom prst="donut">
            <a:avLst>
              <a:gd name="adj" fmla="val 7852"/>
            </a:avLst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270000" extrusionH="95250" prstMaterial="flat">
            <a:bevelT w="44450" h="25400"/>
            <a:bevelB w="44450" h="254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2250905" y="3817678"/>
            <a:ext cx="1089658" cy="1089658"/>
          </a:xfrm>
          <a:prstGeom prst="donut">
            <a:avLst>
              <a:gd name="adj" fmla="val 12925"/>
            </a:avLst>
          </a:prstGeom>
          <a:solidFill>
            <a:schemeClr val="accent2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1905000" extrusionH="95250" prstMaterial="flat">
            <a:bevelT w="38100" h="19050"/>
            <a:bevelB w="38100" h="190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 flipV="1">
            <a:off x="2567911" y="3920096"/>
            <a:ext cx="455651" cy="4556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92100" dist="1943100" dir="5340000" algn="tl" rotWithShape="0">
              <a:prstClr val="black">
                <a:alpha val="13000"/>
              </a:prstClr>
            </a:outerShdw>
          </a:effectLst>
          <a:scene3d>
            <a:camera prst="perspectiveFront">
              <a:rot lat="17699970" lon="0" rev="0"/>
            </a:camera>
            <a:lightRig rig="flood" dir="t">
              <a:rot lat="0" lon="0" rev="7200000"/>
            </a:lightRig>
          </a:scene3d>
          <a:sp3d z="2374900" extrusionH="95250" prstMaterial="flat">
            <a:bevelT w="95250" h="69850"/>
            <a:bevelB w="95250" h="698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412572" y="2003527"/>
            <a:ext cx="4000114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613923" y="2670336"/>
            <a:ext cx="379876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44163" y="3517127"/>
            <a:ext cx="346852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75760" y="4374581"/>
            <a:ext cx="2936929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855467" y="5376923"/>
            <a:ext cx="2557221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/>
          <p:cNvSpPr txBox="1"/>
          <p:nvPr/>
        </p:nvSpPr>
        <p:spPr>
          <a:xfrm>
            <a:off x="7653752" y="5083405"/>
            <a:ext cx="32401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食物、水、空气、睡眠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90632" y="4989425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生理上的需要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53752" y="4101797"/>
            <a:ext cx="46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整个有机体是一个追求安全的机制，人的感受器官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、效应器官、智能和其他能量主要是寻求安全的工具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90632" y="4002182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53752" y="3184277"/>
            <a:ext cx="46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人人都希望得到相互的关系和照顾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。感情上的需要比生理上的需要来的细致。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1191" y="3154660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情感和归属上的需要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53752" y="2248173"/>
            <a:ext cx="46082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人人都希望自己有稳定的社会地位，要求个人的能力和成就得到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社会的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承认。尊重的需要又可分为内部尊重和外部尊重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47114" y="231855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尊重的需要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53752" y="952029"/>
            <a:ext cx="4608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自我实现的需要是最高层次的需要，是指实现个人理想、抱负，发挥个人的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能力到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最大程度，达到自我实现境界的人，接受自己也接受他人，解决问题能力增强，自觉性提高，善于独立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处事。</a:t>
            </a: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4153" y="163042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自我实现的需要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266550"/>
            <a:ext cx="3888070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马斯洛需求层次理论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4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9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9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如何提高</a:t>
            </a:r>
          </a:p>
        </p:txBody>
      </p:sp>
    </p:spTree>
    <p:extLst>
      <p:ext uri="{BB962C8B-B14F-4D97-AF65-F5344CB8AC3E}">
        <p14:creationId xmlns:p14="http://schemas.microsoft.com/office/powerpoint/2010/main" val="19677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524719" y="16413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PDCA</a:t>
            </a:r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524719" y="2978103"/>
            <a:ext cx="6624736" cy="85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给自己的学习指定计划，然后坚持执行，最终检查计划的结果，改善期间的不足指定新的计划。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1321663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PDCA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Picture 2" descr="https://timgsa.baidu.com/timg?image&amp;quality=80&amp;size=b9999_10000&amp;sec=1541389396777&amp;di=24217709805e871d8fbc5e86599ab2a8&amp;imgtype=jpg&amp;src=http%3A%2F%2Fimg0.imgtn.bdimg.com%2Fit%2Fu%3D1088079770%2C4038113961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39" y="2089658"/>
            <a:ext cx="29718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524719" y="164132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培养批判性思维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524719" y="2896245"/>
            <a:ext cx="54726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批判性思维就是把知识的表象和本质区分开来的</a:t>
            </a: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能力。</a:t>
            </a:r>
            <a:endParaRPr lang="en-US" altLang="zh-CN" sz="20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学会质疑</a:t>
            </a:r>
            <a:endParaRPr lang="en-US" altLang="zh-CN" sz="2000" dirty="0" smtClean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学会分析和总结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3359079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Critical Thinking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https://timgsa.baidu.com/timg?image&amp;quality=80&amp;size=b9999_10000&amp;sec=1541508276697&amp;di=8e2a42cd91a0658e6596eff78ee41912&amp;imgtype=0&amp;src=http%3A%2F%2Fs10.sinaimg.cn%2Fmw690%2F001ohRyxzy76bzM1qxHe9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35" y="1154112"/>
            <a:ext cx="65722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1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73493" y="2176166"/>
            <a:ext cx="1746661" cy="174666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1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31458" y="2742299"/>
            <a:ext cx="1746661" cy="17466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2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89419" y="2176169"/>
            <a:ext cx="1746661" cy="174666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3</a:t>
            </a:r>
            <a:endParaRPr lang="zh-CN" altLang="en-US" sz="210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47381" y="2742299"/>
            <a:ext cx="1746661" cy="174666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0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STEP 4</a:t>
            </a:r>
            <a:endParaRPr lang="zh-CN" altLang="en-US" sz="2109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>
            <a:stCxn id="9" idx="6"/>
            <a:endCxn id="14" idx="2"/>
          </p:cNvCxnSpPr>
          <p:nvPr/>
        </p:nvCxnSpPr>
        <p:spPr>
          <a:xfrm>
            <a:off x="3220157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2"/>
          </p:cNvCxnSpPr>
          <p:nvPr/>
        </p:nvCxnSpPr>
        <p:spPr>
          <a:xfrm flipV="1">
            <a:off x="5878119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6"/>
            <a:endCxn id="20" idx="2"/>
          </p:cNvCxnSpPr>
          <p:nvPr/>
        </p:nvCxnSpPr>
        <p:spPr>
          <a:xfrm>
            <a:off x="8536080" y="3049500"/>
            <a:ext cx="911301" cy="566129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0"/>
          <p:cNvSpPr txBox="1"/>
          <p:nvPr/>
        </p:nvSpPr>
        <p:spPr>
          <a:xfrm>
            <a:off x="1473493" y="4840461"/>
            <a:ext cx="1746662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多写代码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多读代码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4131457" y="4857153"/>
            <a:ext cx="1746662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多读代码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多设计代码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写核心代码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170"/>
          <p:cNvSpPr txBox="1"/>
          <p:nvPr/>
        </p:nvSpPr>
        <p:spPr>
          <a:xfrm>
            <a:off x="6789418" y="4838046"/>
            <a:ext cx="1746661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多扩展阅读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领悟管理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学会计划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170"/>
          <p:cNvSpPr txBox="1"/>
          <p:nvPr/>
        </p:nvSpPr>
        <p:spPr>
          <a:xfrm>
            <a:off x="9447378" y="4857153"/>
            <a:ext cx="1746663" cy="1426966"/>
          </a:xfrm>
          <a:prstGeom prst="rect">
            <a:avLst/>
          </a:prstGeom>
          <a:noFill/>
        </p:spPr>
        <p:txBody>
          <a:bodyPr wrap="square" lIns="96431" tIns="48215" rIns="96431" bIns="48215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融会贯通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硬软结合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学会传授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职业生涯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94" y="188813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37077" y="188813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73358" y="188813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09640" y="188813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4" y="412841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37077" y="412841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73358" y="412841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709640" y="4128413"/>
            <a:ext cx="314831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容易</a:t>
            </a:r>
            <a:r>
              <a:rPr lang="zh-CN" altLang="en-US" sz="4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学习落地</a:t>
            </a:r>
            <a:r>
              <a:rPr lang="zh-CN" altLang="en-US" sz="4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的方法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3693317" y="2320181"/>
            <a:ext cx="2235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面向官方</a:t>
            </a:r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文档编程，可以使用</a:t>
            </a:r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Dash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或者</a:t>
            </a:r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Zeal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统一管理自己的</a:t>
            </a:r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文档，建议多阅读相关的官方文档来加深立即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10185557" y="2392189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可以使用笔记工具，快速记录平时心得，抽时间整理笔记为博客加深理解和运用。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2"/>
          <p:cNvSpPr txBox="1"/>
          <p:nvPr/>
        </p:nvSpPr>
        <p:spPr>
          <a:xfrm>
            <a:off x="431956" y="4736552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面向开源编程，不重复制造轮子。节省出来时间阅读开源代码，从中学习编程思想。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6924197" y="4736555"/>
            <a:ext cx="22358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利用碎片时间阅读技术短篇，推荐现在流行的各个技术领域的公众号，可以了解对应领域的最新信息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有效干货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6" y="1926761"/>
            <a:ext cx="2234597" cy="21216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362" y="4234744"/>
            <a:ext cx="1941747" cy="1936184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41571111503&amp;di=632414fa08b4b86e242ecf540ebe2535&amp;imgtype=0&amp;src=http%3A%2F%2Fimgupload2.youboy.com%2Fimagestore20150825c3ba95af-7643-4065-a4d9-1a50d94254f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94" y="1950989"/>
            <a:ext cx="1989741" cy="198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41571554172&amp;di=8fffb2be37ebde0c46423e0ea63eeaaa&amp;imgtype=0&amp;src=http%3A%2F%2Fimg.25pp.com%2Fuploadfile%2Fsoft%2Fimages%2F2015%2F0405%2F2015040510002335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60" y="4329520"/>
            <a:ext cx="1746632" cy="174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7" y="1024037"/>
            <a:ext cx="12857163" cy="532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2"/>
          <p:cNvSpPr txBox="1"/>
          <p:nvPr/>
        </p:nvSpPr>
        <p:spPr>
          <a:xfrm>
            <a:off x="524719" y="1240061"/>
            <a:ext cx="11233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文档管理工具  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Mac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 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://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kapeli.com/dash</a:t>
            </a: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文档管理工具  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https://zealdocs.org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/</a:t>
            </a: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推荐公众号：安卓开发精选、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Cocoa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开发社区、前端大全、</a:t>
            </a:r>
            <a:r>
              <a:rPr lang="en-US" altLang="zh-CN" sz="2000" dirty="0" err="1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importNew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爱好者、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Node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全栈、技术最前线</a:t>
            </a: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推荐使用有道云笔记或者印象笔记</a:t>
            </a: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博客推荐使用</a:t>
            </a:r>
            <a:r>
              <a:rPr lang="en-US" altLang="zh-CN" sz="2000" dirty="0" err="1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hexo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5"/>
              </a:rPr>
              <a:t>https://hexo.io/zh-cn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5"/>
              </a:rPr>
              <a:t>/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，可以将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markdown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文档渲染成博客，方便好用。</a:t>
            </a: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学会使用</a:t>
            </a:r>
            <a:r>
              <a:rPr lang="en-US" altLang="zh-CN" sz="2000" dirty="0" err="1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发现新事物、火事物 </a:t>
            </a:r>
            <a:r>
              <a:rPr lang="en-US" altLang="zh-CN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6"/>
              </a:rPr>
              <a:t>https://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6"/>
              </a:rPr>
              <a:t>github.com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阅读马丁福勒的</a:t>
            </a:r>
            <a:r>
              <a:rPr lang="zh-CN" altLang="en-US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书籍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2000" dirty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重构：改善既有代码的设计</a:t>
            </a:r>
            <a:r>
              <a:rPr lang="en-US" altLang="zh-CN" sz="2000" dirty="0" smtClean="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有效干货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4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</a:t>
            </a:r>
          </a:p>
        </p:txBody>
      </p:sp>
    </p:spTree>
    <p:extLst>
      <p:ext uri="{BB962C8B-B14F-4D97-AF65-F5344CB8AC3E}">
        <p14:creationId xmlns:p14="http://schemas.microsoft.com/office/powerpoint/2010/main" val="1012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适合自己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7327" y="1934980"/>
            <a:ext cx="6552728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我讲得不一定是正确的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适合自己的才是正确的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CK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思维来思考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养成自己的学习、思考习惯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0" indent="-685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放手开始行动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1605694063&amp;di=68bde9bb3e5e8be969568192a0244ff4&amp;imgtype=0&amp;src=http%3A%2F%2Fy1.ifengimg.com%2Fcmpp%2F2016%2F04%2F09%2F13%2F9158e569-1b01-45b8-b52c-f80cc7d8ce5e_size233_w550_h3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" y="211243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487437" y="2927131"/>
            <a:ext cx="7883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pic>
        <p:nvPicPr>
          <p:cNvPr id="10" name="Picture 3" descr="D:\Pictures\公司logo\iflytek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943" y="6856685"/>
            <a:ext cx="1160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9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1749433" y="554822"/>
            <a:ext cx="11474254" cy="1672827"/>
          </a:xfrm>
          <a:prstGeom prst="parallelogram">
            <a:avLst>
              <a:gd name="adj" fmla="val 45244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6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50455" y="2634040"/>
            <a:ext cx="2943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优秀工程师的特点</a:t>
            </a:r>
          </a:p>
        </p:txBody>
      </p:sp>
      <p:sp>
        <p:nvSpPr>
          <p:cNvPr id="5127" name="MH_Entry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44401" y="3570603"/>
            <a:ext cx="2865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来自内在的力量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MH_Entry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7856" y="4508172"/>
            <a:ext cx="29434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如何提高</a:t>
            </a:r>
          </a:p>
        </p:txBody>
      </p:sp>
      <p:sp>
        <p:nvSpPr>
          <p:cNvPr id="5129" name="MH_Entry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655" y="5447740"/>
            <a:ext cx="28651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适合自己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MH_Number_1"/>
          <p:cNvSpPr/>
          <p:nvPr>
            <p:custDataLst>
              <p:tags r:id="rId6"/>
            </p:custDataLst>
          </p:nvPr>
        </p:nvSpPr>
        <p:spPr>
          <a:xfrm rot="413314">
            <a:off x="6514465" y="2614365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Number_2"/>
          <p:cNvSpPr/>
          <p:nvPr>
            <p:custDataLst>
              <p:tags r:id="rId7"/>
            </p:custDataLst>
          </p:nvPr>
        </p:nvSpPr>
        <p:spPr>
          <a:xfrm rot="413314">
            <a:off x="6308128" y="3554216"/>
            <a:ext cx="485888" cy="525898"/>
          </a:xfrm>
          <a:custGeom>
            <a:avLst/>
            <a:gdLst>
              <a:gd name="connsiteX0" fmla="*/ 45161 w 370245"/>
              <a:gd name="connsiteY0" fmla="*/ 39273 h 400731"/>
              <a:gd name="connsiteX1" fmla="*/ 370245 w 370245"/>
              <a:gd name="connsiteY1" fmla="*/ 0 h 400731"/>
              <a:gd name="connsiteX2" fmla="*/ 325083 w 370245"/>
              <a:gd name="connsiteY2" fmla="*/ 361458 h 400731"/>
              <a:gd name="connsiteX3" fmla="*/ 0 w 370245"/>
              <a:gd name="connsiteY3" fmla="*/ 400731 h 4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5" h="400731">
                <a:moveTo>
                  <a:pt x="45161" y="39273"/>
                </a:moveTo>
                <a:lnTo>
                  <a:pt x="370245" y="0"/>
                </a:lnTo>
                <a:lnTo>
                  <a:pt x="325083" y="361458"/>
                </a:lnTo>
                <a:lnTo>
                  <a:pt x="0" y="4007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6" name="MH_Number_3"/>
          <p:cNvSpPr/>
          <p:nvPr>
            <p:custDataLst>
              <p:tags r:id="rId8"/>
            </p:custDataLst>
          </p:nvPr>
        </p:nvSpPr>
        <p:spPr>
          <a:xfrm rot="413314">
            <a:off x="6101798" y="4494068"/>
            <a:ext cx="485887" cy="525899"/>
          </a:xfrm>
          <a:custGeom>
            <a:avLst/>
            <a:gdLst>
              <a:gd name="connsiteX0" fmla="*/ 370244 w 370244"/>
              <a:gd name="connsiteY0" fmla="*/ 0 h 400732"/>
              <a:gd name="connsiteX1" fmla="*/ 325083 w 370244"/>
              <a:gd name="connsiteY1" fmla="*/ 361458 h 400732"/>
              <a:gd name="connsiteX2" fmla="*/ 0 w 370244"/>
              <a:gd name="connsiteY2" fmla="*/ 400732 h 400732"/>
              <a:gd name="connsiteX3" fmla="*/ 45161 w 370244"/>
              <a:gd name="connsiteY3" fmla="*/ 39274 h 40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44" h="400732">
                <a:moveTo>
                  <a:pt x="370244" y="0"/>
                </a:moveTo>
                <a:lnTo>
                  <a:pt x="325083" y="361458"/>
                </a:lnTo>
                <a:lnTo>
                  <a:pt x="0" y="400732"/>
                </a:lnTo>
                <a:lnTo>
                  <a:pt x="45161" y="39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Number_4"/>
          <p:cNvSpPr/>
          <p:nvPr>
            <p:custDataLst>
              <p:tags r:id="rId9"/>
            </p:custDataLst>
          </p:nvPr>
        </p:nvSpPr>
        <p:spPr>
          <a:xfrm rot="413314">
            <a:off x="5895348" y="5433918"/>
            <a:ext cx="486111" cy="524054"/>
          </a:xfrm>
          <a:custGeom>
            <a:avLst/>
            <a:gdLst>
              <a:gd name="connsiteX0" fmla="*/ 45331 w 370414"/>
              <a:gd name="connsiteY0" fmla="*/ 39273 h 399327"/>
              <a:gd name="connsiteX1" fmla="*/ 370414 w 370414"/>
              <a:gd name="connsiteY1" fmla="*/ 0 h 399327"/>
              <a:gd name="connsiteX2" fmla="*/ 325084 w 370414"/>
              <a:gd name="connsiteY2" fmla="*/ 360054 h 399327"/>
              <a:gd name="connsiteX3" fmla="*/ 0 w 370414"/>
              <a:gd name="connsiteY3" fmla="*/ 399327 h 39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14" h="399327">
                <a:moveTo>
                  <a:pt x="45331" y="39273"/>
                </a:moveTo>
                <a:lnTo>
                  <a:pt x="370414" y="0"/>
                </a:lnTo>
                <a:lnTo>
                  <a:pt x="325084" y="360054"/>
                </a:lnTo>
                <a:lnTo>
                  <a:pt x="0" y="3993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953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3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88252" y="767958"/>
            <a:ext cx="1134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3" name="平行四边形 12"/>
          <p:cNvSpPr/>
          <p:nvPr/>
        </p:nvSpPr>
        <p:spPr>
          <a:xfrm>
            <a:off x="-914534" y="554820"/>
            <a:ext cx="3424041" cy="1672827"/>
          </a:xfrm>
          <a:prstGeom prst="parallelogram">
            <a:avLst>
              <a:gd name="adj" fmla="val 44396"/>
            </a:avLst>
          </a:pr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1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优秀工程师的特点</a:t>
            </a:r>
          </a:p>
        </p:txBody>
      </p:sp>
    </p:spTree>
    <p:extLst>
      <p:ext uri="{BB962C8B-B14F-4D97-AF65-F5344CB8AC3E}">
        <p14:creationId xmlns:p14="http://schemas.microsoft.com/office/powerpoint/2010/main" val="3575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72973" y="266550"/>
            <a:ext cx="4298439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你记忆中的优秀工程师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95" y="2142099"/>
            <a:ext cx="2341008" cy="351151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423" y="2142099"/>
            <a:ext cx="2795999" cy="24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1" y="38664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5" y="3130639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9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4" y="2782929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4" y="3761531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90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91" y="3773162"/>
            <a:ext cx="3006689" cy="700835"/>
            <a:chOff x="1246507" y="3305290"/>
            <a:chExt cx="3283264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4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5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11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5" y="2618211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80" y="2618211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80" y="3603309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5" y="3603309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11002" y="2968253"/>
            <a:ext cx="14795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技术顶尖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11002" y="3967073"/>
            <a:ext cx="14795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源于梦想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9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7" y="3896696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7" y="2926886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6" y="3890904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2" y="2968253"/>
            <a:ext cx="1479003" cy="400110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极其热爱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5" y="3916703"/>
            <a:ext cx="1479427" cy="400110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科学方法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973" y="266550"/>
            <a:ext cx="2246595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他们的特点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3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535728" y="2503745"/>
            <a:ext cx="2222943" cy="222294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4758667" y="3117207"/>
            <a:ext cx="1760948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43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627353" y="4324947"/>
            <a:ext cx="169622" cy="169622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946150" y="2238152"/>
            <a:ext cx="482083" cy="48208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5360" y="3376145"/>
            <a:ext cx="5760640" cy="86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来自内在的力量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时间疲惫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7087" y="2464197"/>
            <a:ext cx="5184576" cy="30469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time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love--;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极其热爱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7087" y="1960141"/>
            <a:ext cx="5184576" cy="37856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time++;</a:t>
            </a: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discover++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love++;</a:t>
            </a:r>
            <a:endParaRPr lang="en-US" altLang="zh-CN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372973" y="266550"/>
            <a:ext cx="1836226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54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源于梦想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03" y="1744117"/>
            <a:ext cx="4117307" cy="4176464"/>
          </a:xfrm>
          <a:prstGeom prst="rect">
            <a:avLst/>
          </a:prstGeom>
        </p:spPr>
      </p:pic>
      <p:sp>
        <p:nvSpPr>
          <p:cNvPr id="5" name="TextBox 32"/>
          <p:cNvSpPr txBox="1"/>
          <p:nvPr/>
        </p:nvSpPr>
        <p:spPr>
          <a:xfrm>
            <a:off x="812751" y="253620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你的</a:t>
            </a:r>
            <a:r>
              <a:rPr lang="zh-CN" altLang="en-US" sz="8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梦想</a:t>
            </a:r>
            <a:r>
              <a:rPr lang="zh-CN" altLang="en-US" sz="6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是什么？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B3FFB9-FC8F-4040-BE49-E5F881112AD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712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OTHERS"/>
  <p:tag name="ID" val="5471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AUTOCOLOR" val="TRUE"/>
  <p:tag name="MH_TYPE" val="CONTENTS"/>
  <p:tag name="ID" val="5471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NUMBER"/>
  <p:tag name="ID" val="547130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59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6BFB"/>
      </a:accent1>
      <a:accent2>
        <a:srgbClr val="92D050"/>
      </a:accent2>
      <a:accent3>
        <a:srgbClr val="3B6BFB"/>
      </a:accent3>
      <a:accent4>
        <a:srgbClr val="92D050"/>
      </a:accent4>
      <a:accent5>
        <a:srgbClr val="3B6BFB"/>
      </a:accent5>
      <a:accent6>
        <a:srgbClr val="92D050"/>
      </a:accent6>
      <a:hlink>
        <a:srgbClr val="3B6BFB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自定义</PresentationFormat>
  <Paragraphs>97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方正正准黑简体</vt:lpstr>
      <vt:lpstr>汉仪大宋简</vt:lpstr>
      <vt:lpstr>宋体</vt:lpstr>
      <vt:lpstr>微软雅黑</vt:lpstr>
      <vt:lpstr>Arial</vt:lpstr>
      <vt:lpstr>Calibri</vt:lpstr>
      <vt:lpstr>Calibri Light</vt:lpstr>
      <vt:lpstr>Consolas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星球星空</dc:title>
  <dc:creator/>
  <cp:keywords>www.1ppt.com</cp:keywords>
  <cp:lastModifiedBy/>
  <cp:revision>1</cp:revision>
  <dcterms:created xsi:type="dcterms:W3CDTF">2016-10-17T14:00:15Z</dcterms:created>
  <dcterms:modified xsi:type="dcterms:W3CDTF">2018-11-21T01:10:02Z</dcterms:modified>
</cp:coreProperties>
</file>