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1. latest?cb=201407231149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2. c0167fe13c1217112025cc41ae20ab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3. tj_headshot_j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4. latest?cb=201108142029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5. 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