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7FCC7-D4DC-41F0-B5D7-894BCE670AA9}" v="519" dt="2018-11-20T00:42:1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Lu" userId="30f22c94e2b3caa8" providerId="LiveId" clId="{0F47FCC7-D4DC-41F0-B5D7-894BCE670AA9}"/>
    <pc:docChg chg="undo custSel addSld delSld modSld">
      <pc:chgData name="Harrison Lu" userId="30f22c94e2b3caa8" providerId="LiveId" clId="{0F47FCC7-D4DC-41F0-B5D7-894BCE670AA9}" dt="2018-11-20T00:43:16.195" v="2096" actId="20577"/>
      <pc:docMkLst>
        <pc:docMk/>
      </pc:docMkLst>
      <pc:sldChg chg="del">
        <pc:chgData name="Harrison Lu" userId="30f22c94e2b3caa8" providerId="LiveId" clId="{0F47FCC7-D4DC-41F0-B5D7-894BCE670AA9}" dt="2018-11-20T00:09:08.790" v="14" actId="2696"/>
        <pc:sldMkLst>
          <pc:docMk/>
          <pc:sldMk cId="472413415" sldId="256"/>
        </pc:sldMkLst>
      </pc:sldChg>
      <pc:sldChg chg="modSp modNotesTx">
        <pc:chgData name="Harrison Lu" userId="30f22c94e2b3caa8" providerId="LiveId" clId="{0F47FCC7-D4DC-41F0-B5D7-894BCE670AA9}" dt="2018-11-20T00:37:32.665" v="1198" actId="20577"/>
        <pc:sldMkLst>
          <pc:docMk/>
          <pc:sldMk cId="2394850613" sldId="257"/>
        </pc:sldMkLst>
        <pc:spChg chg="mod">
          <ac:chgData name="Harrison Lu" userId="30f22c94e2b3caa8" providerId="LiveId" clId="{0F47FCC7-D4DC-41F0-B5D7-894BCE670AA9}" dt="2018-11-20T00:34:18.195" v="1099" actId="688"/>
          <ac:spMkLst>
            <pc:docMk/>
            <pc:sldMk cId="2394850613" sldId="257"/>
            <ac:spMk id="2" creationId="{86ED64C6-CE53-4816-B9CE-66408A5DA565}"/>
          </ac:spMkLst>
        </pc:spChg>
        <pc:spChg chg="mod">
          <ac:chgData name="Harrison Lu" userId="30f22c94e2b3caa8" providerId="LiveId" clId="{0F47FCC7-D4DC-41F0-B5D7-894BCE670AA9}" dt="2018-11-20T00:37:32.665" v="1198" actId="20577"/>
          <ac:spMkLst>
            <pc:docMk/>
            <pc:sldMk cId="2394850613" sldId="257"/>
            <ac:spMk id="3" creationId="{6E909EA0-1BF8-4A56-B8B9-6C95BD81EE92}"/>
          </ac:spMkLst>
        </pc:spChg>
      </pc:sldChg>
      <pc:sldChg chg="modSp add modNotesTx">
        <pc:chgData name="Harrison Lu" userId="30f22c94e2b3caa8" providerId="LiveId" clId="{0F47FCC7-D4DC-41F0-B5D7-894BCE670AA9}" dt="2018-11-20T00:43:16.195" v="2096" actId="20577"/>
        <pc:sldMkLst>
          <pc:docMk/>
          <pc:sldMk cId="851291730" sldId="258"/>
        </pc:sldMkLst>
        <pc:spChg chg="mod">
          <ac:chgData name="Harrison Lu" userId="30f22c94e2b3caa8" providerId="LiveId" clId="{0F47FCC7-D4DC-41F0-B5D7-894BCE670AA9}" dt="2018-11-20T00:42:04.770" v="1833" actId="20577"/>
          <ac:spMkLst>
            <pc:docMk/>
            <pc:sldMk cId="851291730" sldId="258"/>
            <ac:spMk id="2" creationId="{210929A1-3F23-4EC1-943B-68E8D49F8F23}"/>
          </ac:spMkLst>
        </pc:spChg>
        <pc:spChg chg="mod">
          <ac:chgData name="Harrison Lu" userId="30f22c94e2b3caa8" providerId="LiveId" clId="{0F47FCC7-D4DC-41F0-B5D7-894BCE670AA9}" dt="2018-11-20T00:43:16.195" v="2096" actId="20577"/>
          <ac:spMkLst>
            <pc:docMk/>
            <pc:sldMk cId="851291730" sldId="258"/>
            <ac:spMk id="3" creationId="{D820083F-4C89-4E32-8602-E3F7DC5956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3F851-908E-47BA-8AA5-FB7D2265EFD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3D3A-9245-4DBC-AF85-1ABE1C9DF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from 427</a:t>
            </a:r>
          </a:p>
          <a:p>
            <a:r>
              <a:rPr lang="en-US" dirty="0"/>
              <a:t>Use a model of 1.6 million </a:t>
            </a:r>
            <a:r>
              <a:rPr lang="en-US"/>
              <a:t>pre-classified tweets</a:t>
            </a:r>
          </a:p>
          <a:p>
            <a:r>
              <a:rPr lang="en-US" dirty="0"/>
              <a:t>Generate word-graph of each tweet </a:t>
            </a:r>
            <a:r>
              <a:rPr lang="en-US"/>
              <a:t>based on </a:t>
            </a:r>
            <a:r>
              <a:rPr lang="en-US" dirty="0"/>
              <a:t>structure/syntax</a:t>
            </a:r>
          </a:p>
          <a:p>
            <a:r>
              <a:rPr lang="en-US" dirty="0"/>
              <a:t>Generate ground </a:t>
            </a:r>
            <a:r>
              <a:rPr lang="en-US"/>
              <a:t>truth graphs </a:t>
            </a:r>
            <a:r>
              <a:rPr lang="en-US" dirty="0"/>
              <a:t>of positive vs negative vs neutral tweets</a:t>
            </a:r>
          </a:p>
          <a:p>
            <a:r>
              <a:rPr lang="en-US" dirty="0"/>
              <a:t>Compare </a:t>
            </a:r>
            <a:r>
              <a:rPr lang="en-US"/>
              <a:t>novel tweets to</a:t>
            </a:r>
            <a:r>
              <a:rPr lang="en-US" dirty="0"/>
              <a:t> ground truth graphs</a:t>
            </a:r>
            <a:r>
              <a:rPr lang="en-US"/>
              <a:t>, generate</a:t>
            </a:r>
            <a:r>
              <a:rPr lang="en-US" dirty="0"/>
              <a:t> a vector</a:t>
            </a:r>
          </a:p>
          <a:p>
            <a:r>
              <a:rPr lang="en-US" dirty="0"/>
              <a:t>Use data mining methods </a:t>
            </a:r>
            <a:r>
              <a:rPr lang="en-US"/>
              <a:t>to </a:t>
            </a:r>
            <a:r>
              <a:rPr lang="en-US" dirty="0"/>
              <a:t>generate PDF of how positive/negative</a:t>
            </a:r>
            <a:r>
              <a:rPr lang="en-US"/>
              <a:t>/neutral a </a:t>
            </a:r>
            <a:r>
              <a:rPr lang="en-US" dirty="0"/>
              <a:t>tweet is</a:t>
            </a:r>
          </a:p>
          <a:p>
            <a:r>
              <a:rPr lang="en-US" dirty="0"/>
              <a:t>Compare results </a:t>
            </a:r>
            <a:r>
              <a:rPr lang="en-US"/>
              <a:t>to previous </a:t>
            </a:r>
            <a:r>
              <a:rPr lang="en-US" dirty="0"/>
              <a:t>map-reduce </a:t>
            </a:r>
            <a:r>
              <a:rPr lang="en-US"/>
              <a:t>methods implemented in 427!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3D3A-9245-4DBC-AF85-1ABE1C9DF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2009. Obama was inaugurated as president on Jan 22, GM files for bankruptcy on Jun 1- 4</a:t>
            </a:r>
            <a:r>
              <a:rPr lang="en-US" baseline="30000" dirty="0"/>
              <a:t>th</a:t>
            </a:r>
            <a:r>
              <a:rPr lang="en-US" dirty="0"/>
              <a:t> largest US bankruptcy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3D3A-9245-4DBC-AF85-1ABE1C9DF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64C6-CE53-4816-B9CE-66408A5D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Sentiment Analysis of Tweets using Graph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9EA0-1BF8-4A56-B8B9-6C95BD81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75930" cy="4195481"/>
          </a:xfrm>
        </p:spPr>
        <p:txBody>
          <a:bodyPr/>
          <a:lstStyle/>
          <a:p>
            <a:r>
              <a:rPr lang="en-US" dirty="0"/>
              <a:t>Generate graph model based on syntax and semantics of the tweet</a:t>
            </a:r>
          </a:p>
          <a:p>
            <a:pPr lvl="1"/>
            <a:r>
              <a:rPr lang="en-US" dirty="0"/>
              <a:t>Time permitting, test efficacy of different graph models</a:t>
            </a:r>
          </a:p>
          <a:p>
            <a:r>
              <a:rPr lang="en-US" dirty="0"/>
              <a:t>Generate “ground truth” structures of graphs of positive tweets versus negative tweets</a:t>
            </a:r>
          </a:p>
          <a:p>
            <a:r>
              <a:rPr lang="en-US" dirty="0"/>
              <a:t>Compare new tweets to ground truth models by using different graph similarity measures</a:t>
            </a:r>
          </a:p>
          <a:p>
            <a:pPr lvl="1"/>
            <a:r>
              <a:rPr lang="en-US" dirty="0"/>
              <a:t>Edit distance, feature extraction, iterative methods</a:t>
            </a:r>
          </a:p>
          <a:p>
            <a:r>
              <a:rPr lang="en-US" dirty="0"/>
              <a:t>Use data mining techniques to determine probability density of how positive or negative a tweet is</a:t>
            </a:r>
          </a:p>
          <a:p>
            <a:pPr lvl="1"/>
            <a:r>
              <a:rPr lang="en-US" dirty="0"/>
              <a:t>Time permitting, test efficacy of different DM techniques (regression, SVN,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29A1-3F23-4EC1-943B-68E8D49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Goal/Evaluation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83F-4C89-4E32-8602-E3F7DC59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Want to be able to see what the general public feels about a certain topic- sentiment analysis of tweets</a:t>
            </a:r>
          </a:p>
          <a:p>
            <a:r>
              <a:rPr lang="en-US" dirty="0"/>
              <a:t>Start out by choosing a target word, such as Obama or General Motors </a:t>
            </a:r>
          </a:p>
          <a:p>
            <a:r>
              <a:rPr lang="en-US" dirty="0"/>
              <a:t>Include 80% of tweets with target word in model training, leave out 20% for testing our model. (Cross validation) All tweets are provided with ground truth </a:t>
            </a:r>
            <a:r>
              <a:rPr lang="en-US"/>
              <a:t>in dataset.</a:t>
            </a:r>
            <a:endParaRPr lang="en-US" dirty="0"/>
          </a:p>
          <a:p>
            <a:r>
              <a:rPr lang="en-US" dirty="0"/>
              <a:t>Evaluate performance of model based on different graph structures, similarity measures, or DM techniques. </a:t>
            </a:r>
          </a:p>
        </p:txBody>
      </p:sp>
    </p:spTree>
    <p:extLst>
      <p:ext uri="{BB962C8B-B14F-4D97-AF65-F5344CB8AC3E}">
        <p14:creationId xmlns:p14="http://schemas.microsoft.com/office/powerpoint/2010/main" val="85129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280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Sentiment Analysis of Tweets using Graph Models </vt:lpstr>
      <vt:lpstr>Goal/Evaluation of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Harrison</dc:creator>
  <cp:lastModifiedBy>Lu, Harrison</cp:lastModifiedBy>
  <cp:revision>1</cp:revision>
  <dcterms:created xsi:type="dcterms:W3CDTF">2018-11-19T21:56:36Z</dcterms:created>
  <dcterms:modified xsi:type="dcterms:W3CDTF">2018-11-20T03:30:28Z</dcterms:modified>
</cp:coreProperties>
</file>