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ECB3A-134B-4370-9326-7FFC9D0B7363}" v="9" dt="2019-05-18T02:28:2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driguez-Katakura" userId="4ff51a30-125f-46e0-925c-8ca0cd557fd9" providerId="ADAL" clId="{87EECB3A-134B-4370-9326-7FFC9D0B7363}"/>
    <pc:docChg chg="undo redo custSel mod addSld delSld modSld">
      <pc:chgData name="Daniel Rodriguez-Katakura" userId="4ff51a30-125f-46e0-925c-8ca0cd557fd9" providerId="ADAL" clId="{87EECB3A-134B-4370-9326-7FFC9D0B7363}" dt="2019-05-18T02:28:59.807" v="1277" actId="20577"/>
      <pc:docMkLst>
        <pc:docMk/>
      </pc:docMkLst>
      <pc:sldChg chg="addSp delSp modSp">
        <pc:chgData name="Daniel Rodriguez-Katakura" userId="4ff51a30-125f-46e0-925c-8ca0cd557fd9" providerId="ADAL" clId="{87EECB3A-134B-4370-9326-7FFC9D0B7363}" dt="2019-05-18T02:18:54.825" v="8" actId="26606"/>
        <pc:sldMkLst>
          <pc:docMk/>
          <pc:sldMk cId="3895351883" sldId="256"/>
        </pc:sldMkLst>
        <pc:spChg chg="mod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2" creationId="{FFBF019F-5CD1-4ECD-9CC2-0831F8CD0FD3}"/>
          </ac:spMkLst>
        </pc:spChg>
        <pc:spChg chg="mod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3" creationId="{87B85419-73B1-44E6-AB6A-3BB2878EE058}"/>
          </ac:spMkLst>
        </pc:spChg>
        <pc:spChg chg="add del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15" creationId="{86197D16-FE75-4A0E-A0C9-28C0F04A43DF}"/>
          </ac:spMkLst>
        </pc:spChg>
        <pc:spChg chg="add del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22" creationId="{D8386171-E87D-46AB-8718-4CE2A88748BD}"/>
          </ac:spMkLst>
        </pc:spChg>
        <pc:spChg chg="add del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24" creationId="{207CB456-8849-413C-8210-B663779A32E0}"/>
          </ac:spMkLst>
        </pc:spChg>
        <pc:spChg chg="add del">
          <ac:chgData name="Daniel Rodriguez-Katakura" userId="4ff51a30-125f-46e0-925c-8ca0cd557fd9" providerId="ADAL" clId="{87EECB3A-134B-4370-9326-7FFC9D0B7363}" dt="2019-05-18T02:18:54.825" v="8" actId="26606"/>
          <ac:spMkLst>
            <pc:docMk/>
            <pc:sldMk cId="3895351883" sldId="256"/>
            <ac:spMk id="26" creationId="{E513936D-D1EB-4E42-A97F-942BA1F3DFA7}"/>
          </ac:spMkLst>
        </pc:spChg>
        <pc:picChg chg="add del">
          <ac:chgData name="Daniel Rodriguez-Katakura" userId="4ff51a30-125f-46e0-925c-8ca0cd557fd9" providerId="ADAL" clId="{87EECB3A-134B-4370-9326-7FFC9D0B7363}" dt="2019-05-18T02:18:54.825" v="8" actId="26606"/>
          <ac:picMkLst>
            <pc:docMk/>
            <pc:sldMk cId="3895351883" sldId="256"/>
            <ac:picMk id="17" creationId="{FA8FCEC6-4B30-4FF2-8B32-504BEAEA3A16}"/>
          </ac:picMkLst>
        </pc:picChg>
      </pc:sldChg>
      <pc:sldChg chg="addSp delSp modSp">
        <pc:chgData name="Daniel Rodriguez-Katakura" userId="4ff51a30-125f-46e0-925c-8ca0cd557fd9" providerId="ADAL" clId="{87EECB3A-134B-4370-9326-7FFC9D0B7363}" dt="2019-05-18T02:22:57.357" v="367" actId="20577"/>
        <pc:sldMkLst>
          <pc:docMk/>
          <pc:sldMk cId="1987137654" sldId="257"/>
        </pc:sldMkLst>
        <pc:spChg chg="add del mod">
          <ac:chgData name="Daniel Rodriguez-Katakura" userId="4ff51a30-125f-46e0-925c-8ca0cd557fd9" providerId="ADAL" clId="{87EECB3A-134B-4370-9326-7FFC9D0B7363}" dt="2019-05-18T02:20:30.097" v="26"/>
          <ac:spMkLst>
            <pc:docMk/>
            <pc:sldMk cId="1987137654" sldId="257"/>
            <ac:spMk id="7" creationId="{402FA4FC-9197-4880-8437-B02614931097}"/>
          </ac:spMkLst>
        </pc:spChg>
        <pc:spChg chg="add mod">
          <ac:chgData name="Daniel Rodriguez-Katakura" userId="4ff51a30-125f-46e0-925c-8ca0cd557fd9" providerId="ADAL" clId="{87EECB3A-134B-4370-9326-7FFC9D0B7363}" dt="2019-05-18T02:22:26.617" v="270" actId="20577"/>
          <ac:spMkLst>
            <pc:docMk/>
            <pc:sldMk cId="1987137654" sldId="257"/>
            <ac:spMk id="9" creationId="{E249D23E-CB7E-40FC-A7EB-342ED762B28B}"/>
          </ac:spMkLst>
        </pc:spChg>
        <pc:spChg chg="add">
          <ac:chgData name="Daniel Rodriguez-Katakura" userId="4ff51a30-125f-46e0-925c-8ca0cd557fd9" providerId="ADAL" clId="{87EECB3A-134B-4370-9326-7FFC9D0B7363}" dt="2019-05-18T02:16:49.665" v="0" actId="26606"/>
          <ac:spMkLst>
            <pc:docMk/>
            <pc:sldMk cId="1987137654" sldId="257"/>
            <ac:spMk id="16" creationId="{A9F529C3-C941-49FD-8C67-82F134F64BDB}"/>
          </ac:spMkLst>
        </pc:spChg>
        <pc:spChg chg="add">
          <ac:chgData name="Daniel Rodriguez-Katakura" userId="4ff51a30-125f-46e0-925c-8ca0cd557fd9" providerId="ADAL" clId="{87EECB3A-134B-4370-9326-7FFC9D0B7363}" dt="2019-05-18T02:16:49.665" v="0" actId="26606"/>
          <ac:spMkLst>
            <pc:docMk/>
            <pc:sldMk cId="1987137654" sldId="257"/>
            <ac:spMk id="18" creationId="{20586029-32A0-47E5-9AEC-AE3ABA6B94D0}"/>
          </ac:spMkLst>
        </pc:spChg>
        <pc:spChg chg="add mod">
          <ac:chgData name="Daniel Rodriguez-Katakura" userId="4ff51a30-125f-46e0-925c-8ca0cd557fd9" providerId="ADAL" clId="{87EECB3A-134B-4370-9326-7FFC9D0B7363}" dt="2019-05-18T02:22:57.357" v="367" actId="20577"/>
          <ac:spMkLst>
            <pc:docMk/>
            <pc:sldMk cId="1987137654" sldId="257"/>
            <ac:spMk id="47" creationId="{90044C8F-7460-4AAC-B557-16FC16610E0B}"/>
          </ac:spMkLst>
        </pc:spChg>
        <pc:picChg chg="mod">
          <ac:chgData name="Daniel Rodriguez-Katakura" userId="4ff51a30-125f-46e0-925c-8ca0cd557fd9" providerId="ADAL" clId="{87EECB3A-134B-4370-9326-7FFC9D0B7363}" dt="2019-05-18T02:20:37.498" v="27" actId="14100"/>
          <ac:picMkLst>
            <pc:docMk/>
            <pc:sldMk cId="1987137654" sldId="257"/>
            <ac:picMk id="5" creationId="{6DC69CAC-BEC4-4B67-A905-859CEDDF57B0}"/>
          </ac:picMkLst>
        </pc:picChg>
        <pc:picChg chg="mod ord">
          <ac:chgData name="Daniel Rodriguez-Katakura" userId="4ff51a30-125f-46e0-925c-8ca0cd557fd9" providerId="ADAL" clId="{87EECB3A-134B-4370-9326-7FFC9D0B7363}" dt="2019-05-18T02:20:40.608" v="28" actId="14100"/>
          <ac:picMkLst>
            <pc:docMk/>
            <pc:sldMk cId="1987137654" sldId="257"/>
            <ac:picMk id="11" creationId="{A9DD0E12-6C76-47F5-BABF-3ABAA80CB347}"/>
          </ac:picMkLst>
        </pc:picChg>
        <pc:cxnChg chg="add">
          <ac:chgData name="Daniel Rodriguez-Katakura" userId="4ff51a30-125f-46e0-925c-8ca0cd557fd9" providerId="ADAL" clId="{87EECB3A-134B-4370-9326-7FFC9D0B7363}" dt="2019-05-18T02:16:49.665" v="0" actId="26606"/>
          <ac:cxnSpMkLst>
            <pc:docMk/>
            <pc:sldMk cId="1987137654" sldId="257"/>
            <ac:cxnSpMk id="20" creationId="{8C730EAB-A532-4295-A302-FB4B90DB9F5E}"/>
          </ac:cxnSpMkLst>
        </pc:cxnChg>
      </pc:sldChg>
      <pc:sldChg chg="addSp delSp modSp mod setBg">
        <pc:chgData name="Daniel Rodriguez-Katakura" userId="4ff51a30-125f-46e0-925c-8ca0cd557fd9" providerId="ADAL" clId="{87EECB3A-134B-4370-9326-7FFC9D0B7363}" dt="2019-05-18T02:28:59.807" v="1277" actId="20577"/>
        <pc:sldMkLst>
          <pc:docMk/>
          <pc:sldMk cId="3914867203" sldId="258"/>
        </pc:sldMkLst>
        <pc:spChg chg="del mod">
          <ac:chgData name="Daniel Rodriguez-Katakura" userId="4ff51a30-125f-46e0-925c-8ca0cd557fd9" providerId="ADAL" clId="{87EECB3A-134B-4370-9326-7FFC9D0B7363}" dt="2019-05-18T02:27:35.060" v="1040" actId="478"/>
          <ac:spMkLst>
            <pc:docMk/>
            <pc:sldMk cId="3914867203" sldId="258"/>
            <ac:spMk id="2" creationId="{CD594969-AC12-41BC-AC89-0F04CF614255}"/>
          </ac:spMkLst>
        </pc:spChg>
        <pc:spChg chg="add mod">
          <ac:chgData name="Daniel Rodriguez-Katakura" userId="4ff51a30-125f-46e0-925c-8ca0cd557fd9" providerId="ADAL" clId="{87EECB3A-134B-4370-9326-7FFC9D0B7363}" dt="2019-05-18T02:28:20.779" v="1169" actId="20577"/>
          <ac:spMkLst>
            <pc:docMk/>
            <pc:sldMk cId="3914867203" sldId="258"/>
            <ac:spMk id="11" creationId="{C86E1FAA-ABA0-4B91-97BF-AA4083EE2658}"/>
          </ac:spMkLst>
        </pc:spChg>
        <pc:spChg chg="add del">
          <ac:chgData name="Daniel Rodriguez-Katakura" userId="4ff51a30-125f-46e0-925c-8ca0cd557fd9" providerId="ADAL" clId="{87EECB3A-134B-4370-9326-7FFC9D0B7363}" dt="2019-05-18T02:17:17.999" v="2" actId="26606"/>
          <ac:spMkLst>
            <pc:docMk/>
            <pc:sldMk cId="3914867203" sldId="258"/>
            <ac:spMk id="15" creationId="{DAE885FA-583E-488C-A3B2-2647B84A8162}"/>
          </ac:spMkLst>
        </pc:spChg>
        <pc:spChg chg="add del">
          <ac:chgData name="Daniel Rodriguez-Katakura" userId="4ff51a30-125f-46e0-925c-8ca0cd557fd9" providerId="ADAL" clId="{87EECB3A-134B-4370-9326-7FFC9D0B7363}" dt="2019-05-18T02:17:17.999" v="2" actId="26606"/>
          <ac:spMkLst>
            <pc:docMk/>
            <pc:sldMk cId="3914867203" sldId="258"/>
            <ac:spMk id="17" creationId="{87B1CEC7-C2CE-4440-A0F7-0BE6B3AADB72}"/>
          </ac:spMkLst>
        </pc:spChg>
        <pc:spChg chg="add del">
          <ac:chgData name="Daniel Rodriguez-Katakura" userId="4ff51a30-125f-46e0-925c-8ca0cd557fd9" providerId="ADAL" clId="{87EECB3A-134B-4370-9326-7FFC9D0B7363}" dt="2019-05-18T02:17:17.999" v="2" actId="26606"/>
          <ac:spMkLst>
            <pc:docMk/>
            <pc:sldMk cId="3914867203" sldId="258"/>
            <ac:spMk id="19" creationId="{7B0DBF0B-D7C2-4F15-94AE-315255824591}"/>
          </ac:spMkLst>
        </pc:spChg>
        <pc:spChg chg="add del">
          <ac:chgData name="Daniel Rodriguez-Katakura" userId="4ff51a30-125f-46e0-925c-8ca0cd557fd9" providerId="ADAL" clId="{87EECB3A-134B-4370-9326-7FFC9D0B7363}" dt="2019-05-18T02:18:03.056" v="5" actId="26606"/>
          <ac:spMkLst>
            <pc:docMk/>
            <pc:sldMk cId="3914867203" sldId="258"/>
            <ac:spMk id="21" creationId="{823AC064-BC96-4F32-8AE1-B2FD38754823}"/>
          </ac:spMkLst>
        </pc:spChg>
        <pc:spChg chg="add mod">
          <ac:chgData name="Daniel Rodriguez-Katakura" userId="4ff51a30-125f-46e0-925c-8ca0cd557fd9" providerId="ADAL" clId="{87EECB3A-134B-4370-9326-7FFC9D0B7363}" dt="2019-05-18T02:28:59.807" v="1277" actId="20577"/>
          <ac:spMkLst>
            <pc:docMk/>
            <pc:sldMk cId="3914867203" sldId="258"/>
            <ac:spMk id="24" creationId="{FA8B5860-D07D-41F4-A3E8-28D5829FD196}"/>
          </ac:spMkLst>
        </pc:spChg>
        <pc:spChg chg="add">
          <ac:chgData name="Daniel Rodriguez-Katakura" userId="4ff51a30-125f-46e0-925c-8ca0cd557fd9" providerId="ADAL" clId="{87EECB3A-134B-4370-9326-7FFC9D0B7363}" dt="2019-05-18T02:18:03.056" v="5" actId="26606"/>
          <ac:spMkLst>
            <pc:docMk/>
            <pc:sldMk cId="3914867203" sldId="258"/>
            <ac:spMk id="28" creationId="{DAE885FA-583E-488C-A3B2-2647B84A8162}"/>
          </ac:spMkLst>
        </pc:spChg>
        <pc:spChg chg="add">
          <ac:chgData name="Daniel Rodriguez-Katakura" userId="4ff51a30-125f-46e0-925c-8ca0cd557fd9" providerId="ADAL" clId="{87EECB3A-134B-4370-9326-7FFC9D0B7363}" dt="2019-05-18T02:18:03.056" v="5" actId="26606"/>
          <ac:spMkLst>
            <pc:docMk/>
            <pc:sldMk cId="3914867203" sldId="258"/>
            <ac:spMk id="30" creationId="{87B1CEC7-C2CE-4440-A0F7-0BE6B3AADB72}"/>
          </ac:spMkLst>
        </pc:spChg>
        <pc:spChg chg="add">
          <ac:chgData name="Daniel Rodriguez-Katakura" userId="4ff51a30-125f-46e0-925c-8ca0cd557fd9" providerId="ADAL" clId="{87EECB3A-134B-4370-9326-7FFC9D0B7363}" dt="2019-05-18T02:18:03.056" v="5" actId="26606"/>
          <ac:spMkLst>
            <pc:docMk/>
            <pc:sldMk cId="3914867203" sldId="258"/>
            <ac:spMk id="32" creationId="{7B0DBF0B-D7C2-4F15-94AE-315255824591}"/>
          </ac:spMkLst>
        </pc:spChg>
        <pc:picChg chg="mod ord">
          <ac:chgData name="Daniel Rodriguez-Katakura" userId="4ff51a30-125f-46e0-925c-8ca0cd557fd9" providerId="ADAL" clId="{87EECB3A-134B-4370-9326-7FFC9D0B7363}" dt="2019-05-18T02:18:03.056" v="5" actId="26606"/>
          <ac:picMkLst>
            <pc:docMk/>
            <pc:sldMk cId="3914867203" sldId="258"/>
            <ac:picMk id="8" creationId="{635635FA-2E74-4E89-B66B-A5E0F489F66C}"/>
          </ac:picMkLst>
        </pc:picChg>
        <pc:picChg chg="mod">
          <ac:chgData name="Daniel Rodriguez-Katakura" userId="4ff51a30-125f-46e0-925c-8ca0cd557fd9" providerId="ADAL" clId="{87EECB3A-134B-4370-9326-7FFC9D0B7363}" dt="2019-05-18T02:18:03.056" v="5" actId="26606"/>
          <ac:picMkLst>
            <pc:docMk/>
            <pc:sldMk cId="3914867203" sldId="258"/>
            <ac:picMk id="10" creationId="{01F2644C-19FD-4FE9-843D-4582D229FD36}"/>
          </ac:picMkLst>
        </pc:picChg>
        <pc:cxnChg chg="add del">
          <ac:chgData name="Daniel Rodriguez-Katakura" userId="4ff51a30-125f-46e0-925c-8ca0cd557fd9" providerId="ADAL" clId="{87EECB3A-134B-4370-9326-7FFC9D0B7363}" dt="2019-05-18T02:18:03.056" v="5" actId="26606"/>
          <ac:cxnSpMkLst>
            <pc:docMk/>
            <pc:sldMk cId="3914867203" sldId="258"/>
            <ac:cxnSpMk id="22" creationId="{7E7C77BC-7138-40B1-A15B-20F57A494629}"/>
          </ac:cxnSpMkLst>
        </pc:cxnChg>
        <pc:cxnChg chg="add del">
          <ac:chgData name="Daniel Rodriguez-Katakura" userId="4ff51a30-125f-46e0-925c-8ca0cd557fd9" providerId="ADAL" clId="{87EECB3A-134B-4370-9326-7FFC9D0B7363}" dt="2019-05-18T02:18:03.056" v="5" actId="26606"/>
          <ac:cxnSpMkLst>
            <pc:docMk/>
            <pc:sldMk cId="3914867203" sldId="258"/>
            <ac:cxnSpMk id="23" creationId="{DB146403-F3D6-484B-B2ED-97F9565D0370}"/>
          </ac:cxnSpMkLst>
        </pc:cxnChg>
      </pc:sldChg>
      <pc:sldChg chg="addSp modSp del mod setBg">
        <pc:chgData name="Daniel Rodriguez-Katakura" userId="4ff51a30-125f-46e0-925c-8ca0cd557fd9" providerId="ADAL" clId="{87EECB3A-134B-4370-9326-7FFC9D0B7363}" dt="2019-05-18T02:27:30.532" v="1039" actId="2696"/>
        <pc:sldMkLst>
          <pc:docMk/>
          <pc:sldMk cId="260045349" sldId="259"/>
        </pc:sldMkLst>
        <pc:spChg chg="add">
          <ac:chgData name="Daniel Rodriguez-Katakura" userId="4ff51a30-125f-46e0-925c-8ca0cd557fd9" providerId="ADAL" clId="{87EECB3A-134B-4370-9326-7FFC9D0B7363}" dt="2019-05-18T02:17:40.459" v="4" actId="26606"/>
          <ac:spMkLst>
            <pc:docMk/>
            <pc:sldMk cId="260045349" sldId="259"/>
            <ac:spMk id="12" creationId="{664E23E2-7440-4E36-A67B-0F88C5F7E185}"/>
          </ac:spMkLst>
        </pc:spChg>
        <pc:spChg chg="add">
          <ac:chgData name="Daniel Rodriguez-Katakura" userId="4ff51a30-125f-46e0-925c-8ca0cd557fd9" providerId="ADAL" clId="{87EECB3A-134B-4370-9326-7FFC9D0B7363}" dt="2019-05-18T02:17:40.459" v="4" actId="26606"/>
          <ac:spMkLst>
            <pc:docMk/>
            <pc:sldMk cId="260045349" sldId="259"/>
            <ac:spMk id="14" creationId="{B06949AE-010D-4C18-8AED-7872085ADD57}"/>
          </ac:spMkLst>
        </pc:spChg>
        <pc:spChg chg="add">
          <ac:chgData name="Daniel Rodriguez-Katakura" userId="4ff51a30-125f-46e0-925c-8ca0cd557fd9" providerId="ADAL" clId="{87EECB3A-134B-4370-9326-7FFC9D0B7363}" dt="2019-05-18T02:17:40.459" v="4" actId="26606"/>
          <ac:spMkLst>
            <pc:docMk/>
            <pc:sldMk cId="260045349" sldId="259"/>
            <ac:spMk id="16" creationId="{FE54AADB-50C7-4293-94C0-27361A32B8CF}"/>
          </ac:spMkLst>
        </pc:spChg>
        <pc:picChg chg="mod ord">
          <ac:chgData name="Daniel Rodriguez-Katakura" userId="4ff51a30-125f-46e0-925c-8ca0cd557fd9" providerId="ADAL" clId="{87EECB3A-134B-4370-9326-7FFC9D0B7363}" dt="2019-05-18T02:17:40.459" v="4" actId="26606"/>
          <ac:picMkLst>
            <pc:docMk/>
            <pc:sldMk cId="260045349" sldId="259"/>
            <ac:picMk id="5" creationId="{FE7599A4-1041-4556-997C-F1A2B5E9F83D}"/>
          </ac:picMkLst>
        </pc:picChg>
        <pc:picChg chg="mod">
          <ac:chgData name="Daniel Rodriguez-Katakura" userId="4ff51a30-125f-46e0-925c-8ca0cd557fd9" providerId="ADAL" clId="{87EECB3A-134B-4370-9326-7FFC9D0B7363}" dt="2019-05-18T02:17:40.459" v="4" actId="26606"/>
          <ac:picMkLst>
            <pc:docMk/>
            <pc:sldMk cId="260045349" sldId="259"/>
            <ac:picMk id="7" creationId="{1CA86A13-CD1F-4C89-8C85-A4474F1D75C9}"/>
          </ac:picMkLst>
        </pc:picChg>
      </pc:sldChg>
      <pc:sldChg chg="addSp delSp modSp add">
        <pc:chgData name="Daniel Rodriguez-Katakura" userId="4ff51a30-125f-46e0-925c-8ca0cd557fd9" providerId="ADAL" clId="{87EECB3A-134B-4370-9326-7FFC9D0B7363}" dt="2019-05-18T02:27:19.860" v="1038" actId="20577"/>
        <pc:sldMkLst>
          <pc:docMk/>
          <pc:sldMk cId="4138153975" sldId="260"/>
        </pc:sldMkLst>
        <pc:spChg chg="del">
          <ac:chgData name="Daniel Rodriguez-Katakura" userId="4ff51a30-125f-46e0-925c-8ca0cd557fd9" providerId="ADAL" clId="{87EECB3A-134B-4370-9326-7FFC9D0B7363}" dt="2019-05-18T02:19:29.001" v="13" actId="478"/>
          <ac:spMkLst>
            <pc:docMk/>
            <pc:sldMk cId="4138153975" sldId="260"/>
            <ac:spMk id="2" creationId="{016D8088-3A97-460D-A9F6-245A23216B3F}"/>
          </ac:spMkLst>
        </pc:spChg>
        <pc:spChg chg="del">
          <ac:chgData name="Daniel Rodriguez-Katakura" userId="4ff51a30-125f-46e0-925c-8ca0cd557fd9" providerId="ADAL" clId="{87EECB3A-134B-4370-9326-7FFC9D0B7363}" dt="2019-05-18T02:19:26.621" v="12" actId="478"/>
          <ac:spMkLst>
            <pc:docMk/>
            <pc:sldMk cId="4138153975" sldId="260"/>
            <ac:spMk id="3" creationId="{A0247AB6-E8CE-45D7-8D4F-0B88DA9F2A57}"/>
          </ac:spMkLst>
        </pc:spChg>
        <pc:spChg chg="add mod">
          <ac:chgData name="Daniel Rodriguez-Katakura" userId="4ff51a30-125f-46e0-925c-8ca0cd557fd9" providerId="ADAL" clId="{87EECB3A-134B-4370-9326-7FFC9D0B7363}" dt="2019-05-18T02:27:19.860" v="1038" actId="20577"/>
          <ac:spMkLst>
            <pc:docMk/>
            <pc:sldMk cId="4138153975" sldId="260"/>
            <ac:spMk id="6" creationId="{62E95AE6-D9DC-426D-B5FD-C637C8B26438}"/>
          </ac:spMkLst>
        </pc:spChg>
        <pc:picChg chg="add mod">
          <ac:chgData name="Daniel Rodriguez-Katakura" userId="4ff51a30-125f-46e0-925c-8ca0cd557fd9" providerId="ADAL" clId="{87EECB3A-134B-4370-9326-7FFC9D0B7363}" dt="2019-05-18T02:23:50.041" v="380" actId="1076"/>
          <ac:picMkLst>
            <pc:docMk/>
            <pc:sldMk cId="4138153975" sldId="260"/>
            <ac:picMk id="4" creationId="{292B7A0A-1D3F-445A-8F53-22E3E75DB5A3}"/>
          </ac:picMkLst>
        </pc:picChg>
        <pc:picChg chg="add mod">
          <ac:chgData name="Daniel Rodriguez-Katakura" userId="4ff51a30-125f-46e0-925c-8ca0cd557fd9" providerId="ADAL" clId="{87EECB3A-134B-4370-9326-7FFC9D0B7363}" dt="2019-05-18T02:23:44.030" v="378" actId="1076"/>
          <ac:picMkLst>
            <pc:docMk/>
            <pc:sldMk cId="4138153975" sldId="260"/>
            <ac:picMk id="5" creationId="{D95ABB09-22AC-4A61-9140-705BC7ADFE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2D30F-74B4-482A-8149-0E50C4015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4C83-E51D-49A2-A298-ADA3C3F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3CF-100F-40F1-8419-AA18F1CD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A4AA4-BB34-492C-8C59-21AFE8FDC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6694-45FB-407E-9D56-B2777F13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AB10-E132-404C-808D-3360B94E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6A87-CD0C-4DE2-B62B-4D7CDDD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6C7C-C1FA-4754-A6A5-406ED083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68B66-54D5-4DC8-99DF-C2F5B68B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1EB4-4106-43B9-A7AE-56EEC664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6A03D-D3D1-4D10-9287-F35E519B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A686-AD62-4CE1-84C6-0F684443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6414E-B7B4-4C7D-9985-53B97E1B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9F64-9628-4993-A701-6B4217AA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D82A-D87D-4E37-8B0D-DBEA5643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FF5A-F153-45A5-ABD5-DD9A6A3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2CCD-15A9-4F5B-AA5B-3B75F9D6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C3D0-ED04-41AD-97C6-3E09D53B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7458-4A69-473A-93DD-2497BA5A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F59F-51FD-41FF-B0DE-274ED302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2857-E982-420E-8919-FF4D9D36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6DF9-5D5C-421B-A216-96CE99F4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6855-574B-4DC9-A2AF-C77EA053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FD6D-01F0-4A34-B3CD-D3F3B053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B0E5-91CA-4BC4-9B81-6B0EBE9F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CD57-7F87-45D5-9387-FFBDC045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DB89-014B-4B12-8837-03BBB30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E03-5492-43BF-821C-579CC175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8BCB-2025-4DEA-8776-4A4A8A9F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E1F7-3ACD-41B7-A461-64C60943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23145-F18F-4A83-8582-A2282A34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9AF9-7D14-4480-B57B-650633F2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F461B-00A6-4B1F-B81F-F6F9D33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A58F-D804-446C-A919-711126A0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B345-6703-4908-A544-0517D3D0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EBCBB-5EA2-423E-BA04-B9ABE56A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801D5-817D-4427-A389-F1B23303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31755-2D5A-4A6A-AC99-D08F3F52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C459C-457D-4F71-AD73-B3021F27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301D9-796F-4792-BEB3-2358C1B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1F40E-F0FF-4864-82C6-B7E3F1EC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4E13-829A-4D06-BF8E-6204FBA1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4BF21-724F-46D6-B163-09BC107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4CD3C-FBDA-45D9-8058-79469DB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2A5BE-5B97-42AE-B26C-213708A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5F423-3470-4F64-B1C1-88335F08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22860-DCB8-4A64-856D-F14A431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4DDA-C50E-4BAC-B802-1D428872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9468-C49A-4997-A9AA-7F31BF21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A388-BE17-4C30-9675-56B452E9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B733-378A-45B1-8B6F-B2EFDD6A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18C1-BE4A-46F2-A967-9F66BC21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A5B7-0E39-43CE-B7E9-A626212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FF705-389A-47FB-92A7-71CA7F8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1A62-2F21-4E68-BBE9-4B83111A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A0249-F9FF-45E2-B6CC-1BFA9B48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707B3-43A1-4A60-BA56-2F2CEBD4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3809-2407-47DA-9AEB-EFBBC326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38A8-3078-4C3A-975F-9B0531F6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9A1D-1B1D-472A-B1E5-DB55995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DEA82-83CC-4D18-A3D2-5E8DA685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7EA7-6233-48A2-84BE-C125C7F41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DCEC-50D8-43FA-AE8A-C191497B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D58A-6958-4518-9994-62FFCC9A05B8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AD97-5A0D-46F5-9F22-D9C3232E6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138A-826C-4439-B60B-DD34E4A82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D7A5-5E2F-427D-A0FC-5DA04BD9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F019F-5CD1-4ECD-9CC2-0831F8CD0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Medium Age influence on Social Spending in Japan and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85419-73B1-44E6-AB6A-3BB2878E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/>
              <a:t>By: Daniel Rodriguez-Katakura</a:t>
            </a:r>
          </a:p>
        </p:txBody>
      </p:sp>
    </p:spTree>
    <p:extLst>
      <p:ext uri="{BB962C8B-B14F-4D97-AF65-F5344CB8AC3E}">
        <p14:creationId xmlns:p14="http://schemas.microsoft.com/office/powerpoint/2010/main" val="38953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69CAC-BEC4-4B67-A905-859CEDDF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2940"/>
            <a:ext cx="7168987" cy="249122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DD0E12-6C76-47F5-BABF-3ABAA80C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83" y="3233392"/>
            <a:ext cx="6597191" cy="2902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49D23E-CB7E-40FC-A7EB-342ED762B28B}"/>
              </a:ext>
            </a:extLst>
          </p:cNvPr>
          <p:cNvSpPr txBox="1"/>
          <p:nvPr/>
        </p:nvSpPr>
        <p:spPr>
          <a:xfrm>
            <a:off x="8147407" y="796247"/>
            <a:ext cx="3227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Japan has a small average Social Spending, but has a very high CAGR in Social Spending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044C8F-7460-4AAC-B557-16FC16610E0B}"/>
              </a:ext>
            </a:extLst>
          </p:cNvPr>
          <p:cNvSpPr txBox="1"/>
          <p:nvPr/>
        </p:nvSpPr>
        <p:spPr>
          <a:xfrm>
            <a:off x="817326" y="3527460"/>
            <a:ext cx="353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Japan’s largest component of Social Spending is Old Age-related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could show that Japan’s older medium age is affecting the total social spending</a:t>
            </a:r>
          </a:p>
        </p:txBody>
      </p:sp>
    </p:spTree>
    <p:extLst>
      <p:ext uri="{BB962C8B-B14F-4D97-AF65-F5344CB8AC3E}">
        <p14:creationId xmlns:p14="http://schemas.microsoft.com/office/powerpoint/2010/main" val="19871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AE885FA-583E-488C-A3B2-2647B84A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F2644C-19FD-4FE9-843D-4582D229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7" y="640080"/>
            <a:ext cx="4652781" cy="3291840"/>
          </a:xfrm>
          <a:prstGeom prst="rect">
            <a:avLst/>
          </a:prstGeom>
        </p:spPr>
      </p:pic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35635FA-2E74-4E89-B66B-A5E0F489F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924277"/>
            <a:ext cx="4974336" cy="2723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6E1FAA-ABA0-4B91-97BF-AA4083EE2658}"/>
              </a:ext>
            </a:extLst>
          </p:cNvPr>
          <p:cNvSpPr txBox="1"/>
          <p:nvPr/>
        </p:nvSpPr>
        <p:spPr>
          <a:xfrm>
            <a:off x="321564" y="4988103"/>
            <a:ext cx="549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Japan’s Old Age related social spending CAGR is more than double the US’s. This may be due to higher medium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B5860-D07D-41F4-A3E8-28D5829FD196}"/>
              </a:ext>
            </a:extLst>
          </p:cNvPr>
          <p:cNvSpPr txBox="1"/>
          <p:nvPr/>
        </p:nvSpPr>
        <p:spPr>
          <a:xfrm>
            <a:off x="6314728" y="4988103"/>
            <a:ext cx="549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Japan’s Old Age Social Spending eclipsed the US’s spending </a:t>
            </a:r>
            <a:r>
              <a:rPr lang="en-US"/>
              <a:t>in between 1995 and 2000.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2B7A0A-1D3F-445A-8F53-22E3E75DB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8" y="163253"/>
            <a:ext cx="5129784" cy="2872685"/>
          </a:xfrm>
          <a:prstGeom prst="rect">
            <a:avLst/>
          </a:prstGeom>
        </p:spPr>
      </p:pic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95ABB09-22AC-4A61-9140-705BC7AD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8" y="3375136"/>
            <a:ext cx="8446674" cy="3146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95AE6-D9DC-426D-B5FD-C637C8B26438}"/>
              </a:ext>
            </a:extLst>
          </p:cNvPr>
          <p:cNvSpPr txBox="1"/>
          <p:nvPr/>
        </p:nvSpPr>
        <p:spPr>
          <a:xfrm>
            <a:off x="5938463" y="457200"/>
            <a:ext cx="577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Japan’s medium age has steadily increased from around 32 to around 46 years old</a:t>
            </a:r>
          </a:p>
          <a:p>
            <a:pPr marL="285750" indent="-285750">
              <a:buFontTx/>
              <a:buChar char="-"/>
            </a:pPr>
            <a:r>
              <a:rPr lang="en-US" dirty="0"/>
              <a:t>US’s medium age has also steadily increased from around 30 to 37 years old</a:t>
            </a:r>
          </a:p>
          <a:p>
            <a:pPr marL="285750" indent="-285750">
              <a:buFontTx/>
              <a:buChar char="-"/>
            </a:pPr>
            <a:r>
              <a:rPr lang="en-US" dirty="0"/>
              <a:t>Japan’s has a much higher medium 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correlation graphs below show how Japan’s old age related social spending is highly correlated to its increasing medium age (r = 0.955)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 correlation is also very high at r = 0.918, but is slightly lower. Potentially because of higher medium age.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5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Medium Age influence on Social Spending in Japan and The United States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 Age influence on Social Spending in Japan and The United States</dc:title>
  <dc:creator>Daniel Rodriguez-Katakura</dc:creator>
  <cp:lastModifiedBy>Daniel Rodriguez-Katakura</cp:lastModifiedBy>
  <cp:revision>1</cp:revision>
  <dcterms:created xsi:type="dcterms:W3CDTF">2019-05-18T02:18:24Z</dcterms:created>
  <dcterms:modified xsi:type="dcterms:W3CDTF">2019-05-18T02:29:00Z</dcterms:modified>
</cp:coreProperties>
</file>