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g" ContentType="image/jpeg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92.xml" ContentType="application/vnd.openxmlformats-officedocument.presentationml.slide+xml"/>
  <Override PartName="/ppt/diagrams/layout21.xml" ContentType="application/vnd.openxmlformats-officedocument.drawingml.diagramLayout+xml"/>
  <Override PartName="/ppt/diagrams/data21.xml" ContentType="application/vnd.openxmlformats-officedocument.drawingml.diagramData+xml"/>
  <Override PartName="/ppt/diagrams/drawing2.xml" ContentType="application/vnd.ms-office.drawingml.diagramDrawing+xml"/>
  <Override PartName="/ppt/diagrams/colors21.xml" ContentType="application/vnd.openxmlformats-officedocument.drawingml.diagramColors+xml"/>
  <Override PartName="/ppt/diagrams/quickStyle21.xml" ContentType="application/vnd.openxmlformats-officedocument.drawingml.diagramStyl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viewProps.xml" ContentType="application/vnd.openxmlformats-officedocument.presentationml.view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diagrams/layout12.xml" ContentType="application/vnd.openxmlformats-officedocument.drawingml.diagramLayout+xml"/>
  <Override PartName="/ppt/diagrams/data12.xml" ContentType="application/vnd.openxmlformats-officedocument.drawingml.diagramData+xml"/>
  <Override PartName="/ppt/diagrams/drawing12.xml" ContentType="application/vnd.ms-office.drawingml.diagramDrawing+xml"/>
  <Override PartName="/ppt/diagrams/colors12.xml" ContentType="application/vnd.openxmlformats-officedocument.drawingml.diagramColors+xml"/>
  <Override PartName="/ppt/diagrams/quickStyle12.xml" ContentType="application/vnd.openxmlformats-officedocument.drawingml.diagramStyle+xml"/>
  <Override PartName="/ppt/slides/slide78.xml" ContentType="application/vnd.openxmlformats-officedocument.presentationml.slide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slides/slide611.xml" ContentType="application/vnd.openxmlformats-officedocument.presentationml.slide+xml"/>
  <Override PartName="/ppt/presProps.xml" ContentType="application/vnd.openxmlformats-officedocument.presentationml.presProps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82" r:id="rId5"/>
    <p:sldId id="303" r:id="rId6"/>
    <p:sldId id="285" r:id="rId7"/>
    <p:sldId id="291" r:id="rId8"/>
    <p:sldId id="284" r:id="rId9"/>
    <p:sldId id="307" r:id="rId10"/>
    <p:sldId id="278" r:id="rId11"/>
    <p:sldId id="305" r:id="rId12"/>
    <p:sldId id="293" r:id="rId13"/>
    <p:sldId id="302" r:id="rId14"/>
    <p:sldId id="294" r:id="rId15"/>
    <p:sldId id="306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9" autoAdjust="0"/>
    <p:restoredTop sz="92836" autoAdjust="0"/>
  </p:normalViewPr>
  <p:slideViewPr>
    <p:cSldViewPr snapToGrid="0">
      <p:cViewPr>
        <p:scale>
          <a:sx n="100" d="100"/>
          <a:sy n="100" d="100"/>
        </p:scale>
        <p:origin x="15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theme" Target="/ppt/theme/theme11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viewProps" Target="/ppt/view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slide" Target="/ppt/slides/slide611.xml" Id="rId10" /><Relationship Type="http://schemas.openxmlformats.org/officeDocument/2006/relationships/presProps" Target="/ppt/presProps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ableStyles" Target="/ppt/tableStyles.xml" Id="rId22" /></Relationships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2.xml><?xml version="1.0" encoding="utf-8"?>
<dgm:dataModel xmlns:dgm="http://schemas.openxmlformats.org/drawingml/2006/diagram" xmlns:a="http://schemas.openxmlformats.org/drawingml/2006/main">
  <dgm:ptLst>
    <dgm:pt modelId="{56768F94-3D78-904D-B4F2-3E10DFAE1AC5}" type="doc">
      <dgm:prSet loTypeId="urn:microsoft.com/office/officeart/2008/layout/LinedList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A3D5A337-F955-9D42-8E66-069C684B96F5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About us</a:t>
          </a:r>
        </a:p>
      </dgm:t>
    </dgm:pt>
    <dgm:pt modelId="{25DA8D3C-8813-C540-99FB-81E03D3715F4}" type="parTrans" cxnId="{2A9CD298-5BDA-2D43-A542-206A5525E715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E11EF22B-D4A3-304C-BBEB-2695C3B5A80B}" type="sibTrans" cxnId="{2A9CD298-5BDA-2D43-A542-206A5525E715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822949E6-4342-D947-A4EA-E2E4EC93F426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Product overview</a:t>
          </a:r>
        </a:p>
      </dgm:t>
    </dgm:pt>
    <dgm:pt modelId="{9B7C0844-36CA-6C47-BB1F-5328233D0FC5}" type="parTrans" cxnId="{EF77269E-8BB7-464B-B4CF-BB582EBF163B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57BE0CDD-B8B7-6F4B-9033-772D6FE5F9C7}" type="sibTrans" cxnId="{EF77269E-8BB7-464B-B4CF-BB582EBF163B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90CDB4B1-7A65-CF4B-8BEE-C6841A2A07E6}">
      <dgm:prSet phldrT="[Text]"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Market overview</a:t>
          </a:r>
        </a:p>
      </dgm:t>
    </dgm:pt>
    <dgm:pt modelId="{0464A5BC-8245-9542-AAB0-199A49764C5F}" type="parTrans" cxnId="{AA618DE7-09ED-2547-BCD8-D677DA1154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2547E27B-099E-E149-B41E-62449CCDED35}" type="sibTrans" cxnId="{AA618DE7-09ED-2547-BCD8-D677DA1154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FE856E72-E8A2-2543-BEF6-99CCB9596176}">
      <dgm:prSet custT="1"/>
      <dgm:spPr/>
      <dgm:t>
        <a:bodyPr anchor="t"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Growth strategy</a:t>
          </a:r>
        </a:p>
      </dgm:t>
    </dgm:pt>
    <dgm:pt modelId="{DF5B287C-F152-6844-AC17-0F9C71155EBC}" type="parTrans" cxnId="{54850CAC-ECB1-724B-8845-B8BC36C38D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AD8F72E8-6B6F-CC4D-8209-E8629166C8B2}" type="sibTrans" cxnId="{54850CAC-ECB1-724B-8845-B8BC36C38D6A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4F6E8843-FD01-1E4C-A703-140E7216013F}">
      <dgm:prSet custT="1"/>
      <dgm:spPr/>
      <dgm:t>
        <a:bodyPr lIns="0" tIns="0" rIns="0" bIns="0" anchor="t"/>
        <a:lstStyle/>
        <a:p>
          <a:pPr algn="r">
            <a:lnSpc>
              <a:spcPct val="125000"/>
            </a:lnSpc>
            <a:spcAft>
              <a:spcPts val="0"/>
            </a:spcAft>
          </a:pPr>
          <a:r>
            <a:rPr lang="en-US" sz="4000" b="0" i="0" dirty="0">
              <a:solidFill>
                <a:schemeClr val="bg1"/>
              </a:solidFill>
              <a:latin typeface="+mn-lt"/>
            </a:rPr>
            <a:t>&gt;</a:t>
          </a:r>
        </a:p>
      </dgm:t>
    </dgm:pt>
    <dgm:pt modelId="{B0D9108F-4862-B948-A8FF-25230BEC1868}" type="parTrans" cxnId="{37424CFE-CC52-3B48-955F-A27D408777C2}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635D36FB-2032-FB4B-BB21-D8987D742D95}" type="sibTrans" cxnId="{37424CFE-CC52-3B48-955F-A27D408777C2}">
      <dgm:prSet/>
      <dgm:spPr/>
      <dgm:t>
        <a:bodyPr/>
        <a:lstStyle/>
        <a:p>
          <a:endParaRPr lang="en-US">
            <a:solidFill>
              <a:schemeClr val="bg1"/>
            </a:solidFill>
            <a:latin typeface="+mn-lt"/>
          </a:endParaRPr>
        </a:p>
      </dgm:t>
    </dgm:pt>
    <dgm:pt modelId="{2CB56191-3E66-3F48-B23B-1E4B14BDCF62}">
      <dgm:prSet custT="1"/>
      <dgm:spPr/>
      <dgm:t>
        <a:bodyPr/>
        <a:lstStyle/>
        <a:p>
          <a:r>
            <a:rPr lang="en-US" sz="3600" b="0" i="0" dirty="0">
              <a:solidFill>
                <a:schemeClr val="bg1"/>
              </a:solidFill>
              <a:latin typeface="+mn-lt"/>
            </a:rPr>
            <a:t>Summary</a:t>
          </a:r>
        </a:p>
      </dgm:t>
    </dgm:pt>
    <dgm:pt modelId="{A3144D48-45C3-9A49-A4E7-546549FE4E4F}" type="parTrans" cxnId="{C72733B7-321D-2242-A087-303F1A67D55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59D718D-275E-994C-94DA-0AC1BE7FC3A2}" type="sibTrans" cxnId="{C72733B7-321D-2242-A087-303F1A67D55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90FD40E-4A2F-374A-8B32-6B2852E685EE}">
      <dgm:prSet phldrT="[Text]" custT="1"/>
      <dgm:spPr/>
      <dgm:t>
        <a:bodyPr lIns="0" tIns="0" rIns="0" bIns="0" anchor="t"/>
        <a:lstStyle/>
        <a:p>
          <a:pPr algn="r">
            <a:lnSpc>
              <a:spcPct val="125000"/>
            </a:lnSpc>
            <a:spcAft>
              <a:spcPts val="0"/>
            </a:spcAft>
          </a:pPr>
          <a:r>
            <a:rPr lang="en-US" sz="4000" b="0" i="0" dirty="0">
              <a:solidFill>
                <a:schemeClr val="bg1"/>
              </a:solidFill>
              <a:latin typeface="+mn-lt"/>
            </a:rPr>
            <a:t>&gt;</a:t>
          </a:r>
        </a:p>
      </dgm:t>
    </dgm:pt>
    <dgm:pt modelId="{5098301D-5323-BF4C-BBD9-AD6B8501124E}" type="sibTrans" cxnId="{5AEE8C9D-FB25-9341-A7FE-A84772C76317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B9C366BB-7130-3C46-8DFC-23EB2EC5BF45}" type="parTrans" cxnId="{5AEE8C9D-FB25-9341-A7FE-A84772C76317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DDB41FAD-EEE3-FB47-B1FD-FFB4CE0AAC3F}">
      <dgm:prSet phldrT="[Text]" custT="1"/>
      <dgm:spPr/>
      <dgm:t>
        <a:bodyPr lIns="0" tIns="0" rIns="0" bIns="0" anchor="t"/>
        <a:lstStyle/>
        <a:p>
          <a:pPr algn="r">
            <a:lnSpc>
              <a:spcPct val="125000"/>
            </a:lnSpc>
            <a:spcAft>
              <a:spcPts val="0"/>
            </a:spcAft>
          </a:pPr>
          <a:r>
            <a:rPr lang="en-US" sz="4000" b="0" i="0" dirty="0">
              <a:solidFill>
                <a:schemeClr val="bg1"/>
              </a:solidFill>
              <a:latin typeface="+mn-lt"/>
            </a:rPr>
            <a:t>&gt;</a:t>
          </a:r>
        </a:p>
      </dgm:t>
    </dgm:pt>
    <dgm:pt modelId="{9EE57580-40DE-E54D-AEED-0F9975B2AE6D}" type="sibTrans" cxnId="{18D93EFA-7FDC-A14C-BBDA-2401470EAAE7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8D97D81A-181F-5444-8148-ED3912A7F83F}" type="parTrans" cxnId="{18D93EFA-7FDC-A14C-BBDA-2401470EAAE7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5AD4112B-2CDA-1140-B3C5-19AC0EFDB1A6}">
      <dgm:prSet phldrT="[Text]" custT="1"/>
      <dgm:spPr/>
      <dgm:t>
        <a:bodyPr lIns="0" tIns="0" rIns="0" bIns="0" anchor="t"/>
        <a:lstStyle/>
        <a:p>
          <a:pPr algn="r">
            <a:lnSpc>
              <a:spcPct val="125000"/>
            </a:lnSpc>
            <a:spcAft>
              <a:spcPts val="0"/>
            </a:spcAft>
          </a:pPr>
          <a:r>
            <a:rPr lang="en-US" sz="4000" b="0" i="0" dirty="0">
              <a:solidFill>
                <a:schemeClr val="bg1"/>
              </a:solidFill>
              <a:latin typeface="+mn-lt"/>
            </a:rPr>
            <a:t>&gt;</a:t>
          </a:r>
        </a:p>
      </dgm:t>
    </dgm:pt>
    <dgm:pt modelId="{D58ABBE0-F2E2-A348-BB93-DFF451A004FD}" type="sibTrans" cxnId="{ACD22B58-A91F-4547-A7D5-D2CFD14CEE83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B8F2A566-1082-FE4F-804E-BC0040B63541}" type="parTrans" cxnId="{ACD22B58-A91F-4547-A7D5-D2CFD14CEE83}">
      <dgm:prSet/>
      <dgm:spPr/>
      <dgm:t>
        <a:bodyPr/>
        <a:lstStyle/>
        <a:p>
          <a:endParaRPr lang="en-US" b="0" i="0">
            <a:solidFill>
              <a:schemeClr val="bg1"/>
            </a:solidFill>
            <a:latin typeface="+mn-lt"/>
          </a:endParaRPr>
        </a:p>
      </dgm:t>
    </dgm:pt>
    <dgm:pt modelId="{FC2DF350-9FC1-514E-AE09-7865B5AC9E43}">
      <dgm:prSet custT="1"/>
      <dgm:spPr/>
      <dgm:t>
        <a:bodyPr lIns="0" tIns="0" rIns="0" bIns="0" anchor="t"/>
        <a:lstStyle/>
        <a:p>
          <a:pPr algn="r"/>
          <a:r>
            <a:rPr lang="en-US" sz="4000" b="0" i="0" dirty="0">
              <a:solidFill>
                <a:schemeClr val="bg1"/>
              </a:solidFill>
              <a:latin typeface="+mn-lt"/>
            </a:rPr>
            <a:t>&gt;</a:t>
          </a:r>
        </a:p>
      </dgm:t>
    </dgm:pt>
    <dgm:pt modelId="{842AE551-00D1-444D-97B9-6BD76671D1C2}" type="parTrans" cxnId="{C68CE771-1513-E54F-9E13-0D0BF4CB030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6B6737-92B1-EC46-8A7E-88C8F16DB59C}" type="sibTrans" cxnId="{C68CE771-1513-E54F-9E13-0D0BF4CB030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FD811C7-F0D8-2A43-9C3B-80B21256AF05}" type="pres">
      <dgm:prSet presAssocID="{56768F94-3D78-904D-B4F2-3E10DFAE1AC5}" presName="vert0" presStyleCnt="0">
        <dgm:presLayoutVars>
          <dgm:dir/>
          <dgm:animOne val="branch"/>
          <dgm:animLvl val="lvl"/>
        </dgm:presLayoutVars>
      </dgm:prSet>
      <dgm:spPr/>
    </dgm:pt>
    <dgm:pt modelId="{A710CB20-8F8B-4440-A218-A509236DFE15}" type="pres">
      <dgm:prSet presAssocID="{A3D5A337-F955-9D42-8E66-069C684B96F5}" presName="thickLine" presStyleLbl="alignNode1" presStyleIdx="0" presStyleCnt="5"/>
      <dgm:spPr/>
    </dgm:pt>
    <dgm:pt modelId="{84E5CF0B-3010-8B4E-9D70-102D1D581300}" type="pres">
      <dgm:prSet presAssocID="{A3D5A337-F955-9D42-8E66-069C684B96F5}" presName="horz1" presStyleCnt="0"/>
      <dgm:spPr/>
    </dgm:pt>
    <dgm:pt modelId="{2B732A08-47EF-D443-8C3F-BC86C5AEE3F3}" type="pres">
      <dgm:prSet presAssocID="{A3D5A337-F955-9D42-8E66-069C684B96F5}" presName="tx1" presStyleLbl="revTx" presStyleIdx="0" presStyleCnt="10" custScaleX="1990781"/>
      <dgm:spPr/>
    </dgm:pt>
    <dgm:pt modelId="{21D3D253-5027-9944-AAC2-CFD99F92AE9B}" type="pres">
      <dgm:prSet presAssocID="{A3D5A337-F955-9D42-8E66-069C684B96F5}" presName="vert1" presStyleCnt="0"/>
      <dgm:spPr/>
    </dgm:pt>
    <dgm:pt modelId="{49AB61C5-703D-194F-B116-E20092198D1C}" type="pres">
      <dgm:prSet presAssocID="{5AD4112B-2CDA-1140-B3C5-19AC0EFDB1A6}" presName="vertSpace2a" presStyleCnt="0"/>
      <dgm:spPr/>
    </dgm:pt>
    <dgm:pt modelId="{CAFE1E43-8BF0-CD4F-A307-5A08302B77E9}" type="pres">
      <dgm:prSet presAssocID="{5AD4112B-2CDA-1140-B3C5-19AC0EFDB1A6}" presName="horz2" presStyleCnt="0"/>
      <dgm:spPr/>
    </dgm:pt>
    <dgm:pt modelId="{32078F0B-24E6-AB48-8FC2-E7BC87BC86A2}" type="pres">
      <dgm:prSet presAssocID="{5AD4112B-2CDA-1140-B3C5-19AC0EFDB1A6}" presName="horzSpace2" presStyleCnt="0"/>
      <dgm:spPr/>
    </dgm:pt>
    <dgm:pt modelId="{5F84F200-9B2C-3541-87CF-157D35DA351C}" type="pres">
      <dgm:prSet presAssocID="{5AD4112B-2CDA-1140-B3C5-19AC0EFDB1A6}" presName="tx2" presStyleLbl="revTx" presStyleIdx="1" presStyleCnt="10" custScaleX="105830"/>
      <dgm:spPr/>
    </dgm:pt>
    <dgm:pt modelId="{BF690118-478A-9344-B220-0C72B9DD4E4F}" type="pres">
      <dgm:prSet presAssocID="{5AD4112B-2CDA-1140-B3C5-19AC0EFDB1A6}" presName="vert2" presStyleCnt="0"/>
      <dgm:spPr/>
    </dgm:pt>
    <dgm:pt modelId="{193B8535-62F2-A443-8F85-5FB250EACE6C}" type="pres">
      <dgm:prSet presAssocID="{5AD4112B-2CDA-1140-B3C5-19AC0EFDB1A6}" presName="thinLine2b" presStyleLbl="callout" presStyleIdx="0" presStyleCnt="5"/>
      <dgm:spPr>
        <a:ln>
          <a:noFill/>
        </a:ln>
      </dgm:spPr>
    </dgm:pt>
    <dgm:pt modelId="{BC39944A-062F-A846-AFB1-154B709B9F44}" type="pres">
      <dgm:prSet presAssocID="{5AD4112B-2CDA-1140-B3C5-19AC0EFDB1A6}" presName="vertSpace2b" presStyleCnt="0"/>
      <dgm:spPr/>
    </dgm:pt>
    <dgm:pt modelId="{2AD19241-06BA-5B44-A599-50DF39103754}" type="pres">
      <dgm:prSet presAssocID="{822949E6-4342-D947-A4EA-E2E4EC93F426}" presName="thickLine" presStyleLbl="alignNode1" presStyleIdx="1" presStyleCnt="5"/>
      <dgm:spPr/>
    </dgm:pt>
    <dgm:pt modelId="{66A3F838-08A7-0045-A00C-82826E00D3D3}" type="pres">
      <dgm:prSet presAssocID="{822949E6-4342-D947-A4EA-E2E4EC93F426}" presName="horz1" presStyleCnt="0"/>
      <dgm:spPr/>
    </dgm:pt>
    <dgm:pt modelId="{D4A405E0-773D-C644-9888-7D277826A7DD}" type="pres">
      <dgm:prSet presAssocID="{822949E6-4342-D947-A4EA-E2E4EC93F426}" presName="tx1" presStyleLbl="revTx" presStyleIdx="2" presStyleCnt="10" custScaleX="1990781"/>
      <dgm:spPr/>
    </dgm:pt>
    <dgm:pt modelId="{B23B1000-7946-1841-9348-57C6B1D257A8}" type="pres">
      <dgm:prSet presAssocID="{822949E6-4342-D947-A4EA-E2E4EC93F426}" presName="vert1" presStyleCnt="0"/>
      <dgm:spPr/>
    </dgm:pt>
    <dgm:pt modelId="{439DDC94-73D6-DD48-AD6B-B1071DEB5237}" type="pres">
      <dgm:prSet presAssocID="{DDB41FAD-EEE3-FB47-B1FD-FFB4CE0AAC3F}" presName="vertSpace2a" presStyleCnt="0"/>
      <dgm:spPr/>
    </dgm:pt>
    <dgm:pt modelId="{9377F16D-7127-E541-A77C-727C8079167A}" type="pres">
      <dgm:prSet presAssocID="{DDB41FAD-EEE3-FB47-B1FD-FFB4CE0AAC3F}" presName="horz2" presStyleCnt="0"/>
      <dgm:spPr/>
    </dgm:pt>
    <dgm:pt modelId="{9C04CC46-03AE-654B-9525-2876CAFAD882}" type="pres">
      <dgm:prSet presAssocID="{DDB41FAD-EEE3-FB47-B1FD-FFB4CE0AAC3F}" presName="horzSpace2" presStyleCnt="0"/>
      <dgm:spPr/>
    </dgm:pt>
    <dgm:pt modelId="{49EB690E-74DC-F948-B111-CFCA5B805BE5}" type="pres">
      <dgm:prSet presAssocID="{DDB41FAD-EEE3-FB47-B1FD-FFB4CE0AAC3F}" presName="tx2" presStyleLbl="revTx" presStyleIdx="3" presStyleCnt="10" custScaleX="105830"/>
      <dgm:spPr/>
    </dgm:pt>
    <dgm:pt modelId="{1D26D922-4D5A-BC4E-A8C3-1A440AA4939B}" type="pres">
      <dgm:prSet presAssocID="{DDB41FAD-EEE3-FB47-B1FD-FFB4CE0AAC3F}" presName="vert2" presStyleCnt="0"/>
      <dgm:spPr/>
    </dgm:pt>
    <dgm:pt modelId="{CAF40A9A-744C-614C-99C7-F908D4AC4E12}" type="pres">
      <dgm:prSet presAssocID="{DDB41FAD-EEE3-FB47-B1FD-FFB4CE0AAC3F}" presName="thinLine2b" presStyleLbl="callout" presStyleIdx="1" presStyleCnt="5"/>
      <dgm:spPr>
        <a:ln>
          <a:noFill/>
        </a:ln>
      </dgm:spPr>
    </dgm:pt>
    <dgm:pt modelId="{11425955-8312-4F44-ACC5-196D2B8CE9F1}" type="pres">
      <dgm:prSet presAssocID="{DDB41FAD-EEE3-FB47-B1FD-FFB4CE0AAC3F}" presName="vertSpace2b" presStyleCnt="0"/>
      <dgm:spPr/>
    </dgm:pt>
    <dgm:pt modelId="{B56E9603-4DD9-6041-A428-6A28278F03FD}" type="pres">
      <dgm:prSet presAssocID="{90CDB4B1-7A65-CF4B-8BEE-C6841A2A07E6}" presName="thickLine" presStyleLbl="alignNode1" presStyleIdx="2" presStyleCnt="5"/>
      <dgm:spPr/>
    </dgm:pt>
    <dgm:pt modelId="{4F2E320C-C9CB-F64E-B92A-6833BFF1F190}" type="pres">
      <dgm:prSet presAssocID="{90CDB4B1-7A65-CF4B-8BEE-C6841A2A07E6}" presName="horz1" presStyleCnt="0"/>
      <dgm:spPr/>
    </dgm:pt>
    <dgm:pt modelId="{C496AAB4-3072-9041-932B-84917FE7F195}" type="pres">
      <dgm:prSet presAssocID="{90CDB4B1-7A65-CF4B-8BEE-C6841A2A07E6}" presName="tx1" presStyleLbl="revTx" presStyleIdx="4" presStyleCnt="10" custScaleX="1990781"/>
      <dgm:spPr/>
    </dgm:pt>
    <dgm:pt modelId="{08C7A21C-59A3-D945-9AA3-C383516EFDCB}" type="pres">
      <dgm:prSet presAssocID="{90CDB4B1-7A65-CF4B-8BEE-C6841A2A07E6}" presName="vert1" presStyleCnt="0"/>
      <dgm:spPr/>
    </dgm:pt>
    <dgm:pt modelId="{BFEC2E0A-5680-584C-8320-BDCA79BE1235}" type="pres">
      <dgm:prSet presAssocID="{290FD40E-4A2F-374A-8B32-6B2852E685EE}" presName="vertSpace2a" presStyleCnt="0"/>
      <dgm:spPr/>
    </dgm:pt>
    <dgm:pt modelId="{95489251-D734-7C47-8C50-80B07B2D230C}" type="pres">
      <dgm:prSet presAssocID="{290FD40E-4A2F-374A-8B32-6B2852E685EE}" presName="horz2" presStyleCnt="0"/>
      <dgm:spPr/>
    </dgm:pt>
    <dgm:pt modelId="{C7107931-777F-C64A-AACB-BFEC108E8861}" type="pres">
      <dgm:prSet presAssocID="{290FD40E-4A2F-374A-8B32-6B2852E685EE}" presName="horzSpace2" presStyleCnt="0"/>
      <dgm:spPr/>
    </dgm:pt>
    <dgm:pt modelId="{9D82B9C6-2FC1-8F4C-8527-1D44271850E7}" type="pres">
      <dgm:prSet presAssocID="{290FD40E-4A2F-374A-8B32-6B2852E685EE}" presName="tx2" presStyleLbl="revTx" presStyleIdx="5" presStyleCnt="10" custScaleX="105830"/>
      <dgm:spPr/>
    </dgm:pt>
    <dgm:pt modelId="{7DB1D9D9-F762-594F-9F17-35BA46C67891}" type="pres">
      <dgm:prSet presAssocID="{290FD40E-4A2F-374A-8B32-6B2852E685EE}" presName="vert2" presStyleCnt="0"/>
      <dgm:spPr/>
    </dgm:pt>
    <dgm:pt modelId="{EDF00CA1-5C6D-744A-8F2C-DCB2E5431622}" type="pres">
      <dgm:prSet presAssocID="{290FD40E-4A2F-374A-8B32-6B2852E685EE}" presName="thinLine2b" presStyleLbl="callout" presStyleIdx="2" presStyleCnt="5"/>
      <dgm:spPr>
        <a:ln>
          <a:noFill/>
        </a:ln>
      </dgm:spPr>
    </dgm:pt>
    <dgm:pt modelId="{9F16C87F-4082-884B-9EAF-13A50C99F5D1}" type="pres">
      <dgm:prSet presAssocID="{290FD40E-4A2F-374A-8B32-6B2852E685EE}" presName="vertSpace2b" presStyleCnt="0"/>
      <dgm:spPr/>
    </dgm:pt>
    <dgm:pt modelId="{0F44E6BF-E51C-4141-B188-96EA3DA2C4F1}" type="pres">
      <dgm:prSet presAssocID="{FE856E72-E8A2-2543-BEF6-99CCB9596176}" presName="thickLine" presStyleLbl="alignNode1" presStyleIdx="3" presStyleCnt="5"/>
      <dgm:spPr/>
    </dgm:pt>
    <dgm:pt modelId="{F3580DB8-AE9F-BE4F-A8FE-19362AFDBCC7}" type="pres">
      <dgm:prSet presAssocID="{FE856E72-E8A2-2543-BEF6-99CCB9596176}" presName="horz1" presStyleCnt="0"/>
      <dgm:spPr/>
    </dgm:pt>
    <dgm:pt modelId="{B1353A52-CE56-9749-B663-1CEDF35A21D1}" type="pres">
      <dgm:prSet presAssocID="{FE856E72-E8A2-2543-BEF6-99CCB9596176}" presName="tx1" presStyleLbl="revTx" presStyleIdx="6" presStyleCnt="10" custScaleX="1990781"/>
      <dgm:spPr/>
    </dgm:pt>
    <dgm:pt modelId="{3399F1BC-2965-F346-A80E-AC105F34A78E}" type="pres">
      <dgm:prSet presAssocID="{FE856E72-E8A2-2543-BEF6-99CCB9596176}" presName="vert1" presStyleCnt="0"/>
      <dgm:spPr/>
    </dgm:pt>
    <dgm:pt modelId="{60AD6C66-B691-0745-99AA-E4DB9D2DCBFE}" type="pres">
      <dgm:prSet presAssocID="{4F6E8843-FD01-1E4C-A703-140E7216013F}" presName="vertSpace2a" presStyleCnt="0"/>
      <dgm:spPr/>
    </dgm:pt>
    <dgm:pt modelId="{75E7AEC8-6901-AD4A-BCB5-2217283C3738}" type="pres">
      <dgm:prSet presAssocID="{4F6E8843-FD01-1E4C-A703-140E7216013F}" presName="horz2" presStyleCnt="0"/>
      <dgm:spPr/>
    </dgm:pt>
    <dgm:pt modelId="{DB09C731-2B64-DE4D-B565-91CB3106B4F0}" type="pres">
      <dgm:prSet presAssocID="{4F6E8843-FD01-1E4C-A703-140E7216013F}" presName="horzSpace2" presStyleCnt="0"/>
      <dgm:spPr/>
    </dgm:pt>
    <dgm:pt modelId="{53198F52-0942-C440-B565-6845C575DD27}" type="pres">
      <dgm:prSet presAssocID="{4F6E8843-FD01-1E4C-A703-140E7216013F}" presName="tx2" presStyleLbl="revTx" presStyleIdx="7" presStyleCnt="10" custScaleX="105644"/>
      <dgm:spPr/>
    </dgm:pt>
    <dgm:pt modelId="{92A7EA40-A2D1-5D48-94EF-BB5C440A9F26}" type="pres">
      <dgm:prSet presAssocID="{4F6E8843-FD01-1E4C-A703-140E7216013F}" presName="vert2" presStyleCnt="0"/>
      <dgm:spPr/>
    </dgm:pt>
    <dgm:pt modelId="{FB77B8BF-58B2-684D-A1BA-68F2365C5C05}" type="pres">
      <dgm:prSet presAssocID="{4F6E8843-FD01-1E4C-A703-140E7216013F}" presName="thinLine2b" presStyleLbl="callout" presStyleIdx="3" presStyleCnt="5"/>
      <dgm:spPr>
        <a:ln>
          <a:noFill/>
        </a:ln>
      </dgm:spPr>
    </dgm:pt>
    <dgm:pt modelId="{BE093BC9-402B-5D4D-BBCA-EC277F8EB39A}" type="pres">
      <dgm:prSet presAssocID="{4F6E8843-FD01-1E4C-A703-140E7216013F}" presName="vertSpace2b" presStyleCnt="0"/>
      <dgm:spPr/>
    </dgm:pt>
    <dgm:pt modelId="{BF8C7B8F-57AF-A24D-B17C-315699A49931}" type="pres">
      <dgm:prSet presAssocID="{2CB56191-3E66-3F48-B23B-1E4B14BDCF62}" presName="thickLine" presStyleLbl="alignNode1" presStyleIdx="4" presStyleCnt="5"/>
      <dgm:spPr/>
    </dgm:pt>
    <dgm:pt modelId="{173783EF-993D-574B-B4EA-96A3DBA31B6F}" type="pres">
      <dgm:prSet presAssocID="{2CB56191-3E66-3F48-B23B-1E4B14BDCF62}" presName="horz1" presStyleCnt="0"/>
      <dgm:spPr/>
    </dgm:pt>
    <dgm:pt modelId="{BA1EDF5A-BCF0-A945-8E20-1068507AED30}" type="pres">
      <dgm:prSet presAssocID="{2CB56191-3E66-3F48-B23B-1E4B14BDCF62}" presName="tx1" presStyleLbl="revTx" presStyleIdx="8" presStyleCnt="10" custScaleX="1374434"/>
      <dgm:spPr/>
    </dgm:pt>
    <dgm:pt modelId="{B622C316-9305-4347-BF26-FD45E40A50D5}" type="pres">
      <dgm:prSet presAssocID="{2CB56191-3E66-3F48-B23B-1E4B14BDCF62}" presName="vert1" presStyleCnt="0"/>
      <dgm:spPr/>
    </dgm:pt>
    <dgm:pt modelId="{515793B7-6410-7C43-ACB5-D2154F8030A6}" type="pres">
      <dgm:prSet presAssocID="{FC2DF350-9FC1-514E-AE09-7865B5AC9E43}" presName="vertSpace2a" presStyleCnt="0"/>
      <dgm:spPr/>
    </dgm:pt>
    <dgm:pt modelId="{B0237DE2-A4D5-BF4B-B9B9-AEFE88C974B8}" type="pres">
      <dgm:prSet presAssocID="{FC2DF350-9FC1-514E-AE09-7865B5AC9E43}" presName="horz2" presStyleCnt="0"/>
      <dgm:spPr/>
    </dgm:pt>
    <dgm:pt modelId="{E7B9A7B5-7D53-5F4B-832D-0CDF11465E66}" type="pres">
      <dgm:prSet presAssocID="{FC2DF350-9FC1-514E-AE09-7865B5AC9E43}" presName="horzSpace2" presStyleCnt="0"/>
      <dgm:spPr/>
    </dgm:pt>
    <dgm:pt modelId="{FB960AA7-B0B3-4144-8A13-D91F0EDF1207}" type="pres">
      <dgm:prSet presAssocID="{FC2DF350-9FC1-514E-AE09-7865B5AC9E43}" presName="tx2" presStyleLbl="revTx" presStyleIdx="9" presStyleCnt="10" custScaleX="77631" custScaleY="109527" custLinFactNeighborX="61493" custLinFactNeighborY="3112"/>
      <dgm:spPr/>
    </dgm:pt>
    <dgm:pt modelId="{40207CF4-0867-6A4A-B84D-58B757D1D853}" type="pres">
      <dgm:prSet presAssocID="{FC2DF350-9FC1-514E-AE09-7865B5AC9E43}" presName="vert2" presStyleCnt="0"/>
      <dgm:spPr/>
    </dgm:pt>
    <dgm:pt modelId="{D2B38C73-5674-DC40-B24B-A1220B3BCB98}" type="pres">
      <dgm:prSet presAssocID="{FC2DF350-9FC1-514E-AE09-7865B5AC9E43}" presName="thinLine2b" presStyleLbl="callout" presStyleIdx="4" presStyleCnt="5"/>
      <dgm:spPr>
        <a:ln>
          <a:noFill/>
        </a:ln>
      </dgm:spPr>
    </dgm:pt>
    <dgm:pt modelId="{265230B7-A8C5-0E4A-9622-D7A925CBD6C0}" type="pres">
      <dgm:prSet presAssocID="{FC2DF350-9FC1-514E-AE09-7865B5AC9E43}" presName="vertSpace2b" presStyleCnt="0"/>
      <dgm:spPr/>
    </dgm:pt>
  </dgm:ptLst>
  <dgm:cxnLst>
    <dgm:cxn modelId="{526DCB0F-34EA-D542-8153-825329F00E72}" type="presOf" srcId="{FC2DF350-9FC1-514E-AE09-7865B5AC9E43}" destId="{FB960AA7-B0B3-4144-8A13-D91F0EDF1207}" srcOrd="0" destOrd="0" presId="urn:microsoft.com/office/officeart/2008/layout/LinedList"/>
    <dgm:cxn modelId="{1892D72A-365F-C746-A1E8-DE54B8D16FC7}" type="presOf" srcId="{90CDB4B1-7A65-CF4B-8BEE-C6841A2A07E6}" destId="{C496AAB4-3072-9041-932B-84917FE7F195}" srcOrd="0" destOrd="0" presId="urn:microsoft.com/office/officeart/2008/layout/LinedList"/>
    <dgm:cxn modelId="{CA862B4B-093E-4243-B904-271AD2E88454}" type="presOf" srcId="{DDB41FAD-EEE3-FB47-B1FD-FFB4CE0AAC3F}" destId="{49EB690E-74DC-F948-B111-CFCA5B805BE5}" srcOrd="0" destOrd="0" presId="urn:microsoft.com/office/officeart/2008/layout/LinedList"/>
    <dgm:cxn modelId="{ECA5F06B-FB6E-424B-8384-49FCD68B5C77}" type="presOf" srcId="{2CB56191-3E66-3F48-B23B-1E4B14BDCF62}" destId="{BA1EDF5A-BCF0-A945-8E20-1068507AED30}" srcOrd="0" destOrd="0" presId="urn:microsoft.com/office/officeart/2008/layout/LinedList"/>
    <dgm:cxn modelId="{C68CE771-1513-E54F-9E13-0D0BF4CB030F}" srcId="{2CB56191-3E66-3F48-B23B-1E4B14BDCF62}" destId="{FC2DF350-9FC1-514E-AE09-7865B5AC9E43}" srcOrd="0" destOrd="0" parTransId="{842AE551-00D1-444D-97B9-6BD76671D1C2}" sibTransId="{786B6737-92B1-EC46-8A7E-88C8F16DB59C}"/>
    <dgm:cxn modelId="{ACD22B58-A91F-4547-A7D5-D2CFD14CEE83}" srcId="{A3D5A337-F955-9D42-8E66-069C684B96F5}" destId="{5AD4112B-2CDA-1140-B3C5-19AC0EFDB1A6}" srcOrd="0" destOrd="0" parTransId="{B8F2A566-1082-FE4F-804E-BC0040B63541}" sibTransId="{D58ABBE0-F2E2-A348-BB93-DFF451A004FD}"/>
    <dgm:cxn modelId="{52268285-958F-4241-BDD9-4349EF0DBE0B}" type="presOf" srcId="{FE856E72-E8A2-2543-BEF6-99CCB9596176}" destId="{B1353A52-CE56-9749-B663-1CEDF35A21D1}" srcOrd="0" destOrd="0" presId="urn:microsoft.com/office/officeart/2008/layout/LinedList"/>
    <dgm:cxn modelId="{2A9CD298-5BDA-2D43-A542-206A5525E715}" srcId="{56768F94-3D78-904D-B4F2-3E10DFAE1AC5}" destId="{A3D5A337-F955-9D42-8E66-069C684B96F5}" srcOrd="0" destOrd="0" parTransId="{25DA8D3C-8813-C540-99FB-81E03D3715F4}" sibTransId="{E11EF22B-D4A3-304C-BBEB-2695C3B5A80B}"/>
    <dgm:cxn modelId="{5AEE8C9D-FB25-9341-A7FE-A84772C76317}" srcId="{90CDB4B1-7A65-CF4B-8BEE-C6841A2A07E6}" destId="{290FD40E-4A2F-374A-8B32-6B2852E685EE}" srcOrd="0" destOrd="0" parTransId="{B9C366BB-7130-3C46-8DFC-23EB2EC5BF45}" sibTransId="{5098301D-5323-BF4C-BBD9-AD6B8501124E}"/>
    <dgm:cxn modelId="{EF77269E-8BB7-464B-B4CF-BB582EBF163B}" srcId="{56768F94-3D78-904D-B4F2-3E10DFAE1AC5}" destId="{822949E6-4342-D947-A4EA-E2E4EC93F426}" srcOrd="1" destOrd="0" parTransId="{9B7C0844-36CA-6C47-BB1F-5328233D0FC5}" sibTransId="{57BE0CDD-B8B7-6F4B-9033-772D6FE5F9C7}"/>
    <dgm:cxn modelId="{54850CAC-ECB1-724B-8845-B8BC36C38D6A}" srcId="{56768F94-3D78-904D-B4F2-3E10DFAE1AC5}" destId="{FE856E72-E8A2-2543-BEF6-99CCB9596176}" srcOrd="3" destOrd="0" parTransId="{DF5B287C-F152-6844-AC17-0F9C71155EBC}" sibTransId="{AD8F72E8-6B6F-CC4D-8209-E8629166C8B2}"/>
    <dgm:cxn modelId="{BEB8B2AC-700C-FD4A-939A-8246326B32C5}" type="presOf" srcId="{4F6E8843-FD01-1E4C-A703-140E7216013F}" destId="{53198F52-0942-C440-B565-6845C575DD27}" srcOrd="0" destOrd="0" presId="urn:microsoft.com/office/officeart/2008/layout/LinedList"/>
    <dgm:cxn modelId="{C72733B7-321D-2242-A087-303F1A67D559}" srcId="{56768F94-3D78-904D-B4F2-3E10DFAE1AC5}" destId="{2CB56191-3E66-3F48-B23B-1E4B14BDCF62}" srcOrd="4" destOrd="0" parTransId="{A3144D48-45C3-9A49-A4E7-546549FE4E4F}" sibTransId="{359D718D-275E-994C-94DA-0AC1BE7FC3A2}"/>
    <dgm:cxn modelId="{06A3EDD3-7657-B54A-811C-55DFA3FCA6FC}" type="presOf" srcId="{56768F94-3D78-904D-B4F2-3E10DFAE1AC5}" destId="{2FD811C7-F0D8-2A43-9C3B-80B21256AF05}" srcOrd="0" destOrd="0" presId="urn:microsoft.com/office/officeart/2008/layout/LinedList"/>
    <dgm:cxn modelId="{E7AA59D9-9F1F-4642-97B9-6E57D3A80412}" type="presOf" srcId="{A3D5A337-F955-9D42-8E66-069C684B96F5}" destId="{2B732A08-47EF-D443-8C3F-BC86C5AEE3F3}" srcOrd="0" destOrd="0" presId="urn:microsoft.com/office/officeart/2008/layout/LinedList"/>
    <dgm:cxn modelId="{6BCFB5DA-6E90-CB4D-ABA8-0ABDFCF78ADC}" type="presOf" srcId="{5AD4112B-2CDA-1140-B3C5-19AC0EFDB1A6}" destId="{5F84F200-9B2C-3541-87CF-157D35DA351C}" srcOrd="0" destOrd="0" presId="urn:microsoft.com/office/officeart/2008/layout/LinedList"/>
    <dgm:cxn modelId="{AA618DE7-09ED-2547-BCD8-D677DA11546A}" srcId="{56768F94-3D78-904D-B4F2-3E10DFAE1AC5}" destId="{90CDB4B1-7A65-CF4B-8BEE-C6841A2A07E6}" srcOrd="2" destOrd="0" parTransId="{0464A5BC-8245-9542-AAB0-199A49764C5F}" sibTransId="{2547E27B-099E-E149-B41E-62449CCDED35}"/>
    <dgm:cxn modelId="{695000F3-F005-7D4E-8025-62691C0AA90D}" type="presOf" srcId="{822949E6-4342-D947-A4EA-E2E4EC93F426}" destId="{D4A405E0-773D-C644-9888-7D277826A7DD}" srcOrd="0" destOrd="0" presId="urn:microsoft.com/office/officeart/2008/layout/LinedList"/>
    <dgm:cxn modelId="{18D93EFA-7FDC-A14C-BBDA-2401470EAAE7}" srcId="{822949E6-4342-D947-A4EA-E2E4EC93F426}" destId="{DDB41FAD-EEE3-FB47-B1FD-FFB4CE0AAC3F}" srcOrd="0" destOrd="0" parTransId="{8D97D81A-181F-5444-8148-ED3912A7F83F}" sibTransId="{9EE57580-40DE-E54D-AEED-0F9975B2AE6D}"/>
    <dgm:cxn modelId="{B2A0D8FB-2534-F341-924E-D70E526CB53A}" type="presOf" srcId="{290FD40E-4A2F-374A-8B32-6B2852E685EE}" destId="{9D82B9C6-2FC1-8F4C-8527-1D44271850E7}" srcOrd="0" destOrd="0" presId="urn:microsoft.com/office/officeart/2008/layout/LinedList"/>
    <dgm:cxn modelId="{37424CFE-CC52-3B48-955F-A27D408777C2}" srcId="{FE856E72-E8A2-2543-BEF6-99CCB9596176}" destId="{4F6E8843-FD01-1E4C-A703-140E7216013F}" srcOrd="0" destOrd="0" parTransId="{B0D9108F-4862-B948-A8FF-25230BEC1868}" sibTransId="{635D36FB-2032-FB4B-BB21-D8987D742D95}"/>
    <dgm:cxn modelId="{6A474748-D45B-A04E-9405-91EB1A585F0B}" type="presParOf" srcId="{2FD811C7-F0D8-2A43-9C3B-80B21256AF05}" destId="{A710CB20-8F8B-4440-A218-A509236DFE15}" srcOrd="0" destOrd="0" presId="urn:microsoft.com/office/officeart/2008/layout/LinedList"/>
    <dgm:cxn modelId="{ECB38E5B-D4FB-AF46-B9DF-AC7C0BE16FFC}" type="presParOf" srcId="{2FD811C7-F0D8-2A43-9C3B-80B21256AF05}" destId="{84E5CF0B-3010-8B4E-9D70-102D1D581300}" srcOrd="1" destOrd="0" presId="urn:microsoft.com/office/officeart/2008/layout/LinedList"/>
    <dgm:cxn modelId="{817C0386-11FB-934E-A16D-C63306019ADE}" type="presParOf" srcId="{84E5CF0B-3010-8B4E-9D70-102D1D581300}" destId="{2B732A08-47EF-D443-8C3F-BC86C5AEE3F3}" srcOrd="0" destOrd="0" presId="urn:microsoft.com/office/officeart/2008/layout/LinedList"/>
    <dgm:cxn modelId="{1B1D049A-CB55-B744-BED1-CF7B41A35010}" type="presParOf" srcId="{84E5CF0B-3010-8B4E-9D70-102D1D581300}" destId="{21D3D253-5027-9944-AAC2-CFD99F92AE9B}" srcOrd="1" destOrd="0" presId="urn:microsoft.com/office/officeart/2008/layout/LinedList"/>
    <dgm:cxn modelId="{536266D4-8482-C54E-80AB-0E39869A68B9}" type="presParOf" srcId="{21D3D253-5027-9944-AAC2-CFD99F92AE9B}" destId="{49AB61C5-703D-194F-B116-E20092198D1C}" srcOrd="0" destOrd="0" presId="urn:microsoft.com/office/officeart/2008/layout/LinedList"/>
    <dgm:cxn modelId="{770350DA-66D1-3B46-9966-4E8D766431C9}" type="presParOf" srcId="{21D3D253-5027-9944-AAC2-CFD99F92AE9B}" destId="{CAFE1E43-8BF0-CD4F-A307-5A08302B77E9}" srcOrd="1" destOrd="0" presId="urn:microsoft.com/office/officeart/2008/layout/LinedList"/>
    <dgm:cxn modelId="{896F4245-1497-6340-A166-A0A8A652559F}" type="presParOf" srcId="{CAFE1E43-8BF0-CD4F-A307-5A08302B77E9}" destId="{32078F0B-24E6-AB48-8FC2-E7BC87BC86A2}" srcOrd="0" destOrd="0" presId="urn:microsoft.com/office/officeart/2008/layout/LinedList"/>
    <dgm:cxn modelId="{8E544242-23F1-B74D-A8FF-417B96605B66}" type="presParOf" srcId="{CAFE1E43-8BF0-CD4F-A307-5A08302B77E9}" destId="{5F84F200-9B2C-3541-87CF-157D35DA351C}" srcOrd="1" destOrd="0" presId="urn:microsoft.com/office/officeart/2008/layout/LinedList"/>
    <dgm:cxn modelId="{934106B0-788E-FA4A-8EBA-ECB03E4E04F7}" type="presParOf" srcId="{CAFE1E43-8BF0-CD4F-A307-5A08302B77E9}" destId="{BF690118-478A-9344-B220-0C72B9DD4E4F}" srcOrd="2" destOrd="0" presId="urn:microsoft.com/office/officeart/2008/layout/LinedList"/>
    <dgm:cxn modelId="{44EB883C-3016-DD4F-B1E6-C40DD02EDA5B}" type="presParOf" srcId="{21D3D253-5027-9944-AAC2-CFD99F92AE9B}" destId="{193B8535-62F2-A443-8F85-5FB250EACE6C}" srcOrd="2" destOrd="0" presId="urn:microsoft.com/office/officeart/2008/layout/LinedList"/>
    <dgm:cxn modelId="{F2CF602F-9B80-0642-9F3B-0F76D187AEF1}" type="presParOf" srcId="{21D3D253-5027-9944-AAC2-CFD99F92AE9B}" destId="{BC39944A-062F-A846-AFB1-154B709B9F44}" srcOrd="3" destOrd="0" presId="urn:microsoft.com/office/officeart/2008/layout/LinedList"/>
    <dgm:cxn modelId="{380BB456-CC3C-C840-943B-75E48F16D6B6}" type="presParOf" srcId="{2FD811C7-F0D8-2A43-9C3B-80B21256AF05}" destId="{2AD19241-06BA-5B44-A599-50DF39103754}" srcOrd="2" destOrd="0" presId="urn:microsoft.com/office/officeart/2008/layout/LinedList"/>
    <dgm:cxn modelId="{E3EAF79F-28A8-A24B-98B5-C98CB530B6C1}" type="presParOf" srcId="{2FD811C7-F0D8-2A43-9C3B-80B21256AF05}" destId="{66A3F838-08A7-0045-A00C-82826E00D3D3}" srcOrd="3" destOrd="0" presId="urn:microsoft.com/office/officeart/2008/layout/LinedList"/>
    <dgm:cxn modelId="{4A2E58A7-E400-CC4A-830C-2371959C73A5}" type="presParOf" srcId="{66A3F838-08A7-0045-A00C-82826E00D3D3}" destId="{D4A405E0-773D-C644-9888-7D277826A7DD}" srcOrd="0" destOrd="0" presId="urn:microsoft.com/office/officeart/2008/layout/LinedList"/>
    <dgm:cxn modelId="{78B37CB2-C139-6C4A-BC86-DE10C7313F44}" type="presParOf" srcId="{66A3F838-08A7-0045-A00C-82826E00D3D3}" destId="{B23B1000-7946-1841-9348-57C6B1D257A8}" srcOrd="1" destOrd="0" presId="urn:microsoft.com/office/officeart/2008/layout/LinedList"/>
    <dgm:cxn modelId="{2F953ADD-C5F0-814F-A1CB-FD5F49E172B1}" type="presParOf" srcId="{B23B1000-7946-1841-9348-57C6B1D257A8}" destId="{439DDC94-73D6-DD48-AD6B-B1071DEB5237}" srcOrd="0" destOrd="0" presId="urn:microsoft.com/office/officeart/2008/layout/LinedList"/>
    <dgm:cxn modelId="{44A6E714-FCA1-F945-A3DE-D08A0A26B789}" type="presParOf" srcId="{B23B1000-7946-1841-9348-57C6B1D257A8}" destId="{9377F16D-7127-E541-A77C-727C8079167A}" srcOrd="1" destOrd="0" presId="urn:microsoft.com/office/officeart/2008/layout/LinedList"/>
    <dgm:cxn modelId="{8FEEAD3C-3BD7-AB4F-AD9F-8D98669C8A28}" type="presParOf" srcId="{9377F16D-7127-E541-A77C-727C8079167A}" destId="{9C04CC46-03AE-654B-9525-2876CAFAD882}" srcOrd="0" destOrd="0" presId="urn:microsoft.com/office/officeart/2008/layout/LinedList"/>
    <dgm:cxn modelId="{61150E76-0534-6E40-8D6C-5D1CC96C90E2}" type="presParOf" srcId="{9377F16D-7127-E541-A77C-727C8079167A}" destId="{49EB690E-74DC-F948-B111-CFCA5B805BE5}" srcOrd="1" destOrd="0" presId="urn:microsoft.com/office/officeart/2008/layout/LinedList"/>
    <dgm:cxn modelId="{4F32578A-7FAF-0D4B-89C9-8B188652B674}" type="presParOf" srcId="{9377F16D-7127-E541-A77C-727C8079167A}" destId="{1D26D922-4D5A-BC4E-A8C3-1A440AA4939B}" srcOrd="2" destOrd="0" presId="urn:microsoft.com/office/officeart/2008/layout/LinedList"/>
    <dgm:cxn modelId="{A7C5BA06-C677-D842-A4EF-07275F9FBE5A}" type="presParOf" srcId="{B23B1000-7946-1841-9348-57C6B1D257A8}" destId="{CAF40A9A-744C-614C-99C7-F908D4AC4E12}" srcOrd="2" destOrd="0" presId="urn:microsoft.com/office/officeart/2008/layout/LinedList"/>
    <dgm:cxn modelId="{4991285C-AC60-4F4F-9C54-BB46E07DAD7E}" type="presParOf" srcId="{B23B1000-7946-1841-9348-57C6B1D257A8}" destId="{11425955-8312-4F44-ACC5-196D2B8CE9F1}" srcOrd="3" destOrd="0" presId="urn:microsoft.com/office/officeart/2008/layout/LinedList"/>
    <dgm:cxn modelId="{35DF25A9-4BE9-7D4B-9832-48EDC502D891}" type="presParOf" srcId="{2FD811C7-F0D8-2A43-9C3B-80B21256AF05}" destId="{B56E9603-4DD9-6041-A428-6A28278F03FD}" srcOrd="4" destOrd="0" presId="urn:microsoft.com/office/officeart/2008/layout/LinedList"/>
    <dgm:cxn modelId="{2FF5AD56-2FCB-E746-BC30-B7C1D004B444}" type="presParOf" srcId="{2FD811C7-F0D8-2A43-9C3B-80B21256AF05}" destId="{4F2E320C-C9CB-F64E-B92A-6833BFF1F190}" srcOrd="5" destOrd="0" presId="urn:microsoft.com/office/officeart/2008/layout/LinedList"/>
    <dgm:cxn modelId="{EFCEEED9-0A73-AF45-82CD-D3376B8C9E27}" type="presParOf" srcId="{4F2E320C-C9CB-F64E-B92A-6833BFF1F190}" destId="{C496AAB4-3072-9041-932B-84917FE7F195}" srcOrd="0" destOrd="0" presId="urn:microsoft.com/office/officeart/2008/layout/LinedList"/>
    <dgm:cxn modelId="{EE05A883-24A9-B74E-AF6A-373CC0CF80A0}" type="presParOf" srcId="{4F2E320C-C9CB-F64E-B92A-6833BFF1F190}" destId="{08C7A21C-59A3-D945-9AA3-C383516EFDCB}" srcOrd="1" destOrd="0" presId="urn:microsoft.com/office/officeart/2008/layout/LinedList"/>
    <dgm:cxn modelId="{F68E02C8-EA0B-FB42-A321-A73FDBBD7E41}" type="presParOf" srcId="{08C7A21C-59A3-D945-9AA3-C383516EFDCB}" destId="{BFEC2E0A-5680-584C-8320-BDCA79BE1235}" srcOrd="0" destOrd="0" presId="urn:microsoft.com/office/officeart/2008/layout/LinedList"/>
    <dgm:cxn modelId="{21038B12-5674-1C44-B3D3-6EB49B2E5627}" type="presParOf" srcId="{08C7A21C-59A3-D945-9AA3-C383516EFDCB}" destId="{95489251-D734-7C47-8C50-80B07B2D230C}" srcOrd="1" destOrd="0" presId="urn:microsoft.com/office/officeart/2008/layout/LinedList"/>
    <dgm:cxn modelId="{8AAB5271-6EFB-394C-8110-D9DE0D1C6AA6}" type="presParOf" srcId="{95489251-D734-7C47-8C50-80B07B2D230C}" destId="{C7107931-777F-C64A-AACB-BFEC108E8861}" srcOrd="0" destOrd="0" presId="urn:microsoft.com/office/officeart/2008/layout/LinedList"/>
    <dgm:cxn modelId="{6698644D-79C1-CC44-BF78-F8CD8D757691}" type="presParOf" srcId="{95489251-D734-7C47-8C50-80B07B2D230C}" destId="{9D82B9C6-2FC1-8F4C-8527-1D44271850E7}" srcOrd="1" destOrd="0" presId="urn:microsoft.com/office/officeart/2008/layout/LinedList"/>
    <dgm:cxn modelId="{BB7A011B-4A85-674D-817B-E574A8AF749C}" type="presParOf" srcId="{95489251-D734-7C47-8C50-80B07B2D230C}" destId="{7DB1D9D9-F762-594F-9F17-35BA46C67891}" srcOrd="2" destOrd="0" presId="urn:microsoft.com/office/officeart/2008/layout/LinedList"/>
    <dgm:cxn modelId="{E89EE60E-6551-6244-B546-8B5F5823B2CA}" type="presParOf" srcId="{08C7A21C-59A3-D945-9AA3-C383516EFDCB}" destId="{EDF00CA1-5C6D-744A-8F2C-DCB2E5431622}" srcOrd="2" destOrd="0" presId="urn:microsoft.com/office/officeart/2008/layout/LinedList"/>
    <dgm:cxn modelId="{73612014-4053-3047-8F4A-7A8394D91CA4}" type="presParOf" srcId="{08C7A21C-59A3-D945-9AA3-C383516EFDCB}" destId="{9F16C87F-4082-884B-9EAF-13A50C99F5D1}" srcOrd="3" destOrd="0" presId="urn:microsoft.com/office/officeart/2008/layout/LinedList"/>
    <dgm:cxn modelId="{500574A8-D010-394D-85FF-3F28191EF47D}" type="presParOf" srcId="{2FD811C7-F0D8-2A43-9C3B-80B21256AF05}" destId="{0F44E6BF-E51C-4141-B188-96EA3DA2C4F1}" srcOrd="6" destOrd="0" presId="urn:microsoft.com/office/officeart/2008/layout/LinedList"/>
    <dgm:cxn modelId="{09CC90B1-F723-584C-A6EA-F8C02B8FA775}" type="presParOf" srcId="{2FD811C7-F0D8-2A43-9C3B-80B21256AF05}" destId="{F3580DB8-AE9F-BE4F-A8FE-19362AFDBCC7}" srcOrd="7" destOrd="0" presId="urn:microsoft.com/office/officeart/2008/layout/LinedList"/>
    <dgm:cxn modelId="{5F40F1BF-30A4-9E48-9FAD-F268157EFA6A}" type="presParOf" srcId="{F3580DB8-AE9F-BE4F-A8FE-19362AFDBCC7}" destId="{B1353A52-CE56-9749-B663-1CEDF35A21D1}" srcOrd="0" destOrd="0" presId="urn:microsoft.com/office/officeart/2008/layout/LinedList"/>
    <dgm:cxn modelId="{0714CF3E-5459-5E49-8C4B-F198D261F8A3}" type="presParOf" srcId="{F3580DB8-AE9F-BE4F-A8FE-19362AFDBCC7}" destId="{3399F1BC-2965-F346-A80E-AC105F34A78E}" srcOrd="1" destOrd="0" presId="urn:microsoft.com/office/officeart/2008/layout/LinedList"/>
    <dgm:cxn modelId="{D908F8E2-FB3D-7C47-9467-C8B22DAE1749}" type="presParOf" srcId="{3399F1BC-2965-F346-A80E-AC105F34A78E}" destId="{60AD6C66-B691-0745-99AA-E4DB9D2DCBFE}" srcOrd="0" destOrd="0" presId="urn:microsoft.com/office/officeart/2008/layout/LinedList"/>
    <dgm:cxn modelId="{95992B75-DF05-9C4B-B6C8-1998DB479AD6}" type="presParOf" srcId="{3399F1BC-2965-F346-A80E-AC105F34A78E}" destId="{75E7AEC8-6901-AD4A-BCB5-2217283C3738}" srcOrd="1" destOrd="0" presId="urn:microsoft.com/office/officeart/2008/layout/LinedList"/>
    <dgm:cxn modelId="{F8F7214D-EA01-0C48-B1C2-DA9ED98801FF}" type="presParOf" srcId="{75E7AEC8-6901-AD4A-BCB5-2217283C3738}" destId="{DB09C731-2B64-DE4D-B565-91CB3106B4F0}" srcOrd="0" destOrd="0" presId="urn:microsoft.com/office/officeart/2008/layout/LinedList"/>
    <dgm:cxn modelId="{153B1BD3-9211-5A44-A47B-F834CB896AD2}" type="presParOf" srcId="{75E7AEC8-6901-AD4A-BCB5-2217283C3738}" destId="{53198F52-0942-C440-B565-6845C575DD27}" srcOrd="1" destOrd="0" presId="urn:microsoft.com/office/officeart/2008/layout/LinedList"/>
    <dgm:cxn modelId="{165E1EFB-3A53-4A45-A7EA-38E067168BA0}" type="presParOf" srcId="{75E7AEC8-6901-AD4A-BCB5-2217283C3738}" destId="{92A7EA40-A2D1-5D48-94EF-BB5C440A9F26}" srcOrd="2" destOrd="0" presId="urn:microsoft.com/office/officeart/2008/layout/LinedList"/>
    <dgm:cxn modelId="{76C1F11E-042B-B84A-AD48-F302D54ED1CD}" type="presParOf" srcId="{3399F1BC-2965-F346-A80E-AC105F34A78E}" destId="{FB77B8BF-58B2-684D-A1BA-68F2365C5C05}" srcOrd="2" destOrd="0" presId="urn:microsoft.com/office/officeart/2008/layout/LinedList"/>
    <dgm:cxn modelId="{1925BF07-CFAA-3E4F-B3E7-7BC99470E5B0}" type="presParOf" srcId="{3399F1BC-2965-F346-A80E-AC105F34A78E}" destId="{BE093BC9-402B-5D4D-BBCA-EC277F8EB39A}" srcOrd="3" destOrd="0" presId="urn:microsoft.com/office/officeart/2008/layout/LinedList"/>
    <dgm:cxn modelId="{6882079C-5CD2-804A-BE4C-75906DB01BAC}" type="presParOf" srcId="{2FD811C7-F0D8-2A43-9C3B-80B21256AF05}" destId="{BF8C7B8F-57AF-A24D-B17C-315699A49931}" srcOrd="8" destOrd="0" presId="urn:microsoft.com/office/officeart/2008/layout/LinedList"/>
    <dgm:cxn modelId="{FD5E971D-283C-774F-B0C0-B6E040C6C85E}" type="presParOf" srcId="{2FD811C7-F0D8-2A43-9C3B-80B21256AF05}" destId="{173783EF-993D-574B-B4EA-96A3DBA31B6F}" srcOrd="9" destOrd="0" presId="urn:microsoft.com/office/officeart/2008/layout/LinedList"/>
    <dgm:cxn modelId="{473E326E-B139-6042-994F-1E601FA1EEFC}" type="presParOf" srcId="{173783EF-993D-574B-B4EA-96A3DBA31B6F}" destId="{BA1EDF5A-BCF0-A945-8E20-1068507AED30}" srcOrd="0" destOrd="0" presId="urn:microsoft.com/office/officeart/2008/layout/LinedList"/>
    <dgm:cxn modelId="{C5E069EA-09D1-6F41-BF7C-A03FA739002E}" type="presParOf" srcId="{173783EF-993D-574B-B4EA-96A3DBA31B6F}" destId="{B622C316-9305-4347-BF26-FD45E40A50D5}" srcOrd="1" destOrd="0" presId="urn:microsoft.com/office/officeart/2008/layout/LinedList"/>
    <dgm:cxn modelId="{42E3E238-C95E-384B-89EB-1428298CB3F2}" type="presParOf" srcId="{B622C316-9305-4347-BF26-FD45E40A50D5}" destId="{515793B7-6410-7C43-ACB5-D2154F8030A6}" srcOrd="0" destOrd="0" presId="urn:microsoft.com/office/officeart/2008/layout/LinedList"/>
    <dgm:cxn modelId="{B465499C-9311-154F-BD21-341048AEA19F}" type="presParOf" srcId="{B622C316-9305-4347-BF26-FD45E40A50D5}" destId="{B0237DE2-A4D5-BF4B-B9B9-AEFE88C974B8}" srcOrd="1" destOrd="0" presId="urn:microsoft.com/office/officeart/2008/layout/LinedList"/>
    <dgm:cxn modelId="{688B9E98-B3D7-D743-BA50-8BDE350C1A35}" type="presParOf" srcId="{B0237DE2-A4D5-BF4B-B9B9-AEFE88C974B8}" destId="{E7B9A7B5-7D53-5F4B-832D-0CDF11465E66}" srcOrd="0" destOrd="0" presId="urn:microsoft.com/office/officeart/2008/layout/LinedList"/>
    <dgm:cxn modelId="{3D5FC077-24E1-EF48-8B9E-73B4B8C86988}" type="presParOf" srcId="{B0237DE2-A4D5-BF4B-B9B9-AEFE88C974B8}" destId="{FB960AA7-B0B3-4144-8A13-D91F0EDF1207}" srcOrd="1" destOrd="0" presId="urn:microsoft.com/office/officeart/2008/layout/LinedList"/>
    <dgm:cxn modelId="{745A840E-4B01-3447-BAE8-918652588CC9}" type="presParOf" srcId="{B0237DE2-A4D5-BF4B-B9B9-AEFE88C974B8}" destId="{40207CF4-0867-6A4A-B84D-58B757D1D853}" srcOrd="2" destOrd="0" presId="urn:microsoft.com/office/officeart/2008/layout/LinedList"/>
    <dgm:cxn modelId="{43388885-CE22-B94D-8CB4-473DC2131BA3}" type="presParOf" srcId="{B622C316-9305-4347-BF26-FD45E40A50D5}" destId="{D2B38C73-5674-DC40-B24B-A1220B3BCB98}" srcOrd="2" destOrd="0" presId="urn:microsoft.com/office/officeart/2008/layout/LinedList"/>
    <dgm:cxn modelId="{1B5CA9DC-52AE-B741-A4AA-5473FA1D2D20}" type="presParOf" srcId="{B622C316-9305-4347-BF26-FD45E40A50D5}" destId="{265230B7-A8C5-0E4A-9622-D7A925CBD6C0}" srcOrd="3" destOrd="0" presId="urn:microsoft.com/office/officeart/2008/layout/LinedList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27E13CF-8E99-784F-9AE6-2A4CBDFB1636}" type="doc">
      <dgm:prSet loTypeId="urn:microsoft.com/office/officeart/2005/8/layout/cycle8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F041827-E2BD-024B-B9C5-6541C06B7AE6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US" sz="2000" b="0" i="0" dirty="0">
              <a:solidFill>
                <a:schemeClr val="bg1"/>
              </a:solidFill>
              <a:latin typeface="+mj-lt"/>
            </a:rPr>
            <a:t>Objective</a:t>
          </a:r>
        </a:p>
      </dgm:t>
    </dgm:pt>
    <dgm:pt modelId="{A4B812E5-0994-AE43-8142-83C7BC00A7A9}" type="parTrans" cxnId="{A269279A-2DBC-2644-9B47-072D2D3C034F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2B1C642A-8E07-2F49-9E44-9E71FF8A29AB}" type="sibTrans" cxnId="{A269279A-2DBC-2644-9B47-072D2D3C034F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DC0AA0F2-2837-5142-9E2C-726E4B08134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 lIns="0" tIns="0" rIns="0" bIns="0"/>
        <a:lstStyle/>
        <a:p>
          <a:pPr algn="ctr"/>
          <a:r>
            <a:rPr lang="en-US" sz="2000" b="0" i="0" dirty="0">
              <a:solidFill>
                <a:schemeClr val="bg1"/>
              </a:solidFill>
              <a:latin typeface="+mj-lt"/>
            </a:rPr>
            <a:t>Results</a:t>
          </a:r>
        </a:p>
      </dgm:t>
    </dgm:pt>
    <dgm:pt modelId="{E7E6594B-0730-DE47-830D-C2574C1FFCD5}" type="parTrans" cxnId="{452A7FF6-EC3C-BD43-A59C-C3C3DF092C99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08E980DD-A946-7E48-A194-C441721D2CED}" type="sibTrans" cxnId="{452A7FF6-EC3C-BD43-A59C-C3C3DF092C99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9F2A594A-5D4F-F74F-A48E-762376FCA29E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 lIns="0" tIns="0" rIns="0" bIns="0"/>
        <a:lstStyle/>
        <a:p>
          <a:pPr algn="ctr"/>
          <a:r>
            <a:rPr lang="en-US" sz="2000" b="0" i="0" dirty="0">
              <a:solidFill>
                <a:schemeClr val="bg1"/>
              </a:solidFill>
              <a:latin typeface="+mj-lt"/>
            </a:rPr>
            <a:t>How we apply it</a:t>
          </a:r>
        </a:p>
      </dgm:t>
    </dgm:pt>
    <dgm:pt modelId="{A58ABDEF-479C-F24C-B2FC-2648C878A530}" type="parTrans" cxnId="{94421635-553E-D843-AD6F-CAB62EA6B273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2E79E035-2CC9-0349-948E-2390C385C69A}" type="sibTrans" cxnId="{94421635-553E-D843-AD6F-CAB62EA6B273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4FAF51CE-EC58-8241-9A3A-1CA48E5302B8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 lIns="0" tIns="0" rIns="0" bIns="0"/>
        <a:lstStyle/>
        <a:p>
          <a:pPr algn="ctr"/>
          <a:r>
            <a:rPr lang="en-US" sz="2000" b="0" i="0" dirty="0">
              <a:solidFill>
                <a:schemeClr val="bg1"/>
              </a:solidFill>
              <a:latin typeface="+mj-lt"/>
            </a:rPr>
            <a:t>Key Findings</a:t>
          </a:r>
        </a:p>
      </dgm:t>
    </dgm:pt>
    <dgm:pt modelId="{4C3FF2DC-9559-204E-8A64-DFAB82E9CA64}" type="parTrans" cxnId="{3E1F1C23-3CC3-2F48-938E-55D69153C618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72F69D79-A6F4-6C48-945C-428A6E6EC495}" type="sibTrans" cxnId="{3E1F1C23-3CC3-2F48-938E-55D69153C618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A026FF75-4F80-B74E-9436-DD32411BC671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 lIns="0" tIns="0" rIns="0" bIns="0"/>
        <a:lstStyle/>
        <a:p>
          <a:pPr algn="ctr"/>
          <a:r>
            <a:rPr lang="en-US" sz="2000" b="0" i="0" dirty="0">
              <a:solidFill>
                <a:schemeClr val="bg1"/>
              </a:solidFill>
              <a:latin typeface="+mj-lt"/>
            </a:rPr>
            <a:t>What we learned</a:t>
          </a:r>
        </a:p>
      </dgm:t>
    </dgm:pt>
    <dgm:pt modelId="{1382F19E-F794-C241-9498-916A2F55FD95}" type="parTrans" cxnId="{B30D30EA-5EA8-9844-B258-30FBF0A1DCA2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CDF6F973-5BEA-6F45-940D-27A5FC96CBA4}" type="sibTrans" cxnId="{B30D30EA-5EA8-9844-B258-30FBF0A1DCA2}">
      <dgm:prSet/>
      <dgm:spPr/>
      <dgm:t>
        <a:bodyPr/>
        <a:lstStyle/>
        <a:p>
          <a:pPr algn="ctr"/>
          <a:endParaRPr lang="en-US" sz="2000" b="0" i="0">
            <a:solidFill>
              <a:schemeClr val="bg1"/>
            </a:solidFill>
            <a:latin typeface="+mj-lt"/>
          </a:endParaRPr>
        </a:p>
      </dgm:t>
    </dgm:pt>
    <dgm:pt modelId="{C7A8AD9B-47A0-1742-9603-B2EEEDAD2422}" type="pres">
      <dgm:prSet presAssocID="{627E13CF-8E99-784F-9AE6-2A4CBDFB1636}" presName="compositeShape" presStyleCnt="0">
        <dgm:presLayoutVars>
          <dgm:chMax val="7"/>
          <dgm:dir/>
          <dgm:resizeHandles val="exact"/>
        </dgm:presLayoutVars>
      </dgm:prSet>
      <dgm:spPr/>
    </dgm:pt>
    <dgm:pt modelId="{719D08EA-C729-B24E-9E40-067739C7933C}" type="pres">
      <dgm:prSet presAssocID="{627E13CF-8E99-784F-9AE6-2A4CBDFB1636}" presName="wedge1" presStyleLbl="node1" presStyleIdx="0" presStyleCnt="5"/>
      <dgm:spPr/>
    </dgm:pt>
    <dgm:pt modelId="{56C5AEE9-9D0F-A14D-B498-8683E8C7199D}" type="pres">
      <dgm:prSet presAssocID="{627E13CF-8E99-784F-9AE6-2A4CBDFB1636}" presName="dummy1a" presStyleCnt="0"/>
      <dgm:spPr/>
    </dgm:pt>
    <dgm:pt modelId="{3D938A5A-ED00-624A-931C-33013F7298A6}" type="pres">
      <dgm:prSet presAssocID="{627E13CF-8E99-784F-9AE6-2A4CBDFB1636}" presName="dummy1b" presStyleCnt="0"/>
      <dgm:spPr/>
    </dgm:pt>
    <dgm:pt modelId="{93EF24EF-A3B3-E04C-9E5F-00A7B4BD0CA3}" type="pres">
      <dgm:prSet presAssocID="{627E13CF-8E99-784F-9AE6-2A4CBDFB1636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3BE06E4-D3F1-1D48-A5AD-ACB5C5E90755}" type="pres">
      <dgm:prSet presAssocID="{627E13CF-8E99-784F-9AE6-2A4CBDFB1636}" presName="wedge2" presStyleLbl="node1" presStyleIdx="1" presStyleCnt="5"/>
      <dgm:spPr/>
    </dgm:pt>
    <dgm:pt modelId="{D74E8848-E231-684C-9837-C8BFAF6C3B42}" type="pres">
      <dgm:prSet presAssocID="{627E13CF-8E99-784F-9AE6-2A4CBDFB1636}" presName="dummy2a" presStyleCnt="0"/>
      <dgm:spPr/>
    </dgm:pt>
    <dgm:pt modelId="{F82E35B6-4014-B741-84C7-BBC8B3311593}" type="pres">
      <dgm:prSet presAssocID="{627E13CF-8E99-784F-9AE6-2A4CBDFB1636}" presName="dummy2b" presStyleCnt="0"/>
      <dgm:spPr/>
    </dgm:pt>
    <dgm:pt modelId="{29D555CB-6C8E-8441-B35E-0942A1C81A25}" type="pres">
      <dgm:prSet presAssocID="{627E13CF-8E99-784F-9AE6-2A4CBDFB1636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A923C09-1A69-F342-9F3D-38CB5F5A48EF}" type="pres">
      <dgm:prSet presAssocID="{627E13CF-8E99-784F-9AE6-2A4CBDFB1636}" presName="wedge3" presStyleLbl="node1" presStyleIdx="2" presStyleCnt="5"/>
      <dgm:spPr/>
    </dgm:pt>
    <dgm:pt modelId="{703DA089-D770-8744-8A77-2DB82AEC66A6}" type="pres">
      <dgm:prSet presAssocID="{627E13CF-8E99-784F-9AE6-2A4CBDFB1636}" presName="dummy3a" presStyleCnt="0"/>
      <dgm:spPr/>
    </dgm:pt>
    <dgm:pt modelId="{9146AC73-3078-EF4B-B313-4703A8C63378}" type="pres">
      <dgm:prSet presAssocID="{627E13CF-8E99-784F-9AE6-2A4CBDFB1636}" presName="dummy3b" presStyleCnt="0"/>
      <dgm:spPr/>
    </dgm:pt>
    <dgm:pt modelId="{10A85A16-AAC8-3E43-805D-A5FB5E1D1002}" type="pres">
      <dgm:prSet presAssocID="{627E13CF-8E99-784F-9AE6-2A4CBDFB1636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1BDBB9B-F2BA-534E-BF13-F36A9F876CB9}" type="pres">
      <dgm:prSet presAssocID="{627E13CF-8E99-784F-9AE6-2A4CBDFB1636}" presName="wedge4" presStyleLbl="node1" presStyleIdx="3" presStyleCnt="5"/>
      <dgm:spPr/>
    </dgm:pt>
    <dgm:pt modelId="{B65E6F9D-9CAB-8040-9C98-5932C715220B}" type="pres">
      <dgm:prSet presAssocID="{627E13CF-8E99-784F-9AE6-2A4CBDFB1636}" presName="dummy4a" presStyleCnt="0"/>
      <dgm:spPr/>
    </dgm:pt>
    <dgm:pt modelId="{0E0052CD-D83C-D94A-9AB5-CF7E1F4FBCC2}" type="pres">
      <dgm:prSet presAssocID="{627E13CF-8E99-784F-9AE6-2A4CBDFB1636}" presName="dummy4b" presStyleCnt="0"/>
      <dgm:spPr/>
    </dgm:pt>
    <dgm:pt modelId="{78CCE3BA-9E05-A140-8389-3A69DC566DB5}" type="pres">
      <dgm:prSet presAssocID="{627E13CF-8E99-784F-9AE6-2A4CBDFB1636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6100FC6-72C9-7D4F-979F-0C1A5A9957CA}" type="pres">
      <dgm:prSet presAssocID="{627E13CF-8E99-784F-9AE6-2A4CBDFB1636}" presName="wedge5" presStyleLbl="node1" presStyleIdx="4" presStyleCnt="5"/>
      <dgm:spPr/>
    </dgm:pt>
    <dgm:pt modelId="{FD60DF76-FBBA-9748-93F4-65E51CA84F11}" type="pres">
      <dgm:prSet presAssocID="{627E13CF-8E99-784F-9AE6-2A4CBDFB1636}" presName="dummy5a" presStyleCnt="0"/>
      <dgm:spPr/>
    </dgm:pt>
    <dgm:pt modelId="{2D4C5426-14C0-1B49-B3A3-0D6B35F8544A}" type="pres">
      <dgm:prSet presAssocID="{627E13CF-8E99-784F-9AE6-2A4CBDFB1636}" presName="dummy5b" presStyleCnt="0"/>
      <dgm:spPr/>
    </dgm:pt>
    <dgm:pt modelId="{0B70ADC5-0B46-2949-ABBF-8C483BA3822F}" type="pres">
      <dgm:prSet presAssocID="{627E13CF-8E99-784F-9AE6-2A4CBDFB1636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06F31E1-AE90-F74F-8650-B05803BA31A3}" type="pres">
      <dgm:prSet presAssocID="{2B1C642A-8E07-2F49-9E44-9E71FF8A29AB}" presName="arrowWedge1" presStyleLbl="fgSibTrans2D1" presStyleIdx="0" presStyleCnt="5"/>
      <dgm:spPr/>
    </dgm:pt>
    <dgm:pt modelId="{EA343F94-E172-B847-A7C0-009C572454E2}" type="pres">
      <dgm:prSet presAssocID="{08E980DD-A946-7E48-A194-C441721D2CED}" presName="arrowWedge2" presStyleLbl="fgSibTrans2D1" presStyleIdx="1" presStyleCnt="5"/>
      <dgm:spPr/>
    </dgm:pt>
    <dgm:pt modelId="{D1906CAC-5196-DD4E-B9FE-CB2C46DA3397}" type="pres">
      <dgm:prSet presAssocID="{2E79E035-2CC9-0349-948E-2390C385C69A}" presName="arrowWedge3" presStyleLbl="fgSibTrans2D1" presStyleIdx="2" presStyleCnt="5"/>
      <dgm:spPr/>
    </dgm:pt>
    <dgm:pt modelId="{879B112B-CCFF-1E47-A0EB-83434A4A63EA}" type="pres">
      <dgm:prSet presAssocID="{72F69D79-A6F4-6C48-945C-428A6E6EC495}" presName="arrowWedge4" presStyleLbl="fgSibTrans2D1" presStyleIdx="3" presStyleCnt="5"/>
      <dgm:spPr/>
    </dgm:pt>
    <dgm:pt modelId="{E041EF9A-BF5F-7E4F-BD4F-3473677E09AA}" type="pres">
      <dgm:prSet presAssocID="{CDF6F973-5BEA-6F45-940D-27A5FC96CBA4}" presName="arrowWedge5" presStyleLbl="fgSibTrans2D1" presStyleIdx="4" presStyleCnt="5"/>
      <dgm:spPr/>
    </dgm:pt>
  </dgm:ptLst>
  <dgm:cxnLst>
    <dgm:cxn modelId="{16E16E0B-D6A2-AB4B-BAF9-3F8D638A07CD}" type="presOf" srcId="{5F041827-E2BD-024B-B9C5-6541C06B7AE6}" destId="{719D08EA-C729-B24E-9E40-067739C7933C}" srcOrd="0" destOrd="0" presId="urn:microsoft.com/office/officeart/2005/8/layout/cycle8"/>
    <dgm:cxn modelId="{95353519-A2C5-2A4B-A5FC-7A846293F431}" type="presOf" srcId="{A026FF75-4F80-B74E-9436-DD32411BC671}" destId="{0B70ADC5-0B46-2949-ABBF-8C483BA3822F}" srcOrd="1" destOrd="0" presId="urn:microsoft.com/office/officeart/2005/8/layout/cycle8"/>
    <dgm:cxn modelId="{A26A461C-F95E-344C-B96E-B217E18A38A2}" type="presOf" srcId="{DC0AA0F2-2837-5142-9E2C-726E4B081341}" destId="{53BE06E4-D3F1-1D48-A5AD-ACB5C5E90755}" srcOrd="0" destOrd="0" presId="urn:microsoft.com/office/officeart/2005/8/layout/cycle8"/>
    <dgm:cxn modelId="{3E1F1C23-3CC3-2F48-938E-55D69153C618}" srcId="{627E13CF-8E99-784F-9AE6-2A4CBDFB1636}" destId="{4FAF51CE-EC58-8241-9A3A-1CA48E5302B8}" srcOrd="3" destOrd="0" parTransId="{4C3FF2DC-9559-204E-8A64-DFAB82E9CA64}" sibTransId="{72F69D79-A6F4-6C48-945C-428A6E6EC495}"/>
    <dgm:cxn modelId="{0AD7D029-CED4-7547-9CF7-C44BF5993684}" type="presOf" srcId="{9F2A594A-5D4F-F74F-A48E-762376FCA29E}" destId="{10A85A16-AAC8-3E43-805D-A5FB5E1D1002}" srcOrd="1" destOrd="0" presId="urn:microsoft.com/office/officeart/2005/8/layout/cycle8"/>
    <dgm:cxn modelId="{46F48034-E59E-7E49-BBDB-B38282E3AF27}" type="presOf" srcId="{627E13CF-8E99-784F-9AE6-2A4CBDFB1636}" destId="{C7A8AD9B-47A0-1742-9603-B2EEEDAD2422}" srcOrd="0" destOrd="0" presId="urn:microsoft.com/office/officeart/2005/8/layout/cycle8"/>
    <dgm:cxn modelId="{94421635-553E-D843-AD6F-CAB62EA6B273}" srcId="{627E13CF-8E99-784F-9AE6-2A4CBDFB1636}" destId="{9F2A594A-5D4F-F74F-A48E-762376FCA29E}" srcOrd="2" destOrd="0" parTransId="{A58ABDEF-479C-F24C-B2FC-2648C878A530}" sibTransId="{2E79E035-2CC9-0349-948E-2390C385C69A}"/>
    <dgm:cxn modelId="{4E974241-1178-EE4A-8287-41940E54A144}" type="presOf" srcId="{9F2A594A-5D4F-F74F-A48E-762376FCA29E}" destId="{DA923C09-1A69-F342-9F3D-38CB5F5A48EF}" srcOrd="0" destOrd="0" presId="urn:microsoft.com/office/officeart/2005/8/layout/cycle8"/>
    <dgm:cxn modelId="{F0343252-512F-7B4D-99A2-C788EE5C2F2D}" type="presOf" srcId="{5F041827-E2BD-024B-B9C5-6541C06B7AE6}" destId="{93EF24EF-A3B3-E04C-9E5F-00A7B4BD0CA3}" srcOrd="1" destOrd="0" presId="urn:microsoft.com/office/officeart/2005/8/layout/cycle8"/>
    <dgm:cxn modelId="{E5ECA476-3CAA-2645-B3C8-8AC9CE2AE790}" type="presOf" srcId="{DC0AA0F2-2837-5142-9E2C-726E4B081341}" destId="{29D555CB-6C8E-8441-B35E-0942A1C81A25}" srcOrd="1" destOrd="0" presId="urn:microsoft.com/office/officeart/2005/8/layout/cycle8"/>
    <dgm:cxn modelId="{4ABA8C8D-CAE2-A14E-B3F3-DE2970F46254}" type="presOf" srcId="{4FAF51CE-EC58-8241-9A3A-1CA48E5302B8}" destId="{C1BDBB9B-F2BA-534E-BF13-F36A9F876CB9}" srcOrd="0" destOrd="0" presId="urn:microsoft.com/office/officeart/2005/8/layout/cycle8"/>
    <dgm:cxn modelId="{A269279A-2DBC-2644-9B47-072D2D3C034F}" srcId="{627E13CF-8E99-784F-9AE6-2A4CBDFB1636}" destId="{5F041827-E2BD-024B-B9C5-6541C06B7AE6}" srcOrd="0" destOrd="0" parTransId="{A4B812E5-0994-AE43-8142-83C7BC00A7A9}" sibTransId="{2B1C642A-8E07-2F49-9E44-9E71FF8A29AB}"/>
    <dgm:cxn modelId="{E1325DC2-79E1-6348-97C4-EF4B5F9DBA35}" type="presOf" srcId="{4FAF51CE-EC58-8241-9A3A-1CA48E5302B8}" destId="{78CCE3BA-9E05-A140-8389-3A69DC566DB5}" srcOrd="1" destOrd="0" presId="urn:microsoft.com/office/officeart/2005/8/layout/cycle8"/>
    <dgm:cxn modelId="{B30D30EA-5EA8-9844-B258-30FBF0A1DCA2}" srcId="{627E13CF-8E99-784F-9AE6-2A4CBDFB1636}" destId="{A026FF75-4F80-B74E-9436-DD32411BC671}" srcOrd="4" destOrd="0" parTransId="{1382F19E-F794-C241-9498-916A2F55FD95}" sibTransId="{CDF6F973-5BEA-6F45-940D-27A5FC96CBA4}"/>
    <dgm:cxn modelId="{452A7FF6-EC3C-BD43-A59C-C3C3DF092C99}" srcId="{627E13CF-8E99-784F-9AE6-2A4CBDFB1636}" destId="{DC0AA0F2-2837-5142-9E2C-726E4B081341}" srcOrd="1" destOrd="0" parTransId="{E7E6594B-0730-DE47-830D-C2574C1FFCD5}" sibTransId="{08E980DD-A946-7E48-A194-C441721D2CED}"/>
    <dgm:cxn modelId="{1096FAF6-D59C-7146-AAF8-B07B94FF3247}" type="presOf" srcId="{A026FF75-4F80-B74E-9436-DD32411BC671}" destId="{26100FC6-72C9-7D4F-979F-0C1A5A9957CA}" srcOrd="0" destOrd="0" presId="urn:microsoft.com/office/officeart/2005/8/layout/cycle8"/>
    <dgm:cxn modelId="{529B77B1-09FA-F048-BB08-8DB8D3FCF788}" type="presParOf" srcId="{C7A8AD9B-47A0-1742-9603-B2EEEDAD2422}" destId="{719D08EA-C729-B24E-9E40-067739C7933C}" srcOrd="0" destOrd="0" presId="urn:microsoft.com/office/officeart/2005/8/layout/cycle8"/>
    <dgm:cxn modelId="{E8E3C035-3638-D94A-9F7A-F4896F80CF96}" type="presParOf" srcId="{C7A8AD9B-47A0-1742-9603-B2EEEDAD2422}" destId="{56C5AEE9-9D0F-A14D-B498-8683E8C7199D}" srcOrd="1" destOrd="0" presId="urn:microsoft.com/office/officeart/2005/8/layout/cycle8"/>
    <dgm:cxn modelId="{D6AAE6C0-372C-7345-B1BD-518125ED7B16}" type="presParOf" srcId="{C7A8AD9B-47A0-1742-9603-B2EEEDAD2422}" destId="{3D938A5A-ED00-624A-931C-33013F7298A6}" srcOrd="2" destOrd="0" presId="urn:microsoft.com/office/officeart/2005/8/layout/cycle8"/>
    <dgm:cxn modelId="{F0C443A2-400C-1948-B7CF-F0D3C764883F}" type="presParOf" srcId="{C7A8AD9B-47A0-1742-9603-B2EEEDAD2422}" destId="{93EF24EF-A3B3-E04C-9E5F-00A7B4BD0CA3}" srcOrd="3" destOrd="0" presId="urn:microsoft.com/office/officeart/2005/8/layout/cycle8"/>
    <dgm:cxn modelId="{82B0D85C-4477-7448-88BA-DAB0437AFAD9}" type="presParOf" srcId="{C7A8AD9B-47A0-1742-9603-B2EEEDAD2422}" destId="{53BE06E4-D3F1-1D48-A5AD-ACB5C5E90755}" srcOrd="4" destOrd="0" presId="urn:microsoft.com/office/officeart/2005/8/layout/cycle8"/>
    <dgm:cxn modelId="{3F35F90B-FC4E-AE4D-9CC2-B95100E9D357}" type="presParOf" srcId="{C7A8AD9B-47A0-1742-9603-B2EEEDAD2422}" destId="{D74E8848-E231-684C-9837-C8BFAF6C3B42}" srcOrd="5" destOrd="0" presId="urn:microsoft.com/office/officeart/2005/8/layout/cycle8"/>
    <dgm:cxn modelId="{FA031E23-EC18-694A-A7DD-8EF5160E89F5}" type="presParOf" srcId="{C7A8AD9B-47A0-1742-9603-B2EEEDAD2422}" destId="{F82E35B6-4014-B741-84C7-BBC8B3311593}" srcOrd="6" destOrd="0" presId="urn:microsoft.com/office/officeart/2005/8/layout/cycle8"/>
    <dgm:cxn modelId="{A846C5FC-6D0C-3346-8CD4-795002BC1932}" type="presParOf" srcId="{C7A8AD9B-47A0-1742-9603-B2EEEDAD2422}" destId="{29D555CB-6C8E-8441-B35E-0942A1C81A25}" srcOrd="7" destOrd="0" presId="urn:microsoft.com/office/officeart/2005/8/layout/cycle8"/>
    <dgm:cxn modelId="{C30E6D6F-1F18-4C47-A54D-67E399A9C3F5}" type="presParOf" srcId="{C7A8AD9B-47A0-1742-9603-B2EEEDAD2422}" destId="{DA923C09-1A69-F342-9F3D-38CB5F5A48EF}" srcOrd="8" destOrd="0" presId="urn:microsoft.com/office/officeart/2005/8/layout/cycle8"/>
    <dgm:cxn modelId="{E29032EF-6667-4840-8257-C6A45C743DD4}" type="presParOf" srcId="{C7A8AD9B-47A0-1742-9603-B2EEEDAD2422}" destId="{703DA089-D770-8744-8A77-2DB82AEC66A6}" srcOrd="9" destOrd="0" presId="urn:microsoft.com/office/officeart/2005/8/layout/cycle8"/>
    <dgm:cxn modelId="{E0CF6990-5E17-C34F-8910-1E6BB862AB34}" type="presParOf" srcId="{C7A8AD9B-47A0-1742-9603-B2EEEDAD2422}" destId="{9146AC73-3078-EF4B-B313-4703A8C63378}" srcOrd="10" destOrd="0" presId="urn:microsoft.com/office/officeart/2005/8/layout/cycle8"/>
    <dgm:cxn modelId="{9BF3563D-3812-114D-9A58-7E80AB7E070F}" type="presParOf" srcId="{C7A8AD9B-47A0-1742-9603-B2EEEDAD2422}" destId="{10A85A16-AAC8-3E43-805D-A5FB5E1D1002}" srcOrd="11" destOrd="0" presId="urn:microsoft.com/office/officeart/2005/8/layout/cycle8"/>
    <dgm:cxn modelId="{64B530BC-129F-0A4F-9F9C-0C4862FF8CD6}" type="presParOf" srcId="{C7A8AD9B-47A0-1742-9603-B2EEEDAD2422}" destId="{C1BDBB9B-F2BA-534E-BF13-F36A9F876CB9}" srcOrd="12" destOrd="0" presId="urn:microsoft.com/office/officeart/2005/8/layout/cycle8"/>
    <dgm:cxn modelId="{EFBC5F23-C921-4340-A13A-86A95B6C35C3}" type="presParOf" srcId="{C7A8AD9B-47A0-1742-9603-B2EEEDAD2422}" destId="{B65E6F9D-9CAB-8040-9C98-5932C715220B}" srcOrd="13" destOrd="0" presId="urn:microsoft.com/office/officeart/2005/8/layout/cycle8"/>
    <dgm:cxn modelId="{81D0E969-8035-F84E-8A95-8D6947061BB8}" type="presParOf" srcId="{C7A8AD9B-47A0-1742-9603-B2EEEDAD2422}" destId="{0E0052CD-D83C-D94A-9AB5-CF7E1F4FBCC2}" srcOrd="14" destOrd="0" presId="urn:microsoft.com/office/officeart/2005/8/layout/cycle8"/>
    <dgm:cxn modelId="{D33F95E8-A922-3B41-9D55-3BE93ED13A6F}" type="presParOf" srcId="{C7A8AD9B-47A0-1742-9603-B2EEEDAD2422}" destId="{78CCE3BA-9E05-A140-8389-3A69DC566DB5}" srcOrd="15" destOrd="0" presId="urn:microsoft.com/office/officeart/2005/8/layout/cycle8"/>
    <dgm:cxn modelId="{50665DC2-33D1-5B40-B6AF-54ED487005BB}" type="presParOf" srcId="{C7A8AD9B-47A0-1742-9603-B2EEEDAD2422}" destId="{26100FC6-72C9-7D4F-979F-0C1A5A9957CA}" srcOrd="16" destOrd="0" presId="urn:microsoft.com/office/officeart/2005/8/layout/cycle8"/>
    <dgm:cxn modelId="{7799A075-C093-6A48-A76C-7A7CF275B611}" type="presParOf" srcId="{C7A8AD9B-47A0-1742-9603-B2EEEDAD2422}" destId="{FD60DF76-FBBA-9748-93F4-65E51CA84F11}" srcOrd="17" destOrd="0" presId="urn:microsoft.com/office/officeart/2005/8/layout/cycle8"/>
    <dgm:cxn modelId="{2599D0C4-3FE0-8747-B7FB-FA4F8EFF37F5}" type="presParOf" srcId="{C7A8AD9B-47A0-1742-9603-B2EEEDAD2422}" destId="{2D4C5426-14C0-1B49-B3A3-0D6B35F8544A}" srcOrd="18" destOrd="0" presId="urn:microsoft.com/office/officeart/2005/8/layout/cycle8"/>
    <dgm:cxn modelId="{4387C033-B11D-AE4D-B961-05368E446122}" type="presParOf" srcId="{C7A8AD9B-47A0-1742-9603-B2EEEDAD2422}" destId="{0B70ADC5-0B46-2949-ABBF-8C483BA3822F}" srcOrd="19" destOrd="0" presId="urn:microsoft.com/office/officeart/2005/8/layout/cycle8"/>
    <dgm:cxn modelId="{03E18CDE-40C6-D349-8602-8712CDDE54ED}" type="presParOf" srcId="{C7A8AD9B-47A0-1742-9603-B2EEEDAD2422}" destId="{606F31E1-AE90-F74F-8650-B05803BA31A3}" srcOrd="20" destOrd="0" presId="urn:microsoft.com/office/officeart/2005/8/layout/cycle8"/>
    <dgm:cxn modelId="{B5CD1162-3EB7-A64F-838C-2F66FD181664}" type="presParOf" srcId="{C7A8AD9B-47A0-1742-9603-B2EEEDAD2422}" destId="{EA343F94-E172-B847-A7C0-009C572454E2}" srcOrd="21" destOrd="0" presId="urn:microsoft.com/office/officeart/2005/8/layout/cycle8"/>
    <dgm:cxn modelId="{7A4223FD-E09E-B248-985B-D3F5713542D5}" type="presParOf" srcId="{C7A8AD9B-47A0-1742-9603-B2EEEDAD2422}" destId="{D1906CAC-5196-DD4E-B9FE-CB2C46DA3397}" srcOrd="22" destOrd="0" presId="urn:microsoft.com/office/officeart/2005/8/layout/cycle8"/>
    <dgm:cxn modelId="{3F297059-AD76-004D-9D5E-5E4E65C0CEF8}" type="presParOf" srcId="{C7A8AD9B-47A0-1742-9603-B2EEEDAD2422}" destId="{879B112B-CCFF-1E47-A0EB-83434A4A63EA}" srcOrd="23" destOrd="0" presId="urn:microsoft.com/office/officeart/2005/8/layout/cycle8"/>
    <dgm:cxn modelId="{00CAB0F2-1953-E94C-ACAC-4CE005F8BA4C}" type="presParOf" srcId="{C7A8AD9B-47A0-1742-9603-B2EEEDAD2422}" destId="{E041EF9A-BF5F-7E4F-BD4F-3473677E09AA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0CB20-8F8B-4440-A218-A509236DFE15}">
      <dsp:nvSpPr>
        <dsp:cNvPr id="0" name=""/>
        <dsp:cNvSpPr/>
      </dsp:nvSpPr>
      <dsp:spPr>
        <a:xfrm>
          <a:off x="0" y="586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32A08-47EF-D443-8C3F-BC86C5AEE3F3}">
      <dsp:nvSpPr>
        <dsp:cNvPr id="0" name=""/>
        <dsp:cNvSpPr/>
      </dsp:nvSpPr>
      <dsp:spPr>
        <a:xfrm>
          <a:off x="0" y="586"/>
          <a:ext cx="8165592" cy="95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About us</a:t>
          </a:r>
        </a:p>
      </dsp:txBody>
      <dsp:txXfrm>
        <a:off x="0" y="586"/>
        <a:ext cx="8165592" cy="959885"/>
      </dsp:txXfrm>
    </dsp:sp>
    <dsp:sp modelId="{5F84F200-9B2C-3541-87CF-157D35DA351C}">
      <dsp:nvSpPr>
        <dsp:cNvPr id="0" name=""/>
        <dsp:cNvSpPr/>
      </dsp:nvSpPr>
      <dsp:spPr>
        <a:xfrm>
          <a:off x="8196355" y="44174"/>
          <a:ext cx="1703776" cy="87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0" i="0" kern="1200" dirty="0">
              <a:solidFill>
                <a:schemeClr val="bg1"/>
              </a:solidFill>
              <a:latin typeface="+mn-lt"/>
            </a:rPr>
            <a:t>&gt;</a:t>
          </a:r>
        </a:p>
      </dsp:txBody>
      <dsp:txXfrm>
        <a:off x="8196355" y="44174"/>
        <a:ext cx="1703776" cy="871771"/>
      </dsp:txXfrm>
    </dsp:sp>
    <dsp:sp modelId="{193B8535-62F2-A443-8F85-5FB250EACE6C}">
      <dsp:nvSpPr>
        <dsp:cNvPr id="0" name=""/>
        <dsp:cNvSpPr/>
      </dsp:nvSpPr>
      <dsp:spPr>
        <a:xfrm>
          <a:off x="8165592" y="915945"/>
          <a:ext cx="16406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19241-06BA-5B44-A599-50DF39103754}">
      <dsp:nvSpPr>
        <dsp:cNvPr id="0" name=""/>
        <dsp:cNvSpPr/>
      </dsp:nvSpPr>
      <dsp:spPr>
        <a:xfrm>
          <a:off x="0" y="960471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05E0-773D-C644-9888-7D277826A7DD}">
      <dsp:nvSpPr>
        <dsp:cNvPr id="0" name=""/>
        <dsp:cNvSpPr/>
      </dsp:nvSpPr>
      <dsp:spPr>
        <a:xfrm>
          <a:off x="0" y="960471"/>
          <a:ext cx="8165592" cy="95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Product overview</a:t>
          </a:r>
        </a:p>
      </dsp:txBody>
      <dsp:txXfrm>
        <a:off x="0" y="960471"/>
        <a:ext cx="8165592" cy="959885"/>
      </dsp:txXfrm>
    </dsp:sp>
    <dsp:sp modelId="{49EB690E-74DC-F948-B111-CFCA5B805BE5}">
      <dsp:nvSpPr>
        <dsp:cNvPr id="0" name=""/>
        <dsp:cNvSpPr/>
      </dsp:nvSpPr>
      <dsp:spPr>
        <a:xfrm>
          <a:off x="8196355" y="1004060"/>
          <a:ext cx="1703776" cy="87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0" i="0" kern="1200" dirty="0">
              <a:solidFill>
                <a:schemeClr val="bg1"/>
              </a:solidFill>
              <a:latin typeface="+mn-lt"/>
            </a:rPr>
            <a:t>&gt;</a:t>
          </a:r>
        </a:p>
      </dsp:txBody>
      <dsp:txXfrm>
        <a:off x="8196355" y="1004060"/>
        <a:ext cx="1703776" cy="871771"/>
      </dsp:txXfrm>
    </dsp:sp>
    <dsp:sp modelId="{CAF40A9A-744C-614C-99C7-F908D4AC4E12}">
      <dsp:nvSpPr>
        <dsp:cNvPr id="0" name=""/>
        <dsp:cNvSpPr/>
      </dsp:nvSpPr>
      <dsp:spPr>
        <a:xfrm>
          <a:off x="8165592" y="1875831"/>
          <a:ext cx="16406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E9603-4DD9-6041-A428-6A28278F03FD}">
      <dsp:nvSpPr>
        <dsp:cNvPr id="0" name=""/>
        <dsp:cNvSpPr/>
      </dsp:nvSpPr>
      <dsp:spPr>
        <a:xfrm>
          <a:off x="0" y="1920357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6AAB4-3072-9041-932B-84917FE7F195}">
      <dsp:nvSpPr>
        <dsp:cNvPr id="0" name=""/>
        <dsp:cNvSpPr/>
      </dsp:nvSpPr>
      <dsp:spPr>
        <a:xfrm>
          <a:off x="0" y="1920357"/>
          <a:ext cx="8165592" cy="95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Market overview</a:t>
          </a:r>
        </a:p>
      </dsp:txBody>
      <dsp:txXfrm>
        <a:off x="0" y="1920357"/>
        <a:ext cx="8165592" cy="959885"/>
      </dsp:txXfrm>
    </dsp:sp>
    <dsp:sp modelId="{9D82B9C6-2FC1-8F4C-8527-1D44271850E7}">
      <dsp:nvSpPr>
        <dsp:cNvPr id="0" name=""/>
        <dsp:cNvSpPr/>
      </dsp:nvSpPr>
      <dsp:spPr>
        <a:xfrm>
          <a:off x="8196355" y="1963945"/>
          <a:ext cx="1703776" cy="87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0" i="0" kern="1200" dirty="0">
              <a:solidFill>
                <a:schemeClr val="bg1"/>
              </a:solidFill>
              <a:latin typeface="+mn-lt"/>
            </a:rPr>
            <a:t>&gt;</a:t>
          </a:r>
        </a:p>
      </dsp:txBody>
      <dsp:txXfrm>
        <a:off x="8196355" y="1963945"/>
        <a:ext cx="1703776" cy="871771"/>
      </dsp:txXfrm>
    </dsp:sp>
    <dsp:sp modelId="{EDF00CA1-5C6D-744A-8F2C-DCB2E5431622}">
      <dsp:nvSpPr>
        <dsp:cNvPr id="0" name=""/>
        <dsp:cNvSpPr/>
      </dsp:nvSpPr>
      <dsp:spPr>
        <a:xfrm>
          <a:off x="8165592" y="2835716"/>
          <a:ext cx="16406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4E6BF-E51C-4141-B188-96EA3DA2C4F1}">
      <dsp:nvSpPr>
        <dsp:cNvPr id="0" name=""/>
        <dsp:cNvSpPr/>
      </dsp:nvSpPr>
      <dsp:spPr>
        <a:xfrm>
          <a:off x="0" y="2880242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53A52-CE56-9749-B663-1CEDF35A21D1}">
      <dsp:nvSpPr>
        <dsp:cNvPr id="0" name=""/>
        <dsp:cNvSpPr/>
      </dsp:nvSpPr>
      <dsp:spPr>
        <a:xfrm>
          <a:off x="0" y="2880242"/>
          <a:ext cx="8165592" cy="95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Growth strategy</a:t>
          </a:r>
        </a:p>
      </dsp:txBody>
      <dsp:txXfrm>
        <a:off x="0" y="2880242"/>
        <a:ext cx="8165592" cy="959885"/>
      </dsp:txXfrm>
    </dsp:sp>
    <dsp:sp modelId="{53198F52-0942-C440-B565-6845C575DD27}">
      <dsp:nvSpPr>
        <dsp:cNvPr id="0" name=""/>
        <dsp:cNvSpPr/>
      </dsp:nvSpPr>
      <dsp:spPr>
        <a:xfrm>
          <a:off x="8196355" y="2923831"/>
          <a:ext cx="1700782" cy="87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b="0" i="0" kern="1200" dirty="0">
              <a:solidFill>
                <a:schemeClr val="bg1"/>
              </a:solidFill>
              <a:latin typeface="+mn-lt"/>
            </a:rPr>
            <a:t>&gt;</a:t>
          </a:r>
        </a:p>
      </dsp:txBody>
      <dsp:txXfrm>
        <a:off x="8196355" y="2923831"/>
        <a:ext cx="1700782" cy="871771"/>
      </dsp:txXfrm>
    </dsp:sp>
    <dsp:sp modelId="{FB77B8BF-58B2-684D-A1BA-68F2365C5C05}">
      <dsp:nvSpPr>
        <dsp:cNvPr id="0" name=""/>
        <dsp:cNvSpPr/>
      </dsp:nvSpPr>
      <dsp:spPr>
        <a:xfrm>
          <a:off x="8165592" y="3795602"/>
          <a:ext cx="164068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C7B8F-57AF-A24D-B17C-315699A49931}">
      <dsp:nvSpPr>
        <dsp:cNvPr id="0" name=""/>
        <dsp:cNvSpPr/>
      </dsp:nvSpPr>
      <dsp:spPr>
        <a:xfrm>
          <a:off x="0" y="3840128"/>
          <a:ext cx="9906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EDF5A-BCF0-A945-8E20-1068507AED30}">
      <dsp:nvSpPr>
        <dsp:cNvPr id="0" name=""/>
        <dsp:cNvSpPr/>
      </dsp:nvSpPr>
      <dsp:spPr>
        <a:xfrm>
          <a:off x="0" y="3840128"/>
          <a:ext cx="7671814" cy="959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bg1"/>
              </a:solidFill>
              <a:latin typeface="+mn-lt"/>
            </a:rPr>
            <a:t>Summary</a:t>
          </a:r>
        </a:p>
      </dsp:txBody>
      <dsp:txXfrm>
        <a:off x="0" y="3840128"/>
        <a:ext cx="7671814" cy="959885"/>
      </dsp:txXfrm>
    </dsp:sp>
    <dsp:sp modelId="{FB960AA7-B0B3-4144-8A13-D91F0EDF1207}">
      <dsp:nvSpPr>
        <dsp:cNvPr id="0" name=""/>
        <dsp:cNvSpPr/>
      </dsp:nvSpPr>
      <dsp:spPr>
        <a:xfrm>
          <a:off x="8205216" y="3905219"/>
          <a:ext cx="1700783" cy="87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>
              <a:solidFill>
                <a:schemeClr val="bg1"/>
              </a:solidFill>
              <a:latin typeface="+mn-lt"/>
            </a:rPr>
            <a:t>&gt;</a:t>
          </a:r>
        </a:p>
      </dsp:txBody>
      <dsp:txXfrm>
        <a:off x="8205216" y="3905219"/>
        <a:ext cx="1700783" cy="878849"/>
      </dsp:txXfrm>
    </dsp:sp>
    <dsp:sp modelId="{D2B38C73-5674-DC40-B24B-A1220B3BCB98}">
      <dsp:nvSpPr>
        <dsp:cNvPr id="0" name=""/>
        <dsp:cNvSpPr/>
      </dsp:nvSpPr>
      <dsp:spPr>
        <a:xfrm>
          <a:off x="7671814" y="4759098"/>
          <a:ext cx="223271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D08EA-C729-B24E-9E40-067739C7933C}">
      <dsp:nvSpPr>
        <dsp:cNvPr id="0" name=""/>
        <dsp:cNvSpPr/>
      </dsp:nvSpPr>
      <dsp:spPr>
        <a:xfrm>
          <a:off x="516895" y="297157"/>
          <a:ext cx="4032504" cy="403250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+mj-lt"/>
            </a:rPr>
            <a:t>Objective</a:t>
          </a:r>
        </a:p>
      </dsp:txBody>
      <dsp:txXfrm>
        <a:off x="2620517" y="975001"/>
        <a:ext cx="1296162" cy="864108"/>
      </dsp:txXfrm>
    </dsp:sp>
    <dsp:sp modelId="{53BE06E4-D3F1-1D48-A5AD-ACB5C5E90755}">
      <dsp:nvSpPr>
        <dsp:cNvPr id="0" name=""/>
        <dsp:cNvSpPr/>
      </dsp:nvSpPr>
      <dsp:spPr>
        <a:xfrm>
          <a:off x="551459" y="404690"/>
          <a:ext cx="4032504" cy="403250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+mj-lt"/>
            </a:rPr>
            <a:t>Results</a:t>
          </a:r>
        </a:p>
      </dsp:txBody>
      <dsp:txXfrm>
        <a:off x="3148584" y="2247160"/>
        <a:ext cx="1200150" cy="960120"/>
      </dsp:txXfrm>
    </dsp:sp>
    <dsp:sp modelId="{DA923C09-1A69-F342-9F3D-38CB5F5A48EF}">
      <dsp:nvSpPr>
        <dsp:cNvPr id="0" name=""/>
        <dsp:cNvSpPr/>
      </dsp:nvSpPr>
      <dsp:spPr>
        <a:xfrm>
          <a:off x="460247" y="470938"/>
          <a:ext cx="4032504" cy="403250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+mj-lt"/>
            </a:rPr>
            <a:t>How we apply it</a:t>
          </a:r>
        </a:p>
      </dsp:txBody>
      <dsp:txXfrm>
        <a:off x="1900428" y="3303292"/>
        <a:ext cx="1152144" cy="1056132"/>
      </dsp:txXfrm>
    </dsp:sp>
    <dsp:sp modelId="{C1BDBB9B-F2BA-534E-BF13-F36A9F876CB9}">
      <dsp:nvSpPr>
        <dsp:cNvPr id="0" name=""/>
        <dsp:cNvSpPr/>
      </dsp:nvSpPr>
      <dsp:spPr>
        <a:xfrm>
          <a:off x="369036" y="404690"/>
          <a:ext cx="4032504" cy="403250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+mj-lt"/>
            </a:rPr>
            <a:t>Key Findings</a:t>
          </a:r>
        </a:p>
      </dsp:txBody>
      <dsp:txXfrm>
        <a:off x="604265" y="2247160"/>
        <a:ext cx="1200150" cy="960120"/>
      </dsp:txXfrm>
    </dsp:sp>
    <dsp:sp modelId="{26100FC6-72C9-7D4F-979F-0C1A5A9957CA}">
      <dsp:nvSpPr>
        <dsp:cNvPr id="0" name=""/>
        <dsp:cNvSpPr/>
      </dsp:nvSpPr>
      <dsp:spPr>
        <a:xfrm>
          <a:off x="403600" y="297157"/>
          <a:ext cx="4032504" cy="403250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+mj-lt"/>
            </a:rPr>
            <a:t>What we learned</a:t>
          </a:r>
        </a:p>
      </dsp:txBody>
      <dsp:txXfrm>
        <a:off x="1036320" y="975001"/>
        <a:ext cx="1296162" cy="864108"/>
      </dsp:txXfrm>
    </dsp:sp>
    <dsp:sp modelId="{606F31E1-AE90-F74F-8650-B05803BA31A3}">
      <dsp:nvSpPr>
        <dsp:cNvPr id="0" name=""/>
        <dsp:cNvSpPr/>
      </dsp:nvSpPr>
      <dsp:spPr>
        <a:xfrm>
          <a:off x="267073" y="47525"/>
          <a:ext cx="4531766" cy="453176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43F94-E172-B847-A7C0-009C572454E2}">
      <dsp:nvSpPr>
        <dsp:cNvPr id="0" name=""/>
        <dsp:cNvSpPr/>
      </dsp:nvSpPr>
      <dsp:spPr>
        <a:xfrm>
          <a:off x="302106" y="155023"/>
          <a:ext cx="4531766" cy="453176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shade val="90000"/>
            <a:hueOff val="25995"/>
            <a:satOff val="1253"/>
            <a:lumOff val="63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6CAC-5196-DD4E-B9FE-CB2C46DA3397}">
      <dsp:nvSpPr>
        <dsp:cNvPr id="0" name=""/>
        <dsp:cNvSpPr/>
      </dsp:nvSpPr>
      <dsp:spPr>
        <a:xfrm>
          <a:off x="210616" y="221474"/>
          <a:ext cx="4531766" cy="453176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shade val="90000"/>
            <a:hueOff val="51991"/>
            <a:satOff val="2505"/>
            <a:lumOff val="126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112B-CCFF-1E47-A0EB-83434A4A63EA}">
      <dsp:nvSpPr>
        <dsp:cNvPr id="0" name=""/>
        <dsp:cNvSpPr/>
      </dsp:nvSpPr>
      <dsp:spPr>
        <a:xfrm>
          <a:off x="119126" y="155023"/>
          <a:ext cx="4531766" cy="453176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shade val="90000"/>
            <a:hueOff val="77986"/>
            <a:satOff val="3758"/>
            <a:lumOff val="190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1EF9A-BF5F-7E4F-BD4F-3473677E09AA}">
      <dsp:nvSpPr>
        <dsp:cNvPr id="0" name=""/>
        <dsp:cNvSpPr/>
      </dsp:nvSpPr>
      <dsp:spPr>
        <a:xfrm>
          <a:off x="154159" y="47525"/>
          <a:ext cx="4531766" cy="453176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shade val="90000"/>
            <a:hueOff val="103982"/>
            <a:satOff val="5011"/>
            <a:lumOff val="253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726890-73E7-1646-D800-16263260C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1979" y="322788"/>
            <a:ext cx="42854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FE0E6C1-D8F3-9607-1EF5-283A8253693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05840" y="1883664"/>
            <a:ext cx="4434840" cy="37216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83DD6FC-F6CD-AC73-F4C3-7BEE70CC33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395" y="1752600"/>
            <a:ext cx="4720706" cy="48006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D1C344-28CE-DD56-2002-570ACC0C8BC1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F0557-89C9-50CE-E4B0-286C4FBFE3A9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5726C3-3898-CF2F-3A91-26F7B8DABC71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84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285750" indent="-28575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D99F21-AF19-C3B4-AF66-1C83EBC9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C4CCE14A-15F3-BD2F-DA6C-9AE637E464B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066A8E-FDEA-E5CF-012E-EB9112DB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622CF6F1-9854-0E80-1F49-869587BCDD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8531352" cy="204825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  <a:defRPr sz="160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D126172-FD9F-8D99-5392-6AF11DAE47C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00" y="4113492"/>
            <a:ext cx="10896601" cy="2744508"/>
          </a:xfrm>
          <a:custGeom>
            <a:avLst/>
            <a:gdLst>
              <a:gd name="connsiteX0" fmla="*/ 0 w 11049001"/>
              <a:gd name="connsiteY0" fmla="*/ 0 h 2744508"/>
              <a:gd name="connsiteX1" fmla="*/ 11049001 w 11049001"/>
              <a:gd name="connsiteY1" fmla="*/ 0 h 2744508"/>
              <a:gd name="connsiteX2" fmla="*/ 11049001 w 11049001"/>
              <a:gd name="connsiteY2" fmla="*/ 2744508 h 2744508"/>
              <a:gd name="connsiteX3" fmla="*/ 0 w 11049001"/>
              <a:gd name="connsiteY3" fmla="*/ 2744508 h 2744508"/>
              <a:gd name="connsiteX4" fmla="*/ 0 w 11049001"/>
              <a:gd name="connsiteY4" fmla="*/ 2198408 h 2744508"/>
              <a:gd name="connsiteX5" fmla="*/ 152400 w 11049001"/>
              <a:gd name="connsiteY5" fmla="*/ 2198408 h 2744508"/>
              <a:gd name="connsiteX6" fmla="*/ 152400 w 11049001"/>
              <a:gd name="connsiteY6" fmla="*/ 522008 h 2744508"/>
              <a:gd name="connsiteX7" fmla="*/ 0 w 11049001"/>
              <a:gd name="connsiteY7" fmla="*/ 522008 h 2744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49001" h="2744508">
                <a:moveTo>
                  <a:pt x="0" y="0"/>
                </a:moveTo>
                <a:lnTo>
                  <a:pt x="11049001" y="0"/>
                </a:lnTo>
                <a:lnTo>
                  <a:pt x="11049001" y="2744508"/>
                </a:lnTo>
                <a:lnTo>
                  <a:pt x="0" y="2744508"/>
                </a:lnTo>
                <a:lnTo>
                  <a:pt x="0" y="2198408"/>
                </a:lnTo>
                <a:lnTo>
                  <a:pt x="152400" y="2198408"/>
                </a:lnTo>
                <a:lnTo>
                  <a:pt x="152400" y="522008"/>
                </a:lnTo>
                <a:lnTo>
                  <a:pt x="0" y="52200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B7384-BB68-6679-8592-1BB5371FD39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3A0DD-BC00-19DA-C1A4-0BC3AC452369}"/>
              </a:ext>
            </a:extLst>
          </p:cNvPr>
          <p:cNvSpPr/>
          <p:nvPr userDrawn="1"/>
        </p:nvSpPr>
        <p:spPr>
          <a:xfrm>
            <a:off x="0" y="46355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D0305-426C-92A2-C779-061BAACC3ED2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EFB07-C7CA-17F0-85E7-49999333B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0F48150-1A09-D815-78F5-C57004B7E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0D6A9-E761-9957-391F-1175FAA518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3000" y="1752600"/>
            <a:ext cx="9906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0FC9A-8C86-6EB5-1634-5E0A379C8A12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F465A-1FA2-DB34-8A31-2B6957A9589C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6763DD-1C46-177C-43E1-EE1C25CF8DF8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8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322786"/>
            <a:ext cx="5930899" cy="16084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6560B0-3456-2CEA-F93D-A5F45ED0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5168899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9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A9F0AD8-E9E5-97AC-38C3-334A7F0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9906001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887EDC-CB94-E7EB-F89C-B452D65C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22786"/>
            <a:ext cx="5930900" cy="1429814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u="sng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4B6722-048F-A0DC-5E4E-9A0175C3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DAD8D20-398D-ADAC-233E-7CF491CAA4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94E8433-1C69-82EB-6AD3-87F2E5970B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054099"/>
            <a:ext cx="5943600" cy="5168897"/>
          </a:xfrm>
          <a:custGeom>
            <a:avLst/>
            <a:gdLst>
              <a:gd name="connsiteX0" fmla="*/ 0 w 6096000"/>
              <a:gd name="connsiteY0" fmla="*/ 0 h 5168897"/>
              <a:gd name="connsiteX1" fmla="*/ 6096000 w 6096000"/>
              <a:gd name="connsiteY1" fmla="*/ 0 h 5168897"/>
              <a:gd name="connsiteX2" fmla="*/ 6096000 w 6096000"/>
              <a:gd name="connsiteY2" fmla="*/ 698501 h 5168897"/>
              <a:gd name="connsiteX3" fmla="*/ 5943600 w 6096000"/>
              <a:gd name="connsiteY3" fmla="*/ 698501 h 5168897"/>
              <a:gd name="connsiteX4" fmla="*/ 5943600 w 6096000"/>
              <a:gd name="connsiteY4" fmla="*/ 2374901 h 5168897"/>
              <a:gd name="connsiteX5" fmla="*/ 6096000 w 6096000"/>
              <a:gd name="connsiteY5" fmla="*/ 2374901 h 5168897"/>
              <a:gd name="connsiteX6" fmla="*/ 6096000 w 6096000"/>
              <a:gd name="connsiteY6" fmla="*/ 5168897 h 5168897"/>
              <a:gd name="connsiteX7" fmla="*/ 0 w 6096000"/>
              <a:gd name="connsiteY7" fmla="*/ 5168897 h 516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5168897">
                <a:moveTo>
                  <a:pt x="0" y="0"/>
                </a:moveTo>
                <a:lnTo>
                  <a:pt x="6096000" y="0"/>
                </a:lnTo>
                <a:lnTo>
                  <a:pt x="6096000" y="698501"/>
                </a:lnTo>
                <a:lnTo>
                  <a:pt x="5943600" y="698501"/>
                </a:lnTo>
                <a:lnTo>
                  <a:pt x="5943600" y="2374901"/>
                </a:lnTo>
                <a:lnTo>
                  <a:pt x="6096000" y="2374901"/>
                </a:lnTo>
                <a:lnTo>
                  <a:pt x="6096000" y="5168897"/>
                </a:lnTo>
                <a:lnTo>
                  <a:pt x="0" y="51688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ysClr val="windowText" lastClr="000000"/>
                </a:solidFill>
                <a:latin typeface="Franklin Gothic Book" panose="020B050302010202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8B659-BD70-E5FE-40FB-1CB9F9AEDF31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1277D-EE37-D0E0-9B67-F04F6F014F3B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325C5B-B775-5074-F562-C35241BFD7DC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3AC8E7-B5BE-3D01-68AB-369DE83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8"/>
            <a:ext cx="5168900" cy="4191001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6A9EB6-5085-A101-9FEC-E2BAECF313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3101" y="304799"/>
            <a:ext cx="5016499" cy="6248401"/>
          </a:xfrm>
          <a:custGeom>
            <a:avLst/>
            <a:gdLst>
              <a:gd name="connsiteX0" fmla="*/ 5016499 w 5168900"/>
              <a:gd name="connsiteY0" fmla="*/ 1447801 h 6248401"/>
              <a:gd name="connsiteX1" fmla="*/ 5016499 w 5168900"/>
              <a:gd name="connsiteY1" fmla="*/ 3124201 h 6248401"/>
              <a:gd name="connsiteX2" fmla="*/ 5168899 w 5168900"/>
              <a:gd name="connsiteY2" fmla="*/ 3124201 h 6248401"/>
              <a:gd name="connsiteX3" fmla="*/ 5168899 w 5168900"/>
              <a:gd name="connsiteY3" fmla="*/ 1447801 h 6248401"/>
              <a:gd name="connsiteX4" fmla="*/ 0 w 5168900"/>
              <a:gd name="connsiteY4" fmla="*/ 0 h 6248401"/>
              <a:gd name="connsiteX5" fmla="*/ 5168900 w 5168900"/>
              <a:gd name="connsiteY5" fmla="*/ 0 h 6248401"/>
              <a:gd name="connsiteX6" fmla="*/ 5168900 w 5168900"/>
              <a:gd name="connsiteY6" fmla="*/ 6248401 h 6248401"/>
              <a:gd name="connsiteX7" fmla="*/ 0 w 5168900"/>
              <a:gd name="connsiteY7" fmla="*/ 6248401 h 624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8900" h="6248401">
                <a:moveTo>
                  <a:pt x="5016499" y="1447801"/>
                </a:moveTo>
                <a:lnTo>
                  <a:pt x="5016499" y="3124201"/>
                </a:lnTo>
                <a:lnTo>
                  <a:pt x="5168899" y="3124201"/>
                </a:lnTo>
                <a:lnTo>
                  <a:pt x="5168899" y="1447801"/>
                </a:lnTo>
                <a:close/>
                <a:moveTo>
                  <a:pt x="0" y="0"/>
                </a:moveTo>
                <a:lnTo>
                  <a:pt x="5168900" y="0"/>
                </a:lnTo>
                <a:lnTo>
                  <a:pt x="5168900" y="6248401"/>
                </a:lnTo>
                <a:lnTo>
                  <a:pt x="0" y="62484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F9405-2D0B-2FF0-D4F5-36EAE810A7A9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5D6554-F5CF-9F05-BF7E-DE2ACF23D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558EEEA-E4F7-3A5E-4C32-D0F18F2E47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6336D1F-4545-020F-F267-ADF1CBB0BF4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1E6D6C-0731-FF31-EDF7-8D57D885D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9BA78305-FEEA-427F-3BD6-3AD374F98C4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284645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4197309-1E69-4934-B528-C0F5EDFB3A4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1477EB-BB2D-9198-DC69-51D82D51A21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A3617-DC5C-20BC-7449-C609B2112FCA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91BC-3775-DECE-2304-4F88B1FF89FB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9194-140B-A0F0-6C1B-83FCEEDE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n-US" sz="2800" b="1" i="0" u="sng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8ADC70-13EB-DD72-B150-AFD93F56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4079" y="322788"/>
            <a:ext cx="3993322" cy="365125"/>
          </a:xfrm>
        </p:spPr>
        <p:txBody>
          <a:bodyPr rIns="91440" anchor="t"/>
          <a:lstStyle>
            <a:lvl1pPr algn="r">
              <a:defRPr sz="1200" b="1" i="0" spc="30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494A04E-5F4A-B565-DA4C-524D89FF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501" y="322787"/>
            <a:ext cx="1079500" cy="365125"/>
          </a:xfrm>
        </p:spPr>
        <p:txBody>
          <a:bodyPr lIns="0" rIns="0" anchor="t"/>
          <a:lstStyle>
            <a:lvl1pPr algn="ctr">
              <a:defRPr sz="1200" b="1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835160-1B67-0FE5-AB57-8A5B8D3C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 tIns="45720" rIns="91440" bIns="0" anchor="t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Franklin Gothic Demi" panose="020B06030201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532645E4-5D0B-B2BF-4C64-DB4C098290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>
            <a:normAutofit/>
          </a:bodyPr>
          <a:lstStyle>
            <a:lvl1pPr marL="285750" indent="-285750">
              <a:lnSpc>
                <a:spcPct val="125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573A2C6B-6296-E0F5-48FF-D9B5519FB5CD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096000" y="1752600"/>
            <a:ext cx="4953000" cy="48006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ysClr val="windowText" lastClr="000000"/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0FA050-C363-A441-6725-0A8BE726CD5F}"/>
              </a:ext>
            </a:extLst>
          </p:cNvPr>
          <p:cNvSpPr/>
          <p:nvPr userDrawn="1"/>
        </p:nvSpPr>
        <p:spPr>
          <a:xfrm>
            <a:off x="12039600" y="17526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FCCC3-EC39-2498-C9DB-289FA7178344}"/>
              </a:ext>
            </a:extLst>
          </p:cNvPr>
          <p:cNvSpPr/>
          <p:nvPr userDrawn="1"/>
        </p:nvSpPr>
        <p:spPr>
          <a:xfrm>
            <a:off x="0" y="4622800"/>
            <a:ext cx="152400" cy="16764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01D73-96B4-2AAC-CAF4-ECFD426F8A8A}"/>
              </a:ext>
            </a:extLst>
          </p:cNvPr>
          <p:cNvSpPr/>
          <p:nvPr userDrawn="1"/>
        </p:nvSpPr>
        <p:spPr>
          <a:xfrm>
            <a:off x="11884152" y="6702552"/>
            <a:ext cx="155448" cy="15544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92" userDrawn="1">
          <p15:clr>
            <a:srgbClr val="FBAE40"/>
          </p15:clr>
        </p15:guide>
        <p15:guide id="2" pos="744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  <p15:guide id="5" pos="6960" userDrawn="1">
          <p15:clr>
            <a:srgbClr val="FBAE40"/>
          </p15:clr>
        </p15:guide>
        <p15:guide id="6" pos="720" userDrawn="1">
          <p15:clr>
            <a:srgbClr val="FBAE40"/>
          </p15:clr>
        </p15:guide>
        <p15:guide id="7" orient="horz" pos="1104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5836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5936187"/>
            <a:ext cx="1154151" cy="369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0" r:id="rId2"/>
    <p:sldLayoutId id="2147483744" r:id="rId3"/>
    <p:sldLayoutId id="2147483802" r:id="rId4"/>
    <p:sldLayoutId id="2147483746" r:id="rId5"/>
    <p:sldLayoutId id="2147483803" r:id="rId6"/>
    <p:sldLayoutId id="2147483743" r:id="rId7"/>
    <p:sldLayoutId id="2147483804" r:id="rId8"/>
    <p:sldLayoutId id="2147483797" r:id="rId9"/>
    <p:sldLayoutId id="2147483768" r:id="rId10"/>
    <p:sldLayoutId id="2147483805" r:id="rId11"/>
    <p:sldLayoutId id="2147483806" r:id="rId12"/>
    <p:sldLayoutId id="214748374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6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image" Target="/ppt/media/image52.jpg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13.jpg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diagramLayout" Target="/ppt/diagrams/layout12.xml" Id="rId3" /><Relationship Type="http://schemas.openxmlformats.org/officeDocument/2006/relationships/diagramData" Target="/ppt/diagrams/data12.xml" Id="rId2" /><Relationship Type="http://schemas.openxmlformats.org/officeDocument/2006/relationships/slideLayout" Target="/ppt/slideLayouts/slideLayout27.xml" Id="rId1" /><Relationship Type="http://schemas.microsoft.com/office/2007/relationships/diagramDrawing" Target="/ppt/diagrams/drawing12.xml" Id="rId6" /><Relationship Type="http://schemas.openxmlformats.org/officeDocument/2006/relationships/diagramColors" Target="/ppt/diagrams/colors12.xml" Id="rId5" /><Relationship Type="http://schemas.openxmlformats.org/officeDocument/2006/relationships/diagramQuickStyle" Target="/ppt/diagrams/quickStyle12.xml" Id="rId4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2.jp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image" Target="/ppt/media/image34.jpg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4.png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diagramLayout" Target="/ppt/diagrams/layout21.xml" Id="rId3" /><Relationship Type="http://schemas.openxmlformats.org/officeDocument/2006/relationships/diagramData" Target="/ppt/diagrams/data21.xml" Id="rId2" /><Relationship Type="http://schemas.openxmlformats.org/officeDocument/2006/relationships/slideLayout" Target="/ppt/slideLayouts/slideLayout913.xml" Id="rId1" /><Relationship Type="http://schemas.microsoft.com/office/2007/relationships/diagramDrawing" Target="/ppt/diagrams/drawing2.xml" Id="rId6" /><Relationship Type="http://schemas.openxmlformats.org/officeDocument/2006/relationships/diagramColors" Target="/ppt/diagrams/colors21.xml" Id="rId5" /><Relationship Type="http://schemas.openxmlformats.org/officeDocument/2006/relationships/diagramQuickStyle" Target="/ppt/diagrams/quickStyle21.xml" Id="rId4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9B3B33-F7B9-3B68-C77C-4488429D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C94C95-08FA-F075-7AF7-E7C37E68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820C548A-5F3B-65B7-3BC9-4D711233F89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22338188"/>
              </p:ext>
            </p:extLst>
          </p:nvPr>
        </p:nvGraphicFramePr>
        <p:xfrm>
          <a:off x="1006475" y="1884363"/>
          <a:ext cx="4429880" cy="3721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94661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3521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Milestone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Product launch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10,000-user milestone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Strategic partnership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A3761C35-B046-1E78-EB07-56570E7EC4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395" y="1752600"/>
            <a:ext cx="4720706" cy="4800600"/>
          </a:xfrm>
        </p:spPr>
        <p:txBody>
          <a:bodyPr>
            <a:normAutofit/>
          </a:bodyPr>
          <a:lstStyle/>
          <a:p>
            <a:r>
              <a:rPr lang="en-US" dirty="0"/>
              <a:t>Product launch</a:t>
            </a:r>
          </a:p>
          <a:p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10,000-user milestone</a:t>
            </a:r>
          </a:p>
          <a:p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r>
              <a:rPr lang="en-US" dirty="0"/>
              <a:t>Expanding market presence and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0C9-7AF5-FCA7-4990-ABDEE945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DE8A90-993B-3259-BB71-2C624BAF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4" name="Content Placeholder 3" title="Sample table with 4 columns and 5 rows">
            <a:extLst>
              <a:ext uri="{FF2B5EF4-FFF2-40B4-BE49-F238E27FC236}">
                <a16:creationId xmlns:a16="http://schemas.microsoft.com/office/drawing/2014/main" id="{689BC75B-5B62-5B47-32D2-8CC87690B235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94626756"/>
              </p:ext>
            </p:extLst>
          </p:nvPr>
        </p:nvGraphicFramePr>
        <p:xfrm>
          <a:off x="1143000" y="1755775"/>
          <a:ext cx="9906000" cy="4559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Quarter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Revenue ($)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Expenses ($)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 profit ($)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$150,000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$50,000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$100,000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$400,000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$250,000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$150,000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$200,000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$100,000</a:t>
                      </a: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127-3F58-3FA1-503A-BCF6E0EC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5198B-C2D2-9EAC-9071-77E4AAD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BBBDB-AF76-8946-31FA-078DF6CA5E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9902952" cy="4572000"/>
          </a:xfrm>
        </p:spPr>
        <p:txBody>
          <a:bodyPr/>
          <a:lstStyle/>
          <a:p>
            <a:r>
              <a:rPr lang="en-US" dirty="0"/>
              <a:t>With this product, Adatum Corporation is positioned for success in the dynamic market. With a focus on innovation, user experience, and strategic growth, we anticipate reaching new heights in the coming year.</a:t>
            </a:r>
          </a:p>
          <a:p>
            <a:pPr lvl="1"/>
            <a:r>
              <a:rPr lang="en-US" dirty="0"/>
              <a:t>Strong market positioning</a:t>
            </a:r>
          </a:p>
          <a:p>
            <a:pPr lvl="1"/>
            <a:r>
              <a:rPr lang="en-US" dirty="0"/>
              <a:t>Robust growth strategy</a:t>
            </a:r>
          </a:p>
          <a:p>
            <a:pPr lvl="1"/>
            <a:r>
              <a:rPr lang="en-US" dirty="0"/>
              <a:t>Commitment to user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A5487-9BBA-DFE5-41D5-149358712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EFA9-BB8B-D3BB-E075-6D612B0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CF374C-BFB1-6D65-283B-20F253723C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5648"/>
            <a:ext cx="8531352" cy="2048256"/>
          </a:xfrm>
        </p:spPr>
        <p:txBody>
          <a:bodyPr/>
          <a:lstStyle/>
          <a:p>
            <a:r>
              <a:rPr lang="en-US"/>
              <a:t>Eugenia Lopez</a:t>
            </a:r>
          </a:p>
          <a:p>
            <a:r>
              <a:rPr lang="en-US" dirty="0"/>
              <a:t>606-555-0156</a:t>
            </a:r>
          </a:p>
          <a:p>
            <a:r>
              <a:rPr lang="en-US" dirty="0"/>
              <a:t>eugenia@adatum.com</a:t>
            </a:r>
          </a:p>
          <a:p>
            <a:r>
              <a:rPr lang="en-US" dirty="0"/>
              <a:t>www.adatum.com</a:t>
            </a:r>
          </a:p>
        </p:txBody>
      </p:sp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AC5D27E2-1CC3-62C9-C558-395536F11A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1078" b="31078"/>
          <a:stretch/>
        </p:blipFill>
        <p:spPr>
          <a:xfrm>
            <a:off x="152400" y="4113492"/>
            <a:ext cx="10896601" cy="2744508"/>
          </a:xfrm>
        </p:spPr>
      </p:pic>
    </p:spTree>
    <p:extLst>
      <p:ext uri="{BB962C8B-B14F-4D97-AF65-F5344CB8AC3E}">
        <p14:creationId xmlns:p14="http://schemas.microsoft.com/office/powerpoint/2010/main" val="637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6F763848-0EA5-D22C-CBFD-7F5657C1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08199"/>
            <a:ext cx="5168900" cy="4191001"/>
          </a:xfrm>
        </p:spPr>
        <p:txBody>
          <a:bodyPr/>
          <a:lstStyle/>
          <a:p>
            <a:r>
              <a:rPr lang="en-US" dirty="0"/>
              <a:t>Business marketing</a:t>
            </a:r>
          </a:p>
        </p:txBody>
      </p:sp>
      <p:pic>
        <p:nvPicPr>
          <p:cNvPr id="6" name="Picture Placeholder 5" descr="A person standing and talking to three sitting people">
            <a:extLst>
              <a:ext uri="{FF2B5EF4-FFF2-40B4-BE49-F238E27FC236}">
                <a16:creationId xmlns:a16="http://schemas.microsoft.com/office/drawing/2014/main" id="{BF63DDD8-209E-5007-1A64-6B0BB2FA12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3238" r="23238"/>
          <a:stretch/>
        </p:blipFill>
        <p:spPr>
          <a:xfrm>
            <a:off x="7023101" y="304799"/>
            <a:ext cx="5016499" cy="6248401"/>
          </a:xfrm>
        </p:spPr>
      </p:pic>
    </p:spTree>
    <p:extLst>
      <p:ext uri="{BB962C8B-B14F-4D97-AF65-F5344CB8AC3E}">
        <p14:creationId xmlns:p14="http://schemas.microsoft.com/office/powerpoint/2010/main" val="28931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3688-F2EF-D790-1323-041D83362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6CA3-C3A2-C3E0-FA34-2D82827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SmartArt Placeholder 5" descr="Lined list SmartArt graphic">
            <a:extLst>
              <a:ext uri="{FF2B5EF4-FFF2-40B4-BE49-F238E27FC236}">
                <a16:creationId xmlns:a16="http://schemas.microsoft.com/office/drawing/2014/main" id="{9008AA82-2C2C-CEBE-AAFC-994064CBED6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2643843"/>
              </p:ext>
            </p:extLst>
          </p:nvPr>
        </p:nvGraphicFramePr>
        <p:xfrm>
          <a:off x="1143000" y="1752600"/>
          <a:ext cx="9906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0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763848-0EA5-D22C-CBFD-7F5657C1D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" y="322786"/>
            <a:ext cx="5930899" cy="1608490"/>
          </a:xfrm>
        </p:spPr>
        <p:txBody>
          <a:bodyPr/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6" name="Picture Placeholder 5" descr="Two people sitting at a table, each looking at their own laptops">
            <a:extLst>
              <a:ext uri="{FF2B5EF4-FFF2-40B4-BE49-F238E27FC236}">
                <a16:creationId xmlns:a16="http://schemas.microsoft.com/office/drawing/2014/main" id="{BF63DDD8-209E-5007-1A64-6B0BB2FA12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8467" b="8467"/>
          <a:stretch/>
        </p:blipFill>
        <p:spPr>
          <a:xfrm>
            <a:off x="7023101" y="304799"/>
            <a:ext cx="5016499" cy="62484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724B9-8398-5411-06FE-947A612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5168899" cy="4191001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37936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C6CC4-0EE2-69E0-0F89-9EB3E7E5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108198"/>
            <a:ext cx="9906001" cy="4191001"/>
          </a:xfrm>
        </p:spPr>
        <p:txBody>
          <a:bodyPr/>
          <a:lstStyle/>
          <a:p>
            <a:r>
              <a:rPr lang="en-US" dirty="0"/>
              <a:t>Product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DC36EE-114B-1552-2D8A-C23110E26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22786"/>
            <a:ext cx="5930900" cy="1429814"/>
          </a:xfrm>
        </p:spPr>
        <p:txBody>
          <a:bodyPr>
            <a:no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33247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F845-5F7C-EA0E-20FB-9A478EF3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2532D-5A22-84A7-8EC3-84DA112B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990B3-9882-7641-6B8B-992DB5E3E9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</p:txBody>
      </p:sp>
      <p:pic>
        <p:nvPicPr>
          <p:cNvPr id="8" name="Picture Placeholder 7" descr="Two people putting notes up on a clear board">
            <a:extLst>
              <a:ext uri="{FF2B5EF4-FFF2-40B4-BE49-F238E27FC236}">
                <a16:creationId xmlns:a16="http://schemas.microsoft.com/office/drawing/2014/main" id="{B13E3267-B9EE-A35B-D61B-1C372C7D80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1671" r="11671"/>
          <a:stretch/>
        </p:blipFill>
        <p:spPr>
          <a:xfrm>
            <a:off x="6096000" y="1054099"/>
            <a:ext cx="5943600" cy="5168897"/>
          </a:xfrm>
        </p:spPr>
      </p:pic>
    </p:spTree>
    <p:extLst>
      <p:ext uri="{BB962C8B-B14F-4D97-AF65-F5344CB8AC3E}">
        <p14:creationId xmlns:p14="http://schemas.microsoft.com/office/powerpoint/2010/main" val="38468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DA77-7522-DC8A-9938-C40CAB69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pic>
        <p:nvPicPr>
          <p:cNvPr id="4" name="Picture Placeholder 3" descr="A person with a polka dot shirt smiling while in a group with one other person showing">
            <a:extLst>
              <a:ext uri="{FF2B5EF4-FFF2-40B4-BE49-F238E27FC236}">
                <a16:creationId xmlns:a16="http://schemas.microsoft.com/office/drawing/2014/main" id="{551DCE8B-AB95-9D4F-1262-7DFE7B460CF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" r="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127-3F58-3FA1-503A-BCF6E0EC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61487-1730-C3EA-3EDA-B406EBDB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29AE1-350C-D36B-59D0-4425CCB163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/>
          <a:lstStyle/>
          <a:p>
            <a:r>
              <a:rPr lang="en-US" dirty="0"/>
              <a:t>Innovation in action</a:t>
            </a:r>
          </a:p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BBBDB-AF76-8946-31FA-078DF6CA5E9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/>
          <a:lstStyle/>
          <a:p>
            <a:r>
              <a:rPr lang="en-US" dirty="0"/>
              <a:t>User-focused design</a:t>
            </a:r>
          </a:p>
          <a:p>
            <a:r>
              <a:rPr lang="en-US" dirty="0"/>
              <a:t>Unlike others</a:t>
            </a:r>
          </a:p>
          <a:p>
            <a:r>
              <a:rPr lang="en-US" dirty="0"/>
              <a:t>Prioritizes user experience</a:t>
            </a:r>
          </a:p>
          <a:p>
            <a:r>
              <a:rPr lang="en-US" dirty="0"/>
              <a:t>Smooth interface</a:t>
            </a:r>
          </a:p>
          <a:p>
            <a:r>
              <a:rPr lang="en-US" dirty="0"/>
              <a:t>Optimal functionality for all</a:t>
            </a:r>
          </a:p>
        </p:txBody>
      </p:sp>
    </p:spTree>
    <p:extLst>
      <p:ext uri="{BB962C8B-B14F-4D97-AF65-F5344CB8AC3E}">
        <p14:creationId xmlns:p14="http://schemas.microsoft.com/office/powerpoint/2010/main" val="33295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127-3F58-3FA1-503A-BCF6E0EC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76053B8-2A81-5A8D-FCA4-539DDCAB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29AE1-350C-D36B-59D0-4425CCB163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2846459" cy="4470396"/>
          </a:xfrm>
        </p:spPr>
        <p:txBody>
          <a:bodyPr/>
          <a:lstStyle/>
          <a:p>
            <a:r>
              <a:rPr lang="en-US" dirty="0"/>
              <a:t>Market presence</a:t>
            </a:r>
          </a:p>
          <a:p>
            <a:r>
              <a:rPr lang="en-US" dirty="0"/>
              <a:t>Positioned as a </a:t>
            </a:r>
            <a:br>
              <a:rPr lang="en-US" dirty="0"/>
            </a:br>
            <a:r>
              <a:rPr lang="en-US" dirty="0"/>
              <a:t>market leader</a:t>
            </a:r>
          </a:p>
          <a:p>
            <a:r>
              <a:rPr lang="en-US" dirty="0"/>
              <a:t>Leverage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 competitors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EBBBDB-AF76-8946-31FA-078DF6CA5E9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94500" y="1752598"/>
            <a:ext cx="4248979" cy="4470396"/>
          </a:xfrm>
        </p:spPr>
        <p:txBody>
          <a:bodyPr/>
          <a:lstStyle/>
          <a:p>
            <a:r>
              <a:rPr lang="en-US" dirty="0"/>
              <a:t>Agility and adaptability</a:t>
            </a:r>
          </a:p>
          <a:p>
            <a:r>
              <a:rPr lang="en-US" dirty="0"/>
              <a:t>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</p:txBody>
      </p:sp>
    </p:spTree>
    <p:extLst>
      <p:ext uri="{BB962C8B-B14F-4D97-AF65-F5344CB8AC3E}">
        <p14:creationId xmlns:p14="http://schemas.microsoft.com/office/powerpoint/2010/main" val="8146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3FEEA9-1226-8D28-BF9C-7B727C73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22786"/>
            <a:ext cx="5010979" cy="111768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FBB2-ECF4-20E5-6D12-8F4430DA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322786"/>
            <a:ext cx="46989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112507-B3C6-260A-D6ED-88667081E9A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43000" y="1752600"/>
            <a:ext cx="4248979" cy="4470396"/>
          </a:xfrm>
        </p:spPr>
        <p:txBody>
          <a:bodyPr/>
          <a:lstStyle/>
          <a:p>
            <a:r>
              <a:rPr lang="en-US" dirty="0"/>
              <a:t>Expand market reach through </a:t>
            </a:r>
            <a:br>
              <a:rPr lang="en-US" dirty="0"/>
            </a:br>
            <a:r>
              <a:rPr lang="en-US" dirty="0"/>
              <a:t>strategic partnerships</a:t>
            </a:r>
          </a:p>
          <a:p>
            <a:r>
              <a:rPr lang="en-US" dirty="0"/>
              <a:t>Enhance product features based on </a:t>
            </a:r>
            <a:br>
              <a:rPr lang="en-US" dirty="0"/>
            </a:br>
            <a:r>
              <a:rPr lang="en-US" dirty="0"/>
              <a:t>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11" name="SmartArt Placeholder 10" descr="Segmented cycle SmartArt graphic">
            <a:extLst>
              <a:ext uri="{FF2B5EF4-FFF2-40B4-BE49-F238E27FC236}">
                <a16:creationId xmlns:a16="http://schemas.microsoft.com/office/drawing/2014/main" id="{1FCEDD0D-2114-8770-52F8-A3C75F34ED20}"/>
              </a:ext>
            </a:extLst>
          </p:cNvPr>
          <p:cNvGraphicFramePr>
            <a:graphicFrameLocks noGrp="1"/>
          </p:cNvGraphicFramePr>
          <p:nvPr>
            <p:ph type="dgm" sz="quarter" idx="13"/>
            <p:extLst>
              <p:ext uri="{D42A27DB-BD31-4B8C-83A1-F6EECF244321}">
                <p14:modId xmlns:p14="http://schemas.microsoft.com/office/powerpoint/2010/main" val="1149574888"/>
              </p:ext>
            </p:extLst>
          </p:nvPr>
        </p:nvGraphicFramePr>
        <p:xfrm>
          <a:off x="6096000" y="1752600"/>
          <a:ext cx="4953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7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1.xml><?xml version="1.0" encoding="utf-8"?>
<a:theme xmlns:a="http://schemas.openxmlformats.org/drawingml/2006/main" name="Berlin">
  <a:themeElements>
    <a:clrScheme name="TF00001054 1">
      <a:dk1>
        <a:srgbClr val="000000"/>
      </a:dk1>
      <a:lt1>
        <a:srgbClr val="FFFFFF"/>
      </a:lt1>
      <a:dk2>
        <a:srgbClr val="404040"/>
      </a:dk2>
      <a:lt2>
        <a:srgbClr val="F5F5F5"/>
      </a:lt2>
      <a:accent1>
        <a:srgbClr val="F52730"/>
      </a:accent1>
      <a:accent2>
        <a:srgbClr val="F1EC17"/>
      </a:accent2>
      <a:accent3>
        <a:srgbClr val="2E7424"/>
      </a:accent3>
      <a:accent4>
        <a:srgbClr val="5AA6C0"/>
      </a:accent4>
      <a:accent5>
        <a:srgbClr val="D17DF9"/>
      </a:accent5>
      <a:accent6>
        <a:srgbClr val="F56F41"/>
      </a:accent6>
      <a:hlink>
        <a:srgbClr val="FFAE3E"/>
      </a:hlink>
      <a:folHlink>
        <a:srgbClr val="FCC77E"/>
      </a:folHlink>
    </a:clrScheme>
    <a:fontScheme name="Custom 28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54_win32_LW_V6" id="{6BF87F8D-B3A2-40D8-BA52-ECFEC2B062D3}" vid="{CB3E6F07-C238-4CAA-AD7C-2F796E04B82B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21EEBBDD-393F-4446-BE81-70A305372F0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65FE483B-7977-4312-A708-A047AFFF1CEC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1F17B721-6ECA-429B-B771-666136AE4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10294</ap:TotalTime>
  <ap:Words>305</ap:Words>
  <ap:Application>Microsoft Office PowerPoint</ap:Application>
  <ap:PresentationFormat>Widescreen</ap:PresentationFormat>
  <ap:Paragraphs>108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9">
      <vt:lpstr>Arial</vt:lpstr>
      <vt:lpstr>Calibri</vt:lpstr>
      <vt:lpstr>Franklin Gothic Book</vt:lpstr>
      <vt:lpstr>Franklin Gothic Demi</vt:lpstr>
      <vt:lpstr>Franklin Gothic Medium</vt:lpstr>
      <vt:lpstr>Berlin</vt:lpstr>
      <vt:lpstr>Business marketing</vt:lpstr>
      <vt:lpstr>Topics</vt:lpstr>
      <vt:lpstr>About us</vt:lpstr>
      <vt:lpstr>Product 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2014-04-17T23:07:25Z</dcterms:created>
  <dcterms:modified xsi:type="dcterms:W3CDTF">2024-09-12T05:55:30Z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