
<file path=[Content_Types].xml><?xml version="1.0" encoding="utf-8"?>
<Types xmlns="http://schemas.openxmlformats.org/package/2006/content-types">
  <Default Extension="xml" ContentType="application/vnd.openxmlformats-officedocument.extended-properties+xml"/>
  <Default Extension="rels" ContentType="application/vnd.openxmlformats-package.relationships+xml"/>
  <Default Extension="png" ContentType="image/png"/>
  <Override PartName="/docProps/core.xml" ContentType="application/vnd.openxmlformats-package.core-properties+xml"/>
  <Override PartName="/ppt/presentation.xml" ContentType="application/vnd.openxmlformats-officedocument.presentationml.presentation.main+xml"/>
  <Override PartName="/ppt/slides/slide71.xml" ContentType="application/vnd.openxmlformats-officedocument.presentationml.slide+xml"/>
  <Override PartName="/ppt/slideLayouts/slideLayout71.xml" ContentType="application/vnd.openxmlformats-officedocument.presentationml.slideLayout+xml"/>
  <Override PartName="/ppt/slideMasters/slideMaster11.xml" ContentType="application/vnd.openxmlformats-officedocument.presentationml.slideMaster+xml"/>
  <Override PartName="/ppt/slideLayouts/slideLayout82.xml" ContentType="application/vnd.openxmlformats-officedocument.presentationml.slideLayout+xml"/>
  <Override PartName="/ppt/slideLayouts/slideLayout133.xml" ContentType="application/vnd.openxmlformats-officedocument.presentationml.slideLayout+xml"/>
  <Override PartName="/ppt/slideLayouts/slideLayout184.xml" ContentType="application/vnd.openxmlformats-officedocument.presentationml.slideLayout+xml"/>
  <Override PartName="/ppt/slideLayouts/slideLayout35.xml" ContentType="application/vnd.openxmlformats-officedocument.presentationml.slideLayout+xml"/>
  <Override PartName="/ppt/slideLayouts/slideLayout126.xml" ContentType="application/vnd.openxmlformats-officedocument.presentationml.slideLayout+xml"/>
  <Override PartName="/ppt/slideLayouts/slideLayout177.xml" ContentType="application/vnd.openxmlformats-officedocument.presentationml.slideLayout+xml"/>
  <Override PartName="/ppt/slideLayouts/slideLayout28.xml" ContentType="application/vnd.openxmlformats-officedocument.presentationml.slideLayout+xml"/>
  <Override PartName="/ppt/slideLayouts/slideLayout169.xml" ContentType="application/vnd.openxmlformats-officedocument.presentationml.slideLayout+xml"/>
  <Override PartName="/ppt/theme/theme11.xml" ContentType="application/vnd.openxmlformats-officedocument.theme+xml"/>
  <Override PartName="/ppt/slideLayouts/slideLayout110.xml" ContentType="application/vnd.openxmlformats-officedocument.presentationml.slideLayout+xml"/>
  <Override PartName="/ppt/slideLayouts/slideLayout611.xml" ContentType="application/vnd.openxmlformats-officedocument.presentationml.slideLayout+xml"/>
  <Override PartName="/ppt/slideLayouts/slideLayout1112.xml" ContentType="application/vnd.openxmlformats-officedocument.presentationml.slideLayout+xml"/>
  <Override PartName="/ppt/slideLayouts/slideLayout513.xml" ContentType="application/vnd.openxmlformats-officedocument.presentationml.slideLayout+xml"/>
  <Override PartName="/ppt/slideLayouts/slideLayout1514.xml" ContentType="application/vnd.openxmlformats-officedocument.presentationml.slideLayout+xml"/>
  <Override PartName="/ppt/slideLayouts/slideLayout1015.xml" ContentType="application/vnd.openxmlformats-officedocument.presentationml.slideLayout+xml"/>
  <Override PartName="/ppt/slideLayouts/slideLayout1916.xml" ContentType="application/vnd.openxmlformats-officedocument.presentationml.slideLayout+xml"/>
  <Override PartName="/ppt/slideLayouts/slideLayout417.xml" ContentType="application/vnd.openxmlformats-officedocument.presentationml.slideLayout+xml"/>
  <Override PartName="/ppt/slideLayouts/slideLayout918.xml" ContentType="application/vnd.openxmlformats-officedocument.presentationml.slideLayout+xml"/>
  <Override PartName="/ppt/slideLayouts/slideLayout1419.xml" ContentType="application/vnd.openxmlformats-officedocument.presentationml.slideLayout+xml"/>
  <Override PartName="/ppt/slides/slide122.xml" ContentType="application/vnd.openxmlformats-officedocument.presentationml.slide+xml"/>
  <Override PartName="/ppt/presProps.xml" ContentType="application/vnd.openxmlformats-officedocument.presentationml.presProps+xml"/>
  <Override PartName="/ppt/slides/slide23.xml" ContentType="application/vnd.openxmlformats-officedocument.presentationml.slide+xml"/>
  <Override PartName="/ppt/tableStyles.xml" ContentType="application/vnd.openxmlformats-officedocument.presentationml.tableStyles+xml"/>
  <Override PartName="/ppt/slides/slide64.xml" ContentType="application/vnd.openxmlformats-officedocument.presentationml.slide+xml"/>
  <Override PartName="/ppt/slides/slide115.xml" ContentType="application/vnd.openxmlformats-officedocument.presentationml.slide+xml"/>
  <Override PartName="/ppt/commentAuthors.xml" ContentType="application/vnd.openxmlformats-officedocument.presentationml.commentAuthors+xml"/>
  <Override PartName="/customXml/item3.xml" ContentType="application/xml"/>
  <Override PartName="/customXml/itemProps31.xml" ContentType="application/vnd.openxmlformats-officedocument.customXmlProperties+xml"/>
  <Override PartName="/ppt/slides/slide16.xml" ContentType="application/vnd.openxmlformats-officedocument.presentationml.slide+xml"/>
  <Override PartName="/ppt/notesMasters/notesMaster11.xml" ContentType="application/vnd.openxmlformats-officedocument.presentationml.notesMaster+xml"/>
  <Override PartName="/ppt/theme/theme22.xml" ContentType="application/vnd.openxmlformats-officedocument.theme+xml"/>
  <Override PartName="/ppt/slides/slide57.xml" ContentType="application/vnd.openxmlformats-officedocument.presentationml.slide+xml"/>
  <Override PartName="/ppt/slides/slide108.xml" ContentType="application/vnd.openxmlformats-officedocument.presentationml.slide+xml"/>
  <Override PartName="/customXml/item22.xml" ContentType="application/xml"/>
  <Override PartName="/customXml/itemProps22.xml" ContentType="application/vnd.openxmlformats-officedocument.customXmlProperties+xml"/>
  <Override PartName="/ppt/slides/slide49.xml" ContentType="application/vnd.openxmlformats-officedocument.presentationml.slide+xml"/>
  <Override PartName="/ppt/slides/slide1410.xml" ContentType="application/vnd.openxmlformats-officedocument.presentationml.slide+xml"/>
  <Override PartName="/customXml/item13.xml" ContentType="application/xml"/>
  <Override PartName="/customXml/itemProps13.xml" ContentType="application/vnd.openxmlformats-officedocument.customXmlProperties+xml"/>
  <Override PartName="/ppt/slides/slide911.xml" ContentType="application/vnd.openxmlformats-officedocument.presentationml.slide+xml"/>
  <Override PartName="/ppt/viewProps.xml" ContentType="application/vnd.openxmlformats-officedocument.presentationml.viewProps+xml"/>
  <Override PartName="/ppt/slides/slide312.xml" ContentType="application/vnd.openxmlformats-officedocument.presentationml.slide+xml"/>
  <Override PartName="/ppt/slides/slide813.xml" ContentType="application/vnd.openxmlformats-officedocument.presentationml.slide+xml"/>
  <Override PartName="/ppt/slides/slide1314.xml" ContentType="application/vnd.openxmlformats-officedocument.presentationml.slide+xml"/>
  <Override PartName="/ppt/authors.xml" ContentType="application/vnd.ms-powerpoint.authors+xml"/>
  <Override PartName="/docProps/custom.xml" ContentType="application/vnd.openxmlformats-officedocument.custom-properties+xml"/>
  <Override PartName="/docMetadata/LabelInfo.xml" ContentType="application/vnd.ms-office.classificationlabels+xml"/>
</Types>
</file>

<file path=_rels/.rels>&#65279;<?xml version="1.0" encoding="utf-8"?><Relationships xmlns="http://schemas.openxmlformats.org/package/2006/relationships"><Relationship Type="http://schemas.openxmlformats.org/officeDocument/2006/relationships/extended-properties" Target="/docProps/app.xml" Id="rId3" /><Relationship Type="http://schemas.openxmlformats.org/package/2006/relationships/metadata/core-properties" Target="/docProps/core.xml" Id="rId2" /><Relationship Type="http://schemas.openxmlformats.org/officeDocument/2006/relationships/officeDocument" Target="/ppt/presentation.xml" Id="rId1" /><Relationship Type="http://schemas.openxmlformats.org/officeDocument/2006/relationships/custom-properties" Target="/docProps/custom.xml" Id="rId5" /><Relationship Type="http://schemas.microsoft.com/office/2020/02/relationships/classificationlabels" Target="/docMetadata/LabelInfo.xml" Id="rId4" /></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6"/>
  </p:notesMasterIdLst>
  <p:sldIdLst>
    <p:sldId id="530" r:id="rId2"/>
    <p:sldId id="531" r:id="rId3"/>
    <p:sldId id="533" r:id="rId4"/>
    <p:sldId id="534" r:id="rId5"/>
    <p:sldId id="536" r:id="rId6"/>
    <p:sldId id="537" r:id="rId7"/>
    <p:sldId id="546" r:id="rId8"/>
    <p:sldId id="545" r:id="rId9"/>
    <p:sldId id="538" r:id="rId10"/>
    <p:sldId id="539" r:id="rId11"/>
    <p:sldId id="540" r:id="rId12"/>
    <p:sldId id="541" r:id="rId13"/>
    <p:sldId id="543" r:id="rId14"/>
    <p:sldId id="54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422"/>
  </p:normalViewPr>
  <p:slideViewPr>
    <p:cSldViewPr snapToGrid="0">
      <p:cViewPr>
        <p:scale>
          <a:sx n="100" d="100"/>
          <a:sy n="100" d="100"/>
        </p:scale>
        <p:origin x="-62" y="-538"/>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ppt/slides/slide71.xml" Id="rId8" /><Relationship Type="http://schemas.openxmlformats.org/officeDocument/2006/relationships/slide" Target="/ppt/slides/slide122.xml" Id="rId13" /><Relationship Type="http://schemas.openxmlformats.org/officeDocument/2006/relationships/presProps" Target="/ppt/presProps.xml" Id="rId18" /><Relationship Type="http://schemas.openxmlformats.org/officeDocument/2006/relationships/slide" Target="/ppt/slides/slide23.xml" Id="rId3" /><Relationship Type="http://schemas.openxmlformats.org/officeDocument/2006/relationships/tableStyles" Target="/ppt/tableStyles.xml" Id="rId21" /><Relationship Type="http://schemas.openxmlformats.org/officeDocument/2006/relationships/slide" Target="/ppt/slides/slide64.xml" Id="rId7" /><Relationship Type="http://schemas.openxmlformats.org/officeDocument/2006/relationships/slide" Target="/ppt/slides/slide115.xml" Id="rId12" /><Relationship Type="http://schemas.openxmlformats.org/officeDocument/2006/relationships/commentAuthors" Target="/ppt/commentAuthors.xml" Id="rId17" /><Relationship Type="http://schemas.openxmlformats.org/officeDocument/2006/relationships/customXml" Target="/customXml/item3.xml" Id="rId25" /><Relationship Type="http://schemas.openxmlformats.org/officeDocument/2006/relationships/slide" Target="/ppt/slides/slide16.xml" Id="rId2" /><Relationship Type="http://schemas.openxmlformats.org/officeDocument/2006/relationships/notesMaster" Target="/ppt/notesMasters/notesMaster11.xml" Id="rId16" /><Relationship Type="http://schemas.openxmlformats.org/officeDocument/2006/relationships/theme" Target="/ppt/theme/theme11.xml" Id="rId20" /><Relationship Type="http://schemas.openxmlformats.org/officeDocument/2006/relationships/slideMaster" Target="/ppt/slideMasters/slideMaster11.xml" Id="rId1" /><Relationship Type="http://schemas.openxmlformats.org/officeDocument/2006/relationships/slide" Target="/ppt/slides/slide57.xml" Id="rId6" /><Relationship Type="http://schemas.openxmlformats.org/officeDocument/2006/relationships/slide" Target="/ppt/slides/slide108.xml" Id="rId11" /><Relationship Type="http://schemas.openxmlformats.org/officeDocument/2006/relationships/customXml" Target="/customXml/item22.xml" Id="rId24" /><Relationship Type="http://schemas.openxmlformats.org/officeDocument/2006/relationships/slide" Target="/ppt/slides/slide49.xml" Id="rId5" /><Relationship Type="http://schemas.openxmlformats.org/officeDocument/2006/relationships/slide" Target="/ppt/slides/slide1410.xml" Id="rId15" /><Relationship Type="http://schemas.openxmlformats.org/officeDocument/2006/relationships/customXml" Target="/customXml/item13.xml" Id="rId23" /><Relationship Type="http://schemas.openxmlformats.org/officeDocument/2006/relationships/slide" Target="/ppt/slides/slide911.xml" Id="rId10" /><Relationship Type="http://schemas.openxmlformats.org/officeDocument/2006/relationships/viewProps" Target="/ppt/viewProps.xml" Id="rId19" /><Relationship Type="http://schemas.openxmlformats.org/officeDocument/2006/relationships/slide" Target="/ppt/slides/slide312.xml" Id="rId4" /><Relationship Type="http://schemas.openxmlformats.org/officeDocument/2006/relationships/slide" Target="/ppt/slides/slide813.xml" Id="rId9" /><Relationship Type="http://schemas.openxmlformats.org/officeDocument/2006/relationships/slide" Target="/ppt/slides/slide1314.xml" Id="rId14" /><Relationship Type="http://schemas.microsoft.com/office/2018/10/relationships/authors" Target="/ppt/authors.xml" Id="rId22" /></Relationships>
</file>

<file path=ppt/notesMasters/_rels/notesMaster11.xml.rels>&#65279;<?xml version="1.0" encoding="utf-8"?><Relationships xmlns="http://schemas.openxmlformats.org/package/2006/relationships"><Relationship Type="http://schemas.openxmlformats.org/officeDocument/2006/relationships/theme" Target="/ppt/theme/theme22.xml" Id="rId1" /></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015.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10.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112.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26.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33.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419.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514.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69.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77.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84.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916.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28.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35.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417.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513.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611.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71.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82.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918.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slideLayout1015.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dirty="0"/>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0339426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569340962"/>
      </p:ext>
    </p:extLst>
  </p:cSld>
  <p:clrMapOvr>
    <a:masterClrMapping/>
  </p:clrMapOvr>
</p:sldLayout>
</file>

<file path=ppt/slideLayouts/slideLayout1112.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dirty="0"/>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19.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631674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78922757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Tree>
    <p:extLst>
      <p:ext uri="{BB962C8B-B14F-4D97-AF65-F5344CB8AC3E}">
        <p14:creationId xmlns:p14="http://schemas.microsoft.com/office/powerpoint/2010/main" val="1290831991"/>
      </p:ext>
    </p:extLst>
  </p:cSld>
  <p:clrMapOvr>
    <a:masterClrMapping/>
  </p:clrMapOvr>
</p:sldLayout>
</file>

<file path=ppt/slideLayouts/slideLayout9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1.xml.rels>&#65279;<?xml version="1.0" encoding="utf-8"?><Relationships xmlns="http://schemas.openxmlformats.org/package/2006/relationships"><Relationship Type="http://schemas.openxmlformats.org/officeDocument/2006/relationships/slideLayout" Target="/ppt/slideLayouts/slideLayout82.xml" Id="rId8" /><Relationship Type="http://schemas.openxmlformats.org/officeDocument/2006/relationships/slideLayout" Target="/ppt/slideLayouts/slideLayout133.xml" Id="rId13" /><Relationship Type="http://schemas.openxmlformats.org/officeDocument/2006/relationships/slideLayout" Target="/ppt/slideLayouts/slideLayout184.xml" Id="rId18" /><Relationship Type="http://schemas.openxmlformats.org/officeDocument/2006/relationships/slideLayout" Target="/ppt/slideLayouts/slideLayout35.xml" Id="rId3" /><Relationship Type="http://schemas.openxmlformats.org/officeDocument/2006/relationships/slideLayout" Target="/ppt/slideLayouts/slideLayout71.xml" Id="rId7" /><Relationship Type="http://schemas.openxmlformats.org/officeDocument/2006/relationships/slideLayout" Target="/ppt/slideLayouts/slideLayout126.xml" Id="rId12" /><Relationship Type="http://schemas.openxmlformats.org/officeDocument/2006/relationships/slideLayout" Target="/ppt/slideLayouts/slideLayout177.xml" Id="rId17" /><Relationship Type="http://schemas.openxmlformats.org/officeDocument/2006/relationships/slideLayout" Target="/ppt/slideLayouts/slideLayout28.xml" Id="rId2" /><Relationship Type="http://schemas.openxmlformats.org/officeDocument/2006/relationships/slideLayout" Target="/ppt/slideLayouts/slideLayout169.xml" Id="rId16" /><Relationship Type="http://schemas.openxmlformats.org/officeDocument/2006/relationships/theme" Target="/ppt/theme/theme11.xml" Id="rId20" /><Relationship Type="http://schemas.openxmlformats.org/officeDocument/2006/relationships/slideLayout" Target="/ppt/slideLayouts/slideLayout110.xml" Id="rId1" /><Relationship Type="http://schemas.openxmlformats.org/officeDocument/2006/relationships/slideLayout" Target="/ppt/slideLayouts/slideLayout611.xml" Id="rId6" /><Relationship Type="http://schemas.openxmlformats.org/officeDocument/2006/relationships/slideLayout" Target="/ppt/slideLayouts/slideLayout1112.xml" Id="rId11" /><Relationship Type="http://schemas.openxmlformats.org/officeDocument/2006/relationships/slideLayout" Target="/ppt/slideLayouts/slideLayout513.xml" Id="rId5" /><Relationship Type="http://schemas.openxmlformats.org/officeDocument/2006/relationships/slideLayout" Target="/ppt/slideLayouts/slideLayout1514.xml" Id="rId15" /><Relationship Type="http://schemas.openxmlformats.org/officeDocument/2006/relationships/slideLayout" Target="/ppt/slideLayouts/slideLayout1015.xml" Id="rId10" /><Relationship Type="http://schemas.openxmlformats.org/officeDocument/2006/relationships/slideLayout" Target="/ppt/slideLayouts/slideLayout1916.xml" Id="rId19" /><Relationship Type="http://schemas.openxmlformats.org/officeDocument/2006/relationships/slideLayout" Target="/ppt/slideLayouts/slideLayout417.xml" Id="rId4" /><Relationship Type="http://schemas.openxmlformats.org/officeDocument/2006/relationships/slideLayout" Target="/ppt/slideLayouts/slideLayout918.xml" Id="rId9" /><Relationship Type="http://schemas.openxmlformats.org/officeDocument/2006/relationships/slideLayout" Target="/ppt/slideLayouts/slideLayout1419.xml" Id="rId14" /></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08.xml.rels>&#65279;<?xml version="1.0" encoding="utf-8"?><Relationships xmlns="http://schemas.openxmlformats.org/package/2006/relationships"><Relationship Type="http://schemas.openxmlformats.org/officeDocument/2006/relationships/slideLayout" Target="/ppt/slideLayouts/slideLayout1015.xml" Id="rId1" /></Relationships>
</file>

<file path=ppt/slides/_rels/slide115.xml.rels>&#65279;<?xml version="1.0" encoding="utf-8"?><Relationships xmlns="http://schemas.openxmlformats.org/package/2006/relationships"><Relationship Type="http://schemas.openxmlformats.org/officeDocument/2006/relationships/image" Target="/ppt/media/image77.png" Id="rId3" /><Relationship Type="http://schemas.openxmlformats.org/officeDocument/2006/relationships/image" Target="/ppt/media/image64.png" Id="rId2" /><Relationship Type="http://schemas.openxmlformats.org/officeDocument/2006/relationships/slideLayout" Target="/ppt/slideLayouts/slideLayout1112.xml" Id="rId1" /><Relationship Type="http://schemas.openxmlformats.org/officeDocument/2006/relationships/image" Target="/ppt/media/image9.png" Id="rId5" /><Relationship Type="http://schemas.openxmlformats.org/officeDocument/2006/relationships/image" Target="/ppt/media/image85.png" Id="rId4" /></Relationships>
</file>

<file path=ppt/slides/_rels/slide122.xml.rels>&#65279;<?xml version="1.0" encoding="utf-8"?><Relationships xmlns="http://schemas.openxmlformats.org/package/2006/relationships"><Relationship Type="http://schemas.openxmlformats.org/officeDocument/2006/relationships/image" Target="/ppt/media/image9.png" Id="rId8" /><Relationship Type="http://schemas.openxmlformats.org/officeDocument/2006/relationships/image" Target="/ppt/media/image102.png" Id="rId3" /><Relationship Type="http://schemas.openxmlformats.org/officeDocument/2006/relationships/image" Target="/ppt/media/image123.png" Id="rId7" /><Relationship Type="http://schemas.openxmlformats.org/officeDocument/2006/relationships/image" Target="/ppt/media/image64.png" Id="rId2" /><Relationship Type="http://schemas.openxmlformats.org/officeDocument/2006/relationships/slideLayout" Target="/ppt/slideLayouts/slideLayout126.xml" Id="rId1" /><Relationship Type="http://schemas.openxmlformats.org/officeDocument/2006/relationships/image" Target="/ppt/media/image85.png" Id="rId6" /><Relationship Type="http://schemas.openxmlformats.org/officeDocument/2006/relationships/image" Target="/ppt/media/image116.png" Id="rId5" /><Relationship Type="http://schemas.openxmlformats.org/officeDocument/2006/relationships/image" Target="/ppt/media/image77.png" Id="rId4" /><Relationship Type="http://schemas.openxmlformats.org/officeDocument/2006/relationships/image" Target="/ppt/media/image138.png" Id="rId9" /></Relationships>
</file>

<file path=ppt/slides/_rels/slide1314.xml.rels>&#65279;<?xml version="1.0" encoding="utf-8"?><Relationships xmlns="http://schemas.openxmlformats.org/package/2006/relationships"><Relationship Type="http://schemas.openxmlformats.org/officeDocument/2006/relationships/slideLayout" Target="/ppt/slideLayouts/slideLayout133.xml" Id="rId1" /></Relationships>
</file>

<file path=ppt/slides/_rels/slide1410.xml.rels>&#65279;<?xml version="1.0" encoding="utf-8"?><Relationships xmlns="http://schemas.openxmlformats.org/package/2006/relationships"><Relationship Type="http://schemas.openxmlformats.org/officeDocument/2006/relationships/slideLayout" Target="/ppt/slideLayouts/slideLayout1419.xml" Id="rId1" /></Relationships>
</file>

<file path=ppt/slides/_rels/slide16.xml.rels>&#65279;<?xml version="1.0" encoding="utf-8"?><Relationships xmlns="http://schemas.openxmlformats.org/package/2006/relationships"><Relationship Type="http://schemas.openxmlformats.org/officeDocument/2006/relationships/slideLayout" Target="/ppt/slideLayouts/slideLayout110.xml" Id="rId1" /></Relationships>
</file>

<file path=ppt/slides/_rels/slide23.xml.rels>&#65279;<?xml version="1.0" encoding="utf-8"?><Relationships xmlns="http://schemas.openxmlformats.org/package/2006/relationships"><Relationship Type="http://schemas.openxmlformats.org/officeDocument/2006/relationships/slideLayout" Target="/ppt/slideLayouts/slideLayout28.xml" Id="rId1" /></Relationships>
</file>

<file path=ppt/slides/_rels/slide312.xml.rels>&#65279;<?xml version="1.0" encoding="utf-8"?><Relationships xmlns="http://schemas.openxmlformats.org/package/2006/relationships"><Relationship Type="http://schemas.openxmlformats.org/officeDocument/2006/relationships/slideLayout" Target="/ppt/slideLayouts/slideLayout35.xml" Id="rId1" /></Relationships>
</file>

<file path=ppt/slides/_rels/slide49.xml.rels>&#65279;<?xml version="1.0" encoding="utf-8"?><Relationships xmlns="http://schemas.openxmlformats.org/package/2006/relationships"><Relationship Type="http://schemas.openxmlformats.org/officeDocument/2006/relationships/slideLayout" Target="/ppt/slideLayouts/slideLayout417.xml" Id="rId1" /></Relationships>
</file>

<file path=ppt/slides/_rels/slide57.xml.rels>&#65279;<?xml version="1.0" encoding="utf-8"?><Relationships xmlns="http://schemas.openxmlformats.org/package/2006/relationships"><Relationship Type="http://schemas.openxmlformats.org/officeDocument/2006/relationships/slideLayout" Target="/ppt/slideLayouts/slideLayout513.xml" Id="rId1" /></Relationships>
</file>

<file path=ppt/slides/_rels/slide64.xml.rels>&#65279;<?xml version="1.0" encoding="utf-8"?><Relationships xmlns="http://schemas.openxmlformats.org/package/2006/relationships"><Relationship Type="http://schemas.openxmlformats.org/officeDocument/2006/relationships/slideLayout" Target="/ppt/slideLayouts/slideLayout611.xml" Id="rId1" /></Relationships>
</file>

<file path=ppt/slides/_rels/slide71.xml.rels>&#65279;<?xml version="1.0" encoding="utf-8"?><Relationships xmlns="http://schemas.openxmlformats.org/package/2006/relationships"><Relationship Type="http://schemas.openxmlformats.org/officeDocument/2006/relationships/slideLayout" Target="/ppt/slideLayouts/slideLayout71.xml" Id="rId1" /></Relationships>
</file>

<file path=ppt/slides/_rels/slide813.xml.rels>&#65279;<?xml version="1.0" encoding="utf-8"?><Relationships xmlns="http://schemas.openxmlformats.org/package/2006/relationships"><Relationship Type="http://schemas.openxmlformats.org/officeDocument/2006/relationships/image" Target="/ppt/media/image29.png" Id="rId3" /><Relationship Type="http://schemas.openxmlformats.org/officeDocument/2006/relationships/image" Target="/ppt/media/image110.png" Id="rId2" /><Relationship Type="http://schemas.openxmlformats.org/officeDocument/2006/relationships/slideLayout" Target="/ppt/slideLayouts/slideLayout82.xml" Id="rId1" /><Relationship Type="http://schemas.openxmlformats.org/officeDocument/2006/relationships/image" Target="/ppt/media/image511.png" Id="rId6" /><Relationship Type="http://schemas.openxmlformats.org/officeDocument/2006/relationships/image" Target="/ppt/media/image412.png" Id="rId5" /><Relationship Type="http://schemas.openxmlformats.org/officeDocument/2006/relationships/image" Target="/ppt/media/image313.png" Id="rId4" /></Relationships>
</file>

<file path=ppt/slides/_rels/slide911.xml.rels>&#65279;<?xml version="1.0" encoding="utf-8"?><Relationships xmlns="http://schemas.openxmlformats.org/package/2006/relationships"><Relationship Type="http://schemas.openxmlformats.org/officeDocument/2006/relationships/slideLayout" Target="/ppt/slideLayouts/slideLayout918.xml" Id="rId1" /></Relationships>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73D4-535B-6DCC-2268-43A5E9E12C45}"/>
              </a:ext>
            </a:extLst>
          </p:cNvPr>
          <p:cNvSpPr>
            <a:spLocks noGrp="1"/>
          </p:cNvSpPr>
          <p:nvPr>
            <p:ph type="title"/>
          </p:nvPr>
        </p:nvSpPr>
        <p:spPr/>
        <p:txBody>
          <a:bodyPr/>
          <a:lstStyle/>
          <a:p>
            <a:r>
              <a:rPr lang="en-US" dirty="0"/>
              <a:t>HOW TO GET THERE</a:t>
            </a:r>
          </a:p>
        </p:txBody>
      </p:sp>
      <p:sp>
        <p:nvSpPr>
          <p:cNvPr id="6" name="Slide Number Placeholder 5">
            <a:extLst>
              <a:ext uri="{FF2B5EF4-FFF2-40B4-BE49-F238E27FC236}">
                <a16:creationId xmlns:a16="http://schemas.microsoft.com/office/drawing/2014/main" id="{6459FCA3-0124-0FA6-220B-D72E8F8034C8}"/>
              </a:ext>
            </a:extLst>
          </p:cNvPr>
          <p:cNvSpPr>
            <a:spLocks noGrp="1"/>
          </p:cNvSpPr>
          <p:nvPr>
            <p:ph type="sldNum" sz="quarter" idx="12"/>
          </p:nvPr>
        </p:nvSpPr>
        <p:spPr/>
        <p:txBody>
          <a:bodyPr/>
          <a:lstStyle/>
          <a:p>
            <a:fld id="{294A09A9-5501-47C1-A89A-A340965A2BE2}" type="slidenum">
              <a:rPr lang="en-US" smtClean="0"/>
              <a:t>10</a:t>
            </a:fld>
            <a:endParaRPr lang="en-US" dirty="0"/>
          </a:p>
        </p:txBody>
      </p:sp>
      <p:sp>
        <p:nvSpPr>
          <p:cNvPr id="3" name="Text Placeholder 2">
            <a:extLst>
              <a:ext uri="{FF2B5EF4-FFF2-40B4-BE49-F238E27FC236}">
                <a16:creationId xmlns:a16="http://schemas.microsoft.com/office/drawing/2014/main" id="{5830852F-3FB7-6D2E-F6AC-1F6B9CAD2158}"/>
              </a:ext>
            </a:extLst>
          </p:cNvPr>
          <p:cNvSpPr>
            <a:spLocks noGrp="1"/>
          </p:cNvSpPr>
          <p:nvPr>
            <p:ph type="body" idx="1"/>
          </p:nvPr>
        </p:nvSpPr>
        <p:spPr/>
        <p:txBody>
          <a:bodyPr/>
          <a:lstStyle/>
          <a:p>
            <a:r>
              <a:rPr lang="en-US" dirty="0"/>
              <a:t>Strategize</a:t>
            </a:r>
          </a:p>
          <a:p>
            <a:endParaRPr lang="en-US" dirty="0"/>
          </a:p>
        </p:txBody>
      </p:sp>
      <p:sp>
        <p:nvSpPr>
          <p:cNvPr id="10" name="Content Placeholder 9">
            <a:extLst>
              <a:ext uri="{FF2B5EF4-FFF2-40B4-BE49-F238E27FC236}">
                <a16:creationId xmlns:a16="http://schemas.microsoft.com/office/drawing/2014/main" id="{E135D3F1-0C33-3404-5D49-E70C9D100F2A}"/>
              </a:ext>
            </a:extLst>
          </p:cNvPr>
          <p:cNvSpPr>
            <a:spLocks noGrp="1"/>
          </p:cNvSpPr>
          <p:nvPr>
            <p:ph sz="half" idx="2"/>
          </p:nvPr>
        </p:nvSpPr>
        <p:spPr/>
        <p:txBody>
          <a:bodyPr/>
          <a:lstStyle/>
          <a:p>
            <a:r>
              <a:rPr lang="en-US" dirty="0"/>
              <a:t>Do your research and develop a plan with goals</a:t>
            </a:r>
          </a:p>
          <a:p>
            <a:r>
              <a:rPr lang="en-US" dirty="0"/>
              <a:t>Diversify your portfolio through coin ownership​</a:t>
            </a:r>
          </a:p>
          <a:p>
            <a:r>
              <a:rPr lang="en-US" dirty="0"/>
              <a:t>Follow the markets closely​</a:t>
            </a:r>
          </a:p>
          <a:p>
            <a:endParaRPr lang="en-US" dirty="0"/>
          </a:p>
          <a:p>
            <a:endParaRPr lang="en-US" dirty="0"/>
          </a:p>
          <a:p>
            <a:endParaRPr lang="en-US" dirty="0"/>
          </a:p>
        </p:txBody>
      </p:sp>
      <p:sp>
        <p:nvSpPr>
          <p:cNvPr id="5" name="Text Placeholder 4">
            <a:extLst>
              <a:ext uri="{FF2B5EF4-FFF2-40B4-BE49-F238E27FC236}">
                <a16:creationId xmlns:a16="http://schemas.microsoft.com/office/drawing/2014/main" id="{BE5F7BD8-DA37-58AB-1F45-D0F045DF4B7B}"/>
              </a:ext>
            </a:extLst>
          </p:cNvPr>
          <p:cNvSpPr>
            <a:spLocks noGrp="1"/>
          </p:cNvSpPr>
          <p:nvPr>
            <p:ph type="body" sz="quarter" idx="3"/>
          </p:nvPr>
        </p:nvSpPr>
        <p:spPr/>
        <p:txBody>
          <a:bodyPr/>
          <a:lstStyle/>
          <a:p>
            <a:r>
              <a:rPr lang="en-US" dirty="0"/>
              <a:t>Minimize risk</a:t>
            </a:r>
          </a:p>
        </p:txBody>
      </p:sp>
      <p:sp>
        <p:nvSpPr>
          <p:cNvPr id="11" name="Content Placeholder 10">
            <a:extLst>
              <a:ext uri="{FF2B5EF4-FFF2-40B4-BE49-F238E27FC236}">
                <a16:creationId xmlns:a16="http://schemas.microsoft.com/office/drawing/2014/main" id="{724F2AAC-B18D-1D49-15F1-2D69101664AA}"/>
              </a:ext>
            </a:extLst>
          </p:cNvPr>
          <p:cNvSpPr>
            <a:spLocks noGrp="1"/>
          </p:cNvSpPr>
          <p:nvPr>
            <p:ph sz="quarter" idx="4"/>
          </p:nvPr>
        </p:nvSpPr>
        <p:spPr/>
        <p:txBody>
          <a:bodyPr/>
          <a:lstStyle/>
          <a:p>
            <a:r>
              <a:rPr lang="en-US" dirty="0"/>
              <a:t>Be cautious of scams and "too good to be true" scenarios</a:t>
            </a:r>
          </a:p>
          <a:p>
            <a:r>
              <a:rPr lang="en-US" dirty="0"/>
              <a:t>Avoid "all-in" strategies</a:t>
            </a:r>
          </a:p>
          <a:p>
            <a:endParaRPr lang="en-US" dirty="0"/>
          </a:p>
          <a:p>
            <a:endParaRPr lang="en-US" dirty="0"/>
          </a:p>
          <a:p>
            <a:endParaRPr lang="en-US" dirty="0"/>
          </a:p>
        </p:txBody>
      </p:sp>
      <p:sp>
        <p:nvSpPr>
          <p:cNvPr id="12" name="Text Placeholder 11">
            <a:extLst>
              <a:ext uri="{FF2B5EF4-FFF2-40B4-BE49-F238E27FC236}">
                <a16:creationId xmlns:a16="http://schemas.microsoft.com/office/drawing/2014/main" id="{5E68EFF0-69C3-F9AE-1107-E08A22BCF938}"/>
              </a:ext>
            </a:extLst>
          </p:cNvPr>
          <p:cNvSpPr>
            <a:spLocks noGrp="1"/>
          </p:cNvSpPr>
          <p:nvPr>
            <p:ph type="body" sz="quarter" idx="13"/>
          </p:nvPr>
        </p:nvSpPr>
        <p:spPr/>
        <p:txBody>
          <a:bodyPr/>
          <a:lstStyle/>
          <a:p>
            <a:r>
              <a:rPr lang="en-US" dirty="0"/>
              <a:t>Utilize resources</a:t>
            </a:r>
          </a:p>
        </p:txBody>
      </p:sp>
      <p:sp>
        <p:nvSpPr>
          <p:cNvPr id="13" name="Content Placeholder 12">
            <a:extLst>
              <a:ext uri="{FF2B5EF4-FFF2-40B4-BE49-F238E27FC236}">
                <a16:creationId xmlns:a16="http://schemas.microsoft.com/office/drawing/2014/main" id="{4D6980BD-0225-0DD6-3D62-B0B1E983AB52}"/>
              </a:ext>
            </a:extLst>
          </p:cNvPr>
          <p:cNvSpPr>
            <a:spLocks noGrp="1"/>
          </p:cNvSpPr>
          <p:nvPr>
            <p:ph sz="quarter" idx="14"/>
          </p:nvPr>
        </p:nvSpPr>
        <p:spPr>
          <a:xfrm>
            <a:off x="7973568" y="2743200"/>
            <a:ext cx="3068680" cy="2578608"/>
          </a:xfrm>
        </p:spPr>
        <p:txBody>
          <a:bodyPr/>
          <a:lstStyle/>
          <a:p>
            <a:r>
              <a:rPr lang="en-US" dirty="0"/>
              <a:t>Apps and platforms help streamline user experience</a:t>
            </a:r>
          </a:p>
          <a:p>
            <a:r>
              <a:rPr lang="en-US" dirty="0"/>
              <a:t>Seek expert guidance from Krypto Logics team members​</a:t>
            </a:r>
          </a:p>
          <a:p>
            <a:endParaRPr lang="en-US" dirty="0"/>
          </a:p>
          <a:p>
            <a:endParaRPr lang="en-US" dirty="0"/>
          </a:p>
        </p:txBody>
      </p:sp>
      <p:sp>
        <p:nvSpPr>
          <p:cNvPr id="4" name="Footer Placeholder 3">
            <a:extLst>
              <a:ext uri="{FF2B5EF4-FFF2-40B4-BE49-F238E27FC236}">
                <a16:creationId xmlns:a16="http://schemas.microsoft.com/office/drawing/2014/main" id="{A107ABA7-FC97-4D42-C4BC-897A88CF39AF}"/>
              </a:ext>
            </a:extLst>
          </p:cNvPr>
          <p:cNvSpPr>
            <a:spLocks noGrp="1"/>
          </p:cNvSpPr>
          <p:nvPr>
            <p:ph type="ftr" sz="quarter" idx="11"/>
          </p:nvPr>
        </p:nvSpPr>
        <p:spPr/>
        <p:txBody>
          <a:bodyPr/>
          <a:lstStyle/>
          <a:p>
            <a:r>
              <a:rPr lang="en-US"/>
              <a:t>Crypto: investing &amp; trading</a:t>
            </a:r>
            <a:endParaRPr lang="en-US" dirty="0"/>
          </a:p>
        </p:txBody>
      </p:sp>
    </p:spTree>
    <p:extLst>
      <p:ext uri="{BB962C8B-B14F-4D97-AF65-F5344CB8AC3E}">
        <p14:creationId xmlns:p14="http://schemas.microsoft.com/office/powerpoint/2010/main" val="187708097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57144164-5503-9D11-4F68-81F4CD378333}"/>
              </a:ext>
            </a:extLst>
          </p:cNvPr>
          <p:cNvSpPr>
            <a:spLocks noGrp="1"/>
          </p:cNvSpPr>
          <p:nvPr>
            <p:ph type="title"/>
          </p:nvPr>
        </p:nvSpPr>
        <p:spPr/>
        <p:txBody>
          <a:bodyPr/>
          <a:lstStyle/>
          <a:p>
            <a:r>
              <a:rPr lang="en-US" dirty="0"/>
              <a:t>MEET OUR TEAM</a:t>
            </a:r>
          </a:p>
        </p:txBody>
      </p:sp>
      <p:sp>
        <p:nvSpPr>
          <p:cNvPr id="11" name="Slide Number Placeholder 10">
            <a:extLst>
              <a:ext uri="{FF2B5EF4-FFF2-40B4-BE49-F238E27FC236}">
                <a16:creationId xmlns:a16="http://schemas.microsoft.com/office/drawing/2014/main" id="{9816FD90-6ABD-5EA8-0870-E27733B9F685}"/>
              </a:ext>
            </a:extLst>
          </p:cNvPr>
          <p:cNvSpPr>
            <a:spLocks noGrp="1"/>
          </p:cNvSpPr>
          <p:nvPr>
            <p:ph type="sldNum" sz="quarter" idx="11"/>
          </p:nvPr>
        </p:nvSpPr>
        <p:spPr/>
        <p:txBody>
          <a:bodyPr/>
          <a:lstStyle/>
          <a:p>
            <a:fld id="{294A09A9-5501-47C1-A89A-A340965A2BE2}" type="slidenum">
              <a:rPr lang="en-US" smtClean="0"/>
              <a:pPr/>
              <a:t>11</a:t>
            </a:fld>
            <a:endParaRPr lang="en-US" dirty="0"/>
          </a:p>
        </p:txBody>
      </p:sp>
      <p:pic>
        <p:nvPicPr>
          <p:cNvPr id="16" name="Picture Placeholder 15" descr="Team member head shot&#10;">
            <a:extLst>
              <a:ext uri="{FF2B5EF4-FFF2-40B4-BE49-F238E27FC236}">
                <a16:creationId xmlns:a16="http://schemas.microsoft.com/office/drawing/2014/main" id="{675FEA7C-5201-0219-EAA4-51C8A3B8185E}"/>
              </a:ext>
            </a:extLst>
          </p:cNvPr>
          <p:cNvPicPr>
            <a:picLocks noGrp="1" noChangeAspect="1"/>
          </p:cNvPicPr>
          <p:nvPr>
            <p:ph type="pic" sz="quarter" idx="20"/>
          </p:nvPr>
        </p:nvPicPr>
        <p:blipFill rotWithShape="1">
          <a:blip r:embed="rId2"/>
          <a:srcRect t="45" b="45"/>
          <a:stretch/>
        </p:blipFill>
        <p:spPr/>
      </p:pic>
      <p:sp>
        <p:nvSpPr>
          <p:cNvPr id="3" name="Text Placeholder 2">
            <a:extLst>
              <a:ext uri="{FF2B5EF4-FFF2-40B4-BE49-F238E27FC236}">
                <a16:creationId xmlns:a16="http://schemas.microsoft.com/office/drawing/2014/main" id="{CFC225EB-9239-A8F4-48C2-D2E44A245C26}"/>
              </a:ext>
            </a:extLst>
          </p:cNvPr>
          <p:cNvSpPr>
            <a:spLocks noGrp="1"/>
          </p:cNvSpPr>
          <p:nvPr>
            <p:ph type="body" sz="quarter" idx="12"/>
          </p:nvPr>
        </p:nvSpPr>
        <p:spPr/>
        <p:txBody>
          <a:bodyPr/>
          <a:lstStyle/>
          <a:p>
            <a:r>
              <a:rPr lang="en-US" dirty="0"/>
              <a:t>Takuma Hayashi​</a:t>
            </a:r>
          </a:p>
        </p:txBody>
      </p:sp>
      <p:sp>
        <p:nvSpPr>
          <p:cNvPr id="4" name="Text Placeholder 3">
            <a:extLst>
              <a:ext uri="{FF2B5EF4-FFF2-40B4-BE49-F238E27FC236}">
                <a16:creationId xmlns:a16="http://schemas.microsoft.com/office/drawing/2014/main" id="{BF63BCC4-AF80-8D3B-413B-3F80C74503EE}"/>
              </a:ext>
            </a:extLst>
          </p:cNvPr>
          <p:cNvSpPr>
            <a:spLocks noGrp="1"/>
          </p:cNvSpPr>
          <p:nvPr>
            <p:ph type="body" sz="quarter" idx="13"/>
          </p:nvPr>
        </p:nvSpPr>
        <p:spPr/>
        <p:txBody>
          <a:bodyPr/>
          <a:lstStyle/>
          <a:p>
            <a:r>
              <a:rPr lang="en-US" dirty="0"/>
              <a:t>President</a:t>
            </a:r>
          </a:p>
        </p:txBody>
      </p:sp>
      <p:pic>
        <p:nvPicPr>
          <p:cNvPr id="17" name="Picture Placeholder 16" descr="Team member head shot&#10;">
            <a:extLst>
              <a:ext uri="{FF2B5EF4-FFF2-40B4-BE49-F238E27FC236}">
                <a16:creationId xmlns:a16="http://schemas.microsoft.com/office/drawing/2014/main" id="{8B1E138F-E5F8-7188-0E7F-C61CC315F3CA}"/>
              </a:ext>
            </a:extLst>
          </p:cNvPr>
          <p:cNvPicPr>
            <a:picLocks noGrp="1" noChangeAspect="1"/>
          </p:cNvPicPr>
          <p:nvPr>
            <p:ph type="pic" sz="quarter" idx="21"/>
          </p:nvPr>
        </p:nvPicPr>
        <p:blipFill rotWithShape="1">
          <a:blip r:embed="rId3"/>
          <a:srcRect/>
          <a:stretch/>
        </p:blipFill>
        <p:spPr/>
      </p:pic>
      <p:sp>
        <p:nvSpPr>
          <p:cNvPr id="5" name="Text Placeholder 4">
            <a:extLst>
              <a:ext uri="{FF2B5EF4-FFF2-40B4-BE49-F238E27FC236}">
                <a16:creationId xmlns:a16="http://schemas.microsoft.com/office/drawing/2014/main" id="{664EAAE3-47A6-DF8C-088B-8353E312893A}"/>
              </a:ext>
            </a:extLst>
          </p:cNvPr>
          <p:cNvSpPr>
            <a:spLocks noGrp="1"/>
          </p:cNvSpPr>
          <p:nvPr>
            <p:ph type="body" sz="quarter" idx="14"/>
          </p:nvPr>
        </p:nvSpPr>
        <p:spPr/>
        <p:txBody>
          <a:bodyPr/>
          <a:lstStyle/>
          <a:p>
            <a:r>
              <a:rPr lang="en-US" dirty="0"/>
              <a:t>Mirjam Nilsson​</a:t>
            </a:r>
          </a:p>
        </p:txBody>
      </p:sp>
      <p:sp>
        <p:nvSpPr>
          <p:cNvPr id="6" name="Text Placeholder 5">
            <a:extLst>
              <a:ext uri="{FF2B5EF4-FFF2-40B4-BE49-F238E27FC236}">
                <a16:creationId xmlns:a16="http://schemas.microsoft.com/office/drawing/2014/main" id="{8E956031-A8E2-FF88-2769-10FEB7B754A7}"/>
              </a:ext>
            </a:extLst>
          </p:cNvPr>
          <p:cNvSpPr>
            <a:spLocks noGrp="1"/>
          </p:cNvSpPr>
          <p:nvPr>
            <p:ph type="body" sz="quarter" idx="15"/>
          </p:nvPr>
        </p:nvSpPr>
        <p:spPr/>
        <p:txBody>
          <a:bodyPr/>
          <a:lstStyle/>
          <a:p>
            <a:r>
              <a:rPr lang="en-US" dirty="0"/>
              <a:t>Chief Executive Officer</a:t>
            </a:r>
          </a:p>
        </p:txBody>
      </p:sp>
      <p:pic>
        <p:nvPicPr>
          <p:cNvPr id="18" name="Picture Placeholder 17" descr="Team member head shot&#10;">
            <a:extLst>
              <a:ext uri="{FF2B5EF4-FFF2-40B4-BE49-F238E27FC236}">
                <a16:creationId xmlns:a16="http://schemas.microsoft.com/office/drawing/2014/main" id="{F4608F53-148D-4D2F-6672-8A90E230C68A}"/>
              </a:ext>
            </a:extLst>
          </p:cNvPr>
          <p:cNvPicPr>
            <a:picLocks noGrp="1" noChangeAspect="1"/>
          </p:cNvPicPr>
          <p:nvPr>
            <p:ph type="pic" sz="quarter" idx="22"/>
          </p:nvPr>
        </p:nvPicPr>
        <p:blipFill rotWithShape="1">
          <a:blip r:embed="rId4"/>
          <a:srcRect/>
          <a:stretch/>
        </p:blipFill>
        <p:spPr/>
      </p:pic>
      <p:sp>
        <p:nvSpPr>
          <p:cNvPr id="7" name="Text Placeholder 6">
            <a:extLst>
              <a:ext uri="{FF2B5EF4-FFF2-40B4-BE49-F238E27FC236}">
                <a16:creationId xmlns:a16="http://schemas.microsoft.com/office/drawing/2014/main" id="{24AD9EB9-CF0D-0D70-D541-05E1A813D00F}"/>
              </a:ext>
            </a:extLst>
          </p:cNvPr>
          <p:cNvSpPr>
            <a:spLocks noGrp="1"/>
          </p:cNvSpPr>
          <p:nvPr>
            <p:ph type="body" sz="quarter" idx="16"/>
          </p:nvPr>
        </p:nvSpPr>
        <p:spPr/>
        <p:txBody>
          <a:bodyPr/>
          <a:lstStyle/>
          <a:p>
            <a:r>
              <a:rPr lang="en-US" dirty="0"/>
              <a:t>Flora Berggren​</a:t>
            </a:r>
          </a:p>
        </p:txBody>
      </p:sp>
      <p:sp>
        <p:nvSpPr>
          <p:cNvPr id="8" name="Text Placeholder 7">
            <a:extLst>
              <a:ext uri="{FF2B5EF4-FFF2-40B4-BE49-F238E27FC236}">
                <a16:creationId xmlns:a16="http://schemas.microsoft.com/office/drawing/2014/main" id="{869DE758-CE4B-6136-04AE-85B544CA6F5B}"/>
              </a:ext>
            </a:extLst>
          </p:cNvPr>
          <p:cNvSpPr>
            <a:spLocks noGrp="1"/>
          </p:cNvSpPr>
          <p:nvPr>
            <p:ph type="body" sz="quarter" idx="17"/>
          </p:nvPr>
        </p:nvSpPr>
        <p:spPr/>
        <p:txBody>
          <a:bodyPr/>
          <a:lstStyle/>
          <a:p>
            <a:r>
              <a:rPr lang="en-US" dirty="0"/>
              <a:t>Chief Operations Officer</a:t>
            </a:r>
          </a:p>
        </p:txBody>
      </p:sp>
      <p:pic>
        <p:nvPicPr>
          <p:cNvPr id="19" name="Picture Placeholder 18" descr="Team member head shot&#10;">
            <a:extLst>
              <a:ext uri="{FF2B5EF4-FFF2-40B4-BE49-F238E27FC236}">
                <a16:creationId xmlns:a16="http://schemas.microsoft.com/office/drawing/2014/main" id="{34C21939-A4DB-0F96-83D8-AD8FFB45359F}"/>
              </a:ext>
            </a:extLst>
          </p:cNvPr>
          <p:cNvPicPr>
            <a:picLocks noGrp="1" noChangeAspect="1"/>
          </p:cNvPicPr>
          <p:nvPr>
            <p:ph type="pic" sz="quarter" idx="23"/>
          </p:nvPr>
        </p:nvPicPr>
        <p:blipFill rotWithShape="1">
          <a:blip r:embed="rId5"/>
          <a:srcRect l="174" r="174"/>
          <a:stretch/>
        </p:blipFill>
        <p:spPr/>
      </p:pic>
      <p:sp>
        <p:nvSpPr>
          <p:cNvPr id="9" name="Text Placeholder 8">
            <a:extLst>
              <a:ext uri="{FF2B5EF4-FFF2-40B4-BE49-F238E27FC236}">
                <a16:creationId xmlns:a16="http://schemas.microsoft.com/office/drawing/2014/main" id="{22A99FBE-9850-5F5D-04D9-E3A83DEEA928}"/>
              </a:ext>
            </a:extLst>
          </p:cNvPr>
          <p:cNvSpPr>
            <a:spLocks noGrp="1"/>
          </p:cNvSpPr>
          <p:nvPr>
            <p:ph type="body" sz="quarter" idx="18"/>
          </p:nvPr>
        </p:nvSpPr>
        <p:spPr/>
        <p:txBody>
          <a:bodyPr/>
          <a:lstStyle/>
          <a:p>
            <a:r>
              <a:rPr lang="en-US" dirty="0"/>
              <a:t>Rajesh Santoshi​</a:t>
            </a:r>
          </a:p>
        </p:txBody>
      </p:sp>
      <p:sp>
        <p:nvSpPr>
          <p:cNvPr id="10" name="Text Placeholder 9">
            <a:extLst>
              <a:ext uri="{FF2B5EF4-FFF2-40B4-BE49-F238E27FC236}">
                <a16:creationId xmlns:a16="http://schemas.microsoft.com/office/drawing/2014/main" id="{19AAB49A-6730-B2CF-9537-FF9551D4EB80}"/>
              </a:ext>
            </a:extLst>
          </p:cNvPr>
          <p:cNvSpPr>
            <a:spLocks noGrp="1"/>
          </p:cNvSpPr>
          <p:nvPr>
            <p:ph type="body" sz="quarter" idx="19"/>
          </p:nvPr>
        </p:nvSpPr>
        <p:spPr/>
        <p:txBody>
          <a:bodyPr/>
          <a:lstStyle/>
          <a:p>
            <a:r>
              <a:rPr lang="en-US" dirty="0"/>
              <a:t>VP Marketing</a:t>
            </a:r>
          </a:p>
        </p:txBody>
      </p:sp>
      <p:sp>
        <p:nvSpPr>
          <p:cNvPr id="2" name="Footer Placeholder 1">
            <a:extLst>
              <a:ext uri="{FF2B5EF4-FFF2-40B4-BE49-F238E27FC236}">
                <a16:creationId xmlns:a16="http://schemas.microsoft.com/office/drawing/2014/main" id="{23DFDBA5-4CFB-88D0-C90E-69D151F5BFCA}"/>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157956213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57144164-5503-9D11-4F68-81F4CD378333}"/>
              </a:ext>
            </a:extLst>
          </p:cNvPr>
          <p:cNvSpPr>
            <a:spLocks noGrp="1"/>
          </p:cNvSpPr>
          <p:nvPr>
            <p:ph type="title"/>
          </p:nvPr>
        </p:nvSpPr>
        <p:spPr/>
        <p:txBody>
          <a:bodyPr/>
          <a:lstStyle/>
          <a:p>
            <a:r>
              <a:rPr lang="en-US" dirty="0"/>
              <a:t>MEET OUR EXTENDED TEAM</a:t>
            </a:r>
          </a:p>
        </p:txBody>
      </p:sp>
      <p:sp>
        <p:nvSpPr>
          <p:cNvPr id="11" name="Slide Number Placeholder 10">
            <a:extLst>
              <a:ext uri="{FF2B5EF4-FFF2-40B4-BE49-F238E27FC236}">
                <a16:creationId xmlns:a16="http://schemas.microsoft.com/office/drawing/2014/main" id="{F02CA379-5C0D-5E21-B070-E880A01BB9A7}"/>
              </a:ext>
            </a:extLst>
          </p:cNvPr>
          <p:cNvSpPr>
            <a:spLocks noGrp="1"/>
          </p:cNvSpPr>
          <p:nvPr>
            <p:ph type="sldNum" sz="quarter" idx="11"/>
          </p:nvPr>
        </p:nvSpPr>
        <p:spPr/>
        <p:txBody>
          <a:bodyPr/>
          <a:lstStyle/>
          <a:p>
            <a:fld id="{294A09A9-5501-47C1-A89A-A340965A2BE2}" type="slidenum">
              <a:rPr lang="en-US" smtClean="0"/>
              <a:pPr/>
              <a:t>12</a:t>
            </a:fld>
            <a:endParaRPr lang="en-US" dirty="0"/>
          </a:p>
        </p:txBody>
      </p:sp>
      <p:pic>
        <p:nvPicPr>
          <p:cNvPr id="16" name="Picture Placeholder 15" descr="Team member head shot&#10;">
            <a:extLst>
              <a:ext uri="{FF2B5EF4-FFF2-40B4-BE49-F238E27FC236}">
                <a16:creationId xmlns:a16="http://schemas.microsoft.com/office/drawing/2014/main" id="{675FEA7C-5201-0219-EAA4-51C8A3B8185E}"/>
              </a:ext>
            </a:extLst>
          </p:cNvPr>
          <p:cNvPicPr>
            <a:picLocks noGrp="1" noChangeAspect="1"/>
          </p:cNvPicPr>
          <p:nvPr>
            <p:ph type="pic" sz="quarter" idx="20"/>
          </p:nvPr>
        </p:nvPicPr>
        <p:blipFill rotWithShape="1">
          <a:blip r:embed="rId2"/>
          <a:srcRect/>
          <a:stretch/>
        </p:blipFill>
        <p:spPr/>
      </p:pic>
      <p:sp>
        <p:nvSpPr>
          <p:cNvPr id="3" name="Text Placeholder 2">
            <a:extLst>
              <a:ext uri="{FF2B5EF4-FFF2-40B4-BE49-F238E27FC236}">
                <a16:creationId xmlns:a16="http://schemas.microsoft.com/office/drawing/2014/main" id="{CFC225EB-9239-A8F4-48C2-D2E44A245C26}"/>
              </a:ext>
            </a:extLst>
          </p:cNvPr>
          <p:cNvSpPr>
            <a:spLocks noGrp="1"/>
          </p:cNvSpPr>
          <p:nvPr>
            <p:ph type="body" sz="quarter" idx="12"/>
          </p:nvPr>
        </p:nvSpPr>
        <p:spPr/>
        <p:txBody>
          <a:bodyPr/>
          <a:lstStyle/>
          <a:p>
            <a:r>
              <a:rPr lang="en-US" dirty="0"/>
              <a:t>Takuma Hayashi​</a:t>
            </a:r>
          </a:p>
        </p:txBody>
      </p:sp>
      <p:sp>
        <p:nvSpPr>
          <p:cNvPr id="4" name="Text Placeholder 3">
            <a:extLst>
              <a:ext uri="{FF2B5EF4-FFF2-40B4-BE49-F238E27FC236}">
                <a16:creationId xmlns:a16="http://schemas.microsoft.com/office/drawing/2014/main" id="{BF63BCC4-AF80-8D3B-413B-3F80C74503EE}"/>
              </a:ext>
            </a:extLst>
          </p:cNvPr>
          <p:cNvSpPr>
            <a:spLocks noGrp="1"/>
          </p:cNvSpPr>
          <p:nvPr>
            <p:ph type="body" sz="quarter" idx="13"/>
          </p:nvPr>
        </p:nvSpPr>
        <p:spPr/>
        <p:txBody>
          <a:bodyPr/>
          <a:lstStyle/>
          <a:p>
            <a:r>
              <a:rPr lang="en-US" dirty="0"/>
              <a:t>President</a:t>
            </a:r>
          </a:p>
        </p:txBody>
      </p:sp>
      <p:pic>
        <p:nvPicPr>
          <p:cNvPr id="139" name="Picture Placeholder 138" descr="Team member head shot&#10;">
            <a:extLst>
              <a:ext uri="{FF2B5EF4-FFF2-40B4-BE49-F238E27FC236}">
                <a16:creationId xmlns:a16="http://schemas.microsoft.com/office/drawing/2014/main" id="{40505ADD-6A41-FEA2-952B-68B8652C37DD}"/>
              </a:ext>
            </a:extLst>
          </p:cNvPr>
          <p:cNvPicPr>
            <a:picLocks noGrp="1" noChangeAspect="1"/>
          </p:cNvPicPr>
          <p:nvPr>
            <p:ph type="pic" sz="quarter" idx="24"/>
          </p:nvPr>
        </p:nvPicPr>
        <p:blipFill rotWithShape="1">
          <a:blip r:embed="rId3"/>
          <a:srcRect/>
          <a:stretch/>
        </p:blipFill>
        <p:spPr/>
      </p:pic>
      <p:sp>
        <p:nvSpPr>
          <p:cNvPr id="131" name="Text Placeholder 130">
            <a:extLst>
              <a:ext uri="{FF2B5EF4-FFF2-40B4-BE49-F238E27FC236}">
                <a16:creationId xmlns:a16="http://schemas.microsoft.com/office/drawing/2014/main" id="{29B0FDD4-0C9D-9FEE-0CB5-5341E9A67D6A}"/>
              </a:ext>
            </a:extLst>
          </p:cNvPr>
          <p:cNvSpPr>
            <a:spLocks noGrp="1"/>
          </p:cNvSpPr>
          <p:nvPr>
            <p:ph type="body" sz="quarter" idx="28"/>
          </p:nvPr>
        </p:nvSpPr>
        <p:spPr/>
        <p:txBody>
          <a:bodyPr/>
          <a:lstStyle/>
          <a:p>
            <a:r>
              <a:rPr lang="en-US" dirty="0"/>
              <a:t>Graham Barnes</a:t>
            </a:r>
          </a:p>
        </p:txBody>
      </p:sp>
      <p:sp>
        <p:nvSpPr>
          <p:cNvPr id="132" name="Text Placeholder 131">
            <a:extLst>
              <a:ext uri="{FF2B5EF4-FFF2-40B4-BE49-F238E27FC236}">
                <a16:creationId xmlns:a16="http://schemas.microsoft.com/office/drawing/2014/main" id="{0E6B790C-A9A2-BF33-11DC-2AA2B45ADDDE}"/>
              </a:ext>
            </a:extLst>
          </p:cNvPr>
          <p:cNvSpPr>
            <a:spLocks noGrp="1"/>
          </p:cNvSpPr>
          <p:nvPr>
            <p:ph type="body" sz="quarter" idx="29"/>
          </p:nvPr>
        </p:nvSpPr>
        <p:spPr/>
        <p:txBody>
          <a:bodyPr/>
          <a:lstStyle/>
          <a:p>
            <a:r>
              <a:rPr lang="en-US" dirty="0"/>
              <a:t>VP Product</a:t>
            </a:r>
          </a:p>
        </p:txBody>
      </p:sp>
      <p:pic>
        <p:nvPicPr>
          <p:cNvPr id="17" name="Picture Placeholder 16" descr="Team member head shot&#10;">
            <a:extLst>
              <a:ext uri="{FF2B5EF4-FFF2-40B4-BE49-F238E27FC236}">
                <a16:creationId xmlns:a16="http://schemas.microsoft.com/office/drawing/2014/main" id="{8B1E138F-E5F8-7188-0E7F-C61CC315F3CA}"/>
              </a:ext>
            </a:extLst>
          </p:cNvPr>
          <p:cNvPicPr>
            <a:picLocks noGrp="1" noChangeAspect="1"/>
          </p:cNvPicPr>
          <p:nvPr>
            <p:ph type="pic" sz="quarter" idx="21"/>
          </p:nvPr>
        </p:nvPicPr>
        <p:blipFill rotWithShape="1">
          <a:blip r:embed="rId4"/>
          <a:srcRect t="75" b="75"/>
          <a:stretch/>
        </p:blipFill>
        <p:spPr/>
      </p:pic>
      <p:sp>
        <p:nvSpPr>
          <p:cNvPr id="5" name="Text Placeholder 4">
            <a:extLst>
              <a:ext uri="{FF2B5EF4-FFF2-40B4-BE49-F238E27FC236}">
                <a16:creationId xmlns:a16="http://schemas.microsoft.com/office/drawing/2014/main" id="{664EAAE3-47A6-DF8C-088B-8353E312893A}"/>
              </a:ext>
            </a:extLst>
          </p:cNvPr>
          <p:cNvSpPr>
            <a:spLocks noGrp="1"/>
          </p:cNvSpPr>
          <p:nvPr>
            <p:ph type="body" sz="quarter" idx="14"/>
          </p:nvPr>
        </p:nvSpPr>
        <p:spPr/>
        <p:txBody>
          <a:bodyPr/>
          <a:lstStyle/>
          <a:p>
            <a:r>
              <a:rPr lang="en-US" dirty="0"/>
              <a:t>Mirjam Nilsson​</a:t>
            </a:r>
          </a:p>
        </p:txBody>
      </p:sp>
      <p:sp>
        <p:nvSpPr>
          <p:cNvPr id="6" name="Text Placeholder 5">
            <a:extLst>
              <a:ext uri="{FF2B5EF4-FFF2-40B4-BE49-F238E27FC236}">
                <a16:creationId xmlns:a16="http://schemas.microsoft.com/office/drawing/2014/main" id="{8E956031-A8E2-FF88-2769-10FEB7B754A7}"/>
              </a:ext>
            </a:extLst>
          </p:cNvPr>
          <p:cNvSpPr>
            <a:spLocks noGrp="1"/>
          </p:cNvSpPr>
          <p:nvPr>
            <p:ph type="body" sz="quarter" idx="15"/>
          </p:nvPr>
        </p:nvSpPr>
        <p:spPr/>
        <p:txBody>
          <a:bodyPr/>
          <a:lstStyle/>
          <a:p>
            <a:r>
              <a:rPr lang="en-US" dirty="0"/>
              <a:t>Chief Executive Officer</a:t>
            </a:r>
          </a:p>
        </p:txBody>
      </p:sp>
      <p:pic>
        <p:nvPicPr>
          <p:cNvPr id="140" name="Picture Placeholder 139" descr="Team member head shot&#10;">
            <a:extLst>
              <a:ext uri="{FF2B5EF4-FFF2-40B4-BE49-F238E27FC236}">
                <a16:creationId xmlns:a16="http://schemas.microsoft.com/office/drawing/2014/main" id="{DAE46AC2-4E04-644A-503C-188DFB2C3463}"/>
              </a:ext>
            </a:extLst>
          </p:cNvPr>
          <p:cNvPicPr>
            <a:picLocks noGrp="1" noChangeAspect="1"/>
          </p:cNvPicPr>
          <p:nvPr>
            <p:ph type="pic" sz="quarter" idx="25"/>
          </p:nvPr>
        </p:nvPicPr>
        <p:blipFill rotWithShape="1">
          <a:blip r:embed="rId5"/>
          <a:srcRect t="75" b="75"/>
          <a:stretch/>
        </p:blipFill>
        <p:spPr/>
      </p:pic>
      <p:sp>
        <p:nvSpPr>
          <p:cNvPr id="133" name="Text Placeholder 132">
            <a:extLst>
              <a:ext uri="{FF2B5EF4-FFF2-40B4-BE49-F238E27FC236}">
                <a16:creationId xmlns:a16="http://schemas.microsoft.com/office/drawing/2014/main" id="{F73428BF-556B-39B3-A2E1-A3479B7A4368}"/>
              </a:ext>
            </a:extLst>
          </p:cNvPr>
          <p:cNvSpPr>
            <a:spLocks noGrp="1"/>
          </p:cNvSpPr>
          <p:nvPr>
            <p:ph type="body" sz="quarter" idx="30"/>
          </p:nvPr>
        </p:nvSpPr>
        <p:spPr/>
        <p:txBody>
          <a:bodyPr/>
          <a:lstStyle/>
          <a:p>
            <a:r>
              <a:rPr lang="en-US" dirty="0"/>
              <a:t>Rowan Murphy</a:t>
            </a:r>
          </a:p>
        </p:txBody>
      </p:sp>
      <p:sp>
        <p:nvSpPr>
          <p:cNvPr id="134" name="Text Placeholder 133">
            <a:extLst>
              <a:ext uri="{FF2B5EF4-FFF2-40B4-BE49-F238E27FC236}">
                <a16:creationId xmlns:a16="http://schemas.microsoft.com/office/drawing/2014/main" id="{3519B91A-73EE-B2B8-4875-2C6A0113D333}"/>
              </a:ext>
            </a:extLst>
          </p:cNvPr>
          <p:cNvSpPr>
            <a:spLocks noGrp="1"/>
          </p:cNvSpPr>
          <p:nvPr>
            <p:ph type="body" sz="quarter" idx="31"/>
          </p:nvPr>
        </p:nvSpPr>
        <p:spPr/>
        <p:txBody>
          <a:bodyPr/>
          <a:lstStyle/>
          <a:p>
            <a:r>
              <a:rPr lang="en-US" dirty="0"/>
              <a:t>SEO Strategist</a:t>
            </a:r>
          </a:p>
        </p:txBody>
      </p:sp>
      <p:pic>
        <p:nvPicPr>
          <p:cNvPr id="18" name="Picture Placeholder 17" descr="Team member head shot&#10;">
            <a:extLst>
              <a:ext uri="{FF2B5EF4-FFF2-40B4-BE49-F238E27FC236}">
                <a16:creationId xmlns:a16="http://schemas.microsoft.com/office/drawing/2014/main" id="{F4608F53-148D-4D2F-6672-8A90E230C68A}"/>
              </a:ext>
            </a:extLst>
          </p:cNvPr>
          <p:cNvPicPr>
            <a:picLocks noGrp="1" noChangeAspect="1"/>
          </p:cNvPicPr>
          <p:nvPr>
            <p:ph type="pic" sz="quarter" idx="22"/>
          </p:nvPr>
        </p:nvPicPr>
        <p:blipFill rotWithShape="1">
          <a:blip r:embed="rId6"/>
          <a:srcRect t="75" b="75"/>
          <a:stretch/>
        </p:blipFill>
        <p:spPr/>
      </p:pic>
      <p:sp>
        <p:nvSpPr>
          <p:cNvPr id="7" name="Text Placeholder 6">
            <a:extLst>
              <a:ext uri="{FF2B5EF4-FFF2-40B4-BE49-F238E27FC236}">
                <a16:creationId xmlns:a16="http://schemas.microsoft.com/office/drawing/2014/main" id="{24AD9EB9-CF0D-0D70-D541-05E1A813D00F}"/>
              </a:ext>
            </a:extLst>
          </p:cNvPr>
          <p:cNvSpPr>
            <a:spLocks noGrp="1"/>
          </p:cNvSpPr>
          <p:nvPr>
            <p:ph type="body" sz="quarter" idx="16"/>
          </p:nvPr>
        </p:nvSpPr>
        <p:spPr/>
        <p:txBody>
          <a:bodyPr/>
          <a:lstStyle/>
          <a:p>
            <a:r>
              <a:rPr lang="en-US" dirty="0"/>
              <a:t>Flora Berggren​</a:t>
            </a:r>
          </a:p>
        </p:txBody>
      </p:sp>
      <p:sp>
        <p:nvSpPr>
          <p:cNvPr id="8" name="Text Placeholder 7">
            <a:extLst>
              <a:ext uri="{FF2B5EF4-FFF2-40B4-BE49-F238E27FC236}">
                <a16:creationId xmlns:a16="http://schemas.microsoft.com/office/drawing/2014/main" id="{869DE758-CE4B-6136-04AE-85B544CA6F5B}"/>
              </a:ext>
            </a:extLst>
          </p:cNvPr>
          <p:cNvSpPr>
            <a:spLocks noGrp="1"/>
          </p:cNvSpPr>
          <p:nvPr>
            <p:ph type="body" sz="quarter" idx="17"/>
          </p:nvPr>
        </p:nvSpPr>
        <p:spPr/>
        <p:txBody>
          <a:bodyPr/>
          <a:lstStyle/>
          <a:p>
            <a:r>
              <a:rPr lang="en-US" dirty="0"/>
              <a:t>Chief Operations Officer</a:t>
            </a:r>
          </a:p>
        </p:txBody>
      </p:sp>
      <p:pic>
        <p:nvPicPr>
          <p:cNvPr id="141" name="Picture Placeholder 140" descr="Team member head shot&#10;">
            <a:extLst>
              <a:ext uri="{FF2B5EF4-FFF2-40B4-BE49-F238E27FC236}">
                <a16:creationId xmlns:a16="http://schemas.microsoft.com/office/drawing/2014/main" id="{105B8828-F685-63DD-6F9F-62F8A8DA6D06}"/>
              </a:ext>
            </a:extLst>
          </p:cNvPr>
          <p:cNvPicPr>
            <a:picLocks noGrp="1" noChangeAspect="1"/>
          </p:cNvPicPr>
          <p:nvPr>
            <p:ph type="pic" sz="quarter" idx="26"/>
          </p:nvPr>
        </p:nvPicPr>
        <p:blipFill rotWithShape="1">
          <a:blip r:embed="rId7"/>
          <a:srcRect l="291" r="291"/>
          <a:stretch/>
        </p:blipFill>
        <p:spPr/>
      </p:pic>
      <p:sp>
        <p:nvSpPr>
          <p:cNvPr id="135" name="Text Placeholder 134">
            <a:extLst>
              <a:ext uri="{FF2B5EF4-FFF2-40B4-BE49-F238E27FC236}">
                <a16:creationId xmlns:a16="http://schemas.microsoft.com/office/drawing/2014/main" id="{747BF9B3-DF8F-789C-9AF6-94771E1AF5FE}"/>
              </a:ext>
            </a:extLst>
          </p:cNvPr>
          <p:cNvSpPr>
            <a:spLocks noGrp="1"/>
          </p:cNvSpPr>
          <p:nvPr>
            <p:ph type="body" sz="quarter" idx="32"/>
          </p:nvPr>
        </p:nvSpPr>
        <p:spPr/>
        <p:txBody>
          <a:bodyPr/>
          <a:lstStyle/>
          <a:p>
            <a:r>
              <a:rPr lang="en-US" dirty="0"/>
              <a:t>Elizabeth Moore</a:t>
            </a:r>
          </a:p>
        </p:txBody>
      </p:sp>
      <p:sp>
        <p:nvSpPr>
          <p:cNvPr id="136" name="Text Placeholder 135">
            <a:extLst>
              <a:ext uri="{FF2B5EF4-FFF2-40B4-BE49-F238E27FC236}">
                <a16:creationId xmlns:a16="http://schemas.microsoft.com/office/drawing/2014/main" id="{A2297428-B6BC-F5B5-C82D-3BC4408EC576}"/>
              </a:ext>
            </a:extLst>
          </p:cNvPr>
          <p:cNvSpPr>
            <a:spLocks noGrp="1"/>
          </p:cNvSpPr>
          <p:nvPr>
            <p:ph type="body" sz="quarter" idx="33"/>
          </p:nvPr>
        </p:nvSpPr>
        <p:spPr/>
        <p:txBody>
          <a:bodyPr/>
          <a:lstStyle/>
          <a:p>
            <a:r>
              <a:rPr lang="en-US" dirty="0"/>
              <a:t>Product Designer</a:t>
            </a:r>
          </a:p>
        </p:txBody>
      </p:sp>
      <p:pic>
        <p:nvPicPr>
          <p:cNvPr id="19" name="Picture Placeholder 18" descr="Team member head shot&#10;">
            <a:extLst>
              <a:ext uri="{FF2B5EF4-FFF2-40B4-BE49-F238E27FC236}">
                <a16:creationId xmlns:a16="http://schemas.microsoft.com/office/drawing/2014/main" id="{34C21939-A4DB-0F96-83D8-AD8FFB45359F}"/>
              </a:ext>
            </a:extLst>
          </p:cNvPr>
          <p:cNvPicPr>
            <a:picLocks noGrp="1" noChangeAspect="1"/>
          </p:cNvPicPr>
          <p:nvPr>
            <p:ph type="pic" sz="quarter" idx="23"/>
          </p:nvPr>
        </p:nvPicPr>
        <p:blipFill rotWithShape="1">
          <a:blip r:embed="rId8"/>
          <a:srcRect l="99" r="99"/>
          <a:stretch/>
        </p:blipFill>
        <p:spPr/>
      </p:pic>
      <p:sp>
        <p:nvSpPr>
          <p:cNvPr id="9" name="Text Placeholder 8">
            <a:extLst>
              <a:ext uri="{FF2B5EF4-FFF2-40B4-BE49-F238E27FC236}">
                <a16:creationId xmlns:a16="http://schemas.microsoft.com/office/drawing/2014/main" id="{22A99FBE-9850-5F5D-04D9-E3A83DEEA928}"/>
              </a:ext>
            </a:extLst>
          </p:cNvPr>
          <p:cNvSpPr>
            <a:spLocks noGrp="1"/>
          </p:cNvSpPr>
          <p:nvPr>
            <p:ph type="body" sz="quarter" idx="18"/>
          </p:nvPr>
        </p:nvSpPr>
        <p:spPr/>
        <p:txBody>
          <a:bodyPr/>
          <a:lstStyle/>
          <a:p>
            <a:r>
              <a:rPr lang="en-US" dirty="0"/>
              <a:t>Rajesh Santoshi​</a:t>
            </a:r>
          </a:p>
        </p:txBody>
      </p:sp>
      <p:sp>
        <p:nvSpPr>
          <p:cNvPr id="10" name="Text Placeholder 9">
            <a:extLst>
              <a:ext uri="{FF2B5EF4-FFF2-40B4-BE49-F238E27FC236}">
                <a16:creationId xmlns:a16="http://schemas.microsoft.com/office/drawing/2014/main" id="{19AAB49A-6730-B2CF-9537-FF9551D4EB80}"/>
              </a:ext>
            </a:extLst>
          </p:cNvPr>
          <p:cNvSpPr>
            <a:spLocks noGrp="1"/>
          </p:cNvSpPr>
          <p:nvPr>
            <p:ph type="body" sz="quarter" idx="19"/>
          </p:nvPr>
        </p:nvSpPr>
        <p:spPr/>
        <p:txBody>
          <a:bodyPr/>
          <a:lstStyle/>
          <a:p>
            <a:r>
              <a:rPr lang="en-US" dirty="0"/>
              <a:t>VP Marketing</a:t>
            </a:r>
          </a:p>
        </p:txBody>
      </p:sp>
      <p:pic>
        <p:nvPicPr>
          <p:cNvPr id="142" name="Picture Placeholder 141" descr="Team member head shot&#10;">
            <a:extLst>
              <a:ext uri="{FF2B5EF4-FFF2-40B4-BE49-F238E27FC236}">
                <a16:creationId xmlns:a16="http://schemas.microsoft.com/office/drawing/2014/main" id="{E6A455C2-70F1-6DAE-26E6-C7AAE0CFA814}"/>
              </a:ext>
            </a:extLst>
          </p:cNvPr>
          <p:cNvPicPr>
            <a:picLocks noGrp="1" noChangeAspect="1"/>
          </p:cNvPicPr>
          <p:nvPr>
            <p:ph type="pic" sz="quarter" idx="27"/>
          </p:nvPr>
        </p:nvPicPr>
        <p:blipFill rotWithShape="1">
          <a:blip r:embed="rId9"/>
          <a:srcRect l="291" r="291"/>
          <a:stretch/>
        </p:blipFill>
        <p:spPr/>
      </p:pic>
      <p:sp>
        <p:nvSpPr>
          <p:cNvPr id="137" name="Text Placeholder 136">
            <a:extLst>
              <a:ext uri="{FF2B5EF4-FFF2-40B4-BE49-F238E27FC236}">
                <a16:creationId xmlns:a16="http://schemas.microsoft.com/office/drawing/2014/main" id="{651B92A3-1DB6-8A7F-09B7-C7969D53FB3A}"/>
              </a:ext>
            </a:extLst>
          </p:cNvPr>
          <p:cNvSpPr>
            <a:spLocks noGrp="1"/>
          </p:cNvSpPr>
          <p:nvPr>
            <p:ph type="body" sz="quarter" idx="34"/>
          </p:nvPr>
        </p:nvSpPr>
        <p:spPr/>
        <p:txBody>
          <a:bodyPr/>
          <a:lstStyle/>
          <a:p>
            <a:r>
              <a:rPr lang="en-US" dirty="0"/>
              <a:t>Robin Kline</a:t>
            </a:r>
          </a:p>
        </p:txBody>
      </p:sp>
      <p:sp>
        <p:nvSpPr>
          <p:cNvPr id="138" name="Text Placeholder 137">
            <a:extLst>
              <a:ext uri="{FF2B5EF4-FFF2-40B4-BE49-F238E27FC236}">
                <a16:creationId xmlns:a16="http://schemas.microsoft.com/office/drawing/2014/main" id="{462B07C6-5B4D-AB97-3376-C4F8BFC2C143}"/>
              </a:ext>
            </a:extLst>
          </p:cNvPr>
          <p:cNvSpPr>
            <a:spLocks noGrp="1"/>
          </p:cNvSpPr>
          <p:nvPr>
            <p:ph type="body" sz="quarter" idx="35"/>
          </p:nvPr>
        </p:nvSpPr>
        <p:spPr/>
        <p:txBody>
          <a:bodyPr/>
          <a:lstStyle/>
          <a:p>
            <a:r>
              <a:rPr lang="en-US" dirty="0"/>
              <a:t>Content Developer</a:t>
            </a:r>
          </a:p>
        </p:txBody>
      </p:sp>
      <p:sp>
        <p:nvSpPr>
          <p:cNvPr id="2" name="Footer Placeholder 1">
            <a:extLst>
              <a:ext uri="{FF2B5EF4-FFF2-40B4-BE49-F238E27FC236}">
                <a16:creationId xmlns:a16="http://schemas.microsoft.com/office/drawing/2014/main" id="{E0C0AB0C-E0B6-7838-D865-2AB638122FD9}"/>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840605972"/>
      </p:ext>
    </p:extLst>
  </p:cSld>
  <p:clrMapOvr>
    <a:masterClrMapping/>
  </p:clrMapOvr>
</p:sld>
</file>

<file path=ppt/slides/slide1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SUMMARY</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p:txBody>
          <a:bodyPr/>
          <a:lstStyle/>
          <a:p>
            <a:r>
              <a:rPr lang="en-US" sz="1800" dirty="0">
                <a:solidFill>
                  <a:schemeClr val="bg1"/>
                </a:solidFill>
                <a:latin typeface="Segoe UI Light" panose="020B0502040204020203" pitchFamily="34" charset="0"/>
                <a:ea typeface="+mn-lt"/>
                <a:cs typeface="Segoe UI Light" panose="020B0502040204020203" pitchFamily="34" charset="0"/>
              </a:rPr>
              <a:t>At Krypto Logics, we believe in giving 110%. By using our next-generation data architecture, we help investors virtually manage their portfolios. We thrive because of our market knowledge and great team. As our CEO says, "Efficiencies will come from proactively transforming how we do business."</a:t>
            </a:r>
          </a:p>
          <a:p>
            <a:endParaRPr lang="en-US" dirty="0"/>
          </a:p>
        </p:txBody>
      </p:sp>
    </p:spTree>
    <p:extLst>
      <p:ext uri="{BB962C8B-B14F-4D97-AF65-F5344CB8AC3E}">
        <p14:creationId xmlns:p14="http://schemas.microsoft.com/office/powerpoint/2010/main" val="1958759625"/>
      </p:ext>
    </p:extLst>
  </p:cSld>
  <p:clrMapOvr>
    <a:masterClrMapping/>
  </p:clrMapOvr>
</p:sld>
</file>

<file path=ppt/slides/slide1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dirty="0">
                <a:latin typeface="Segoe UI Light" panose="020B0502040204020203" pitchFamily="34" charset="0"/>
                <a:cs typeface="Segoe UI Light" panose="020B0502040204020203" pitchFamily="34" charset="0"/>
              </a:rPr>
              <a:t>Mirjam Nilsson​</a:t>
            </a:r>
          </a:p>
          <a:p>
            <a:pPr algn="l"/>
            <a:r>
              <a:rPr lang="en-US" dirty="0">
                <a:latin typeface="Segoe UI Light" panose="020B0502040204020203" pitchFamily="34" charset="0"/>
                <a:cs typeface="Segoe UI Light" panose="020B0502040204020203" pitchFamily="34" charset="0"/>
              </a:rPr>
              <a:t>mirjam@greatsiteaddress.com </a:t>
            </a:r>
            <a:endParaRPr lang="en-US" dirty="0">
              <a:latin typeface="Segoe UI Light" panose="020B0502040204020203" pitchFamily="34" charset="0"/>
              <a:ea typeface="Calibri"/>
              <a:cs typeface="Segoe UI Light" panose="020B0502040204020203" pitchFamily="34" charset="0"/>
            </a:endParaRPr>
          </a:p>
          <a:p>
            <a:pPr algn="l"/>
            <a:r>
              <a:rPr lang="en-US" dirty="0">
                <a:latin typeface="Segoe UI Light" panose="020B0502040204020203" pitchFamily="34" charset="0"/>
                <a:cs typeface="Segoe UI Light" panose="020B0502040204020203" pitchFamily="34" charset="0"/>
              </a:rPr>
              <a:t>www.greatsiteaddress.com </a:t>
            </a:r>
            <a:endParaRPr lang="en-US" dirty="0">
              <a:latin typeface="Segoe UI Light" panose="020B0502040204020203" pitchFamily="34" charset="0"/>
              <a:ea typeface="Calibri" panose="020F0502020204030204"/>
              <a:cs typeface="Segoe UI Light" panose="020B0502040204020203" pitchFamily="34" charset="0"/>
            </a:endParaRPr>
          </a:p>
          <a:p>
            <a:endParaRPr lang="en-US" dirty="0"/>
          </a:p>
        </p:txBody>
      </p:sp>
    </p:spTree>
    <p:extLst>
      <p:ext uri="{BB962C8B-B14F-4D97-AF65-F5344CB8AC3E}">
        <p14:creationId xmlns:p14="http://schemas.microsoft.com/office/powerpoint/2010/main" val="1877701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t>CRYPTO:</a:t>
            </a:r>
            <a:br>
              <a:rPr lang="en-US" dirty="0"/>
            </a:br>
            <a:r>
              <a:rPr lang="en-US" dirty="0"/>
              <a:t>INVESTING &amp; TRADING</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t>Mirijam Nilsson</a:t>
            </a: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Introduction</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Investing &amp; Trading</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Portfolio Build Up</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Areas Of Focus</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Summary</a:t>
            </a:r>
          </a:p>
        </p:txBody>
      </p:sp>
      <p:sp>
        <p:nvSpPr>
          <p:cNvPr id="4" name="Footer Placeholder 3">
            <a:extLst>
              <a:ext uri="{FF2B5EF4-FFF2-40B4-BE49-F238E27FC236}">
                <a16:creationId xmlns:a16="http://schemas.microsoft.com/office/drawing/2014/main" id="{DDD0AE42-75AF-229C-2692-C10ADA4FFA83}"/>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3548027083"/>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p:txBody>
          <a:bodyPr/>
          <a:lstStyle/>
          <a:p>
            <a:r>
              <a:rPr lang="en-US" dirty="0"/>
              <a:t>At Krypto Logics, we empower investors to maximize their portfolios to help them meet their financial goals responsibly. By offering customized and sophisticated strategies, we help clients' portfolios grow organically and foster a trusted consumer-consultant relationship.</a:t>
            </a:r>
          </a:p>
          <a:p>
            <a:endParaRPr lang="en-US" dirty="0"/>
          </a:p>
        </p:txBody>
      </p:sp>
    </p:spTree>
    <p:extLst>
      <p:ext uri="{BB962C8B-B14F-4D97-AF65-F5344CB8AC3E}">
        <p14:creationId xmlns:p14="http://schemas.microsoft.com/office/powerpoint/2010/main" val="33807598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r>
              <a:rPr lang="en-US" dirty="0"/>
              <a:t>TRADING &amp; INVESTING</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p:txBody>
          <a:bodyPr/>
          <a:lstStyle/>
          <a:p>
            <a:r>
              <a:rPr lang="en-US" dirty="0"/>
              <a:t>Crypto can be complicated but getting started doesn’t have to be</a:t>
            </a:r>
          </a:p>
        </p:txBody>
      </p:sp>
    </p:spTree>
    <p:extLst>
      <p:ext uri="{BB962C8B-B14F-4D97-AF65-F5344CB8AC3E}">
        <p14:creationId xmlns:p14="http://schemas.microsoft.com/office/powerpoint/2010/main" val="5484762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098804" y="832104"/>
            <a:ext cx="9994392" cy="1069848"/>
          </a:xfrm>
        </p:spPr>
        <p:txBody>
          <a:bodyPr/>
          <a:lstStyle/>
          <a:p>
            <a:r>
              <a:rPr lang="en-US" sz="4000" b="1" spc="600" dirty="0">
                <a:ln w="28575">
                  <a:noFill/>
                  <a:prstDash val="solid"/>
                </a:ln>
                <a:solidFill>
                  <a:schemeClr val="bg1"/>
                </a:solidFill>
                <a:latin typeface="Tw Cen MT" panose="020B0602020104020603" pitchFamily="34" charset="77"/>
              </a:rPr>
              <a:t>GLOBAL CURRENCY MARKETS</a:t>
            </a:r>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5</a:t>
            </a:fld>
            <a:endParaRPr lang="en-US" dirty="0"/>
          </a:p>
        </p:txBody>
      </p:sp>
      <p:graphicFrame>
        <p:nvGraphicFramePr>
          <p:cNvPr id="4" name="Table 4">
            <a:extLst>
              <a:ext uri="{FF2B5EF4-FFF2-40B4-BE49-F238E27FC236}">
                <a16:creationId xmlns:a16="http://schemas.microsoft.com/office/drawing/2014/main" id="{49C20947-A133-32C2-D0F4-654D337A74ED}"/>
              </a:ext>
            </a:extLst>
          </p:cNvPr>
          <p:cNvGraphicFramePr>
            <a:graphicFrameLocks noGrp="1"/>
          </p:cNvGraphicFramePr>
          <p:nvPr>
            <p:ph idx="1"/>
            <p:extLst>
              <p:ext uri="{D42A27DB-BD31-4B8C-83A1-F6EECF244321}">
                <p14:modId xmlns:p14="http://schemas.microsoft.com/office/powerpoint/2010/main" val="3951968750"/>
              </p:ext>
            </p:extLst>
          </p:nvPr>
        </p:nvGraphicFramePr>
        <p:xfrm>
          <a:off x="1324266" y="2212975"/>
          <a:ext cx="9543469" cy="2963361"/>
        </p:xfrm>
        <a:graphic>
          <a:graphicData uri="http://schemas.openxmlformats.org/drawingml/2006/table">
            <a:tbl>
              <a:tblPr firstRow="1" lastCol="1" bandRow="1">
                <a:tableStyleId>{5C22544A-7EE6-4342-B048-85BDC9FD1C3A}</a:tableStyleId>
              </a:tblPr>
              <a:tblGrid>
                <a:gridCol w="925972">
                  <a:extLst>
                    <a:ext uri="{9D8B030D-6E8A-4147-A177-3AD203B41FA5}">
                      <a16:colId xmlns:a16="http://schemas.microsoft.com/office/drawing/2014/main" val="1689330750"/>
                    </a:ext>
                  </a:extLst>
                </a:gridCol>
                <a:gridCol w="2152890">
                  <a:extLst>
                    <a:ext uri="{9D8B030D-6E8A-4147-A177-3AD203B41FA5}">
                      <a16:colId xmlns:a16="http://schemas.microsoft.com/office/drawing/2014/main" val="2660631934"/>
                    </a:ext>
                  </a:extLst>
                </a:gridCol>
                <a:gridCol w="2164466">
                  <a:extLst>
                    <a:ext uri="{9D8B030D-6E8A-4147-A177-3AD203B41FA5}">
                      <a16:colId xmlns:a16="http://schemas.microsoft.com/office/drawing/2014/main" val="3909717689"/>
                    </a:ext>
                  </a:extLst>
                </a:gridCol>
                <a:gridCol w="2141317">
                  <a:extLst>
                    <a:ext uri="{9D8B030D-6E8A-4147-A177-3AD203B41FA5}">
                      <a16:colId xmlns:a16="http://schemas.microsoft.com/office/drawing/2014/main" val="1603189107"/>
                    </a:ext>
                  </a:extLst>
                </a:gridCol>
                <a:gridCol w="2158824">
                  <a:extLst>
                    <a:ext uri="{9D8B030D-6E8A-4147-A177-3AD203B41FA5}">
                      <a16:colId xmlns:a16="http://schemas.microsoft.com/office/drawing/2014/main" val="2755691855"/>
                    </a:ext>
                  </a:extLst>
                </a:gridCol>
              </a:tblGrid>
              <a:tr h="426377">
                <a:tc>
                  <a:txBody>
                    <a:bodyPr/>
                    <a:lstStyle/>
                    <a:p>
                      <a:pPr algn="ctr"/>
                      <a:endParaRPr lang="en-US" sz="2000" dirty="0">
                        <a:solidFill>
                          <a:schemeClr val="bg1"/>
                        </a:solidFill>
                        <a:latin typeface="Segoe UI" panose="020B0502040204020203" pitchFamily="34" charset="0"/>
                        <a:cs typeface="Segoe UI" panose="020B0502040204020203" pitchFamily="34" charset="0"/>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2400" b="1" i="0" dirty="0">
                          <a:solidFill>
                            <a:schemeClr val="accent3">
                              <a:lumMod val="25000"/>
                            </a:schemeClr>
                          </a:solidFill>
                          <a:latin typeface="Tw Cen MT" panose="020B0602020104020603" pitchFamily="34" charset="77"/>
                          <a:cs typeface="Segoe UI Light" panose="020B0502040204020203" pitchFamily="34" charset="0"/>
                        </a:rPr>
                        <a:t>$USD</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2400" b="1" i="0" dirty="0">
                          <a:solidFill>
                            <a:schemeClr val="accent3">
                              <a:lumMod val="25000"/>
                            </a:schemeClr>
                          </a:solidFill>
                          <a:latin typeface="Tw Cen MT" panose="020B0602020104020603" pitchFamily="34" charset="77"/>
                          <a:cs typeface="Segoe UI Light" panose="020B0502040204020203" pitchFamily="34" charset="0"/>
                        </a:rPr>
                        <a:t>£EUR</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lvl="0" algn="ctr">
                        <a:buNone/>
                      </a:pPr>
                      <a:r>
                        <a:rPr lang="en-US" sz="2400" b="1" i="0" dirty="0">
                          <a:solidFill>
                            <a:schemeClr val="accent3">
                              <a:lumMod val="25000"/>
                            </a:schemeClr>
                          </a:solidFill>
                          <a:latin typeface="Tw Cen MT" panose="020B0602020104020603" pitchFamily="34" charset="77"/>
                          <a:cs typeface="Segoe UI Light" panose="020B0502040204020203" pitchFamily="34" charset="0"/>
                        </a:rPr>
                        <a:t>¥JPY</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lvl="0" algn="ctr">
                        <a:buNone/>
                      </a:pPr>
                      <a:r>
                        <a:rPr lang="en-US" sz="2400" b="1" i="0" u="none" strike="noStrike" noProof="0" dirty="0">
                          <a:solidFill>
                            <a:schemeClr val="accent3">
                              <a:lumMod val="25000"/>
                            </a:schemeClr>
                          </a:solidFill>
                          <a:latin typeface="Tw Cen MT" panose="020B0602020104020603" pitchFamily="34" charset="77"/>
                          <a:cs typeface="Segoe UI Light" panose="020B0502040204020203" pitchFamily="34" charset="0"/>
                        </a:rPr>
                        <a:t>₿</a:t>
                      </a:r>
                      <a:r>
                        <a:rPr lang="en-US" sz="2400" b="1" i="0" dirty="0">
                          <a:solidFill>
                            <a:schemeClr val="accent3">
                              <a:lumMod val="25000"/>
                            </a:schemeClr>
                          </a:solidFill>
                          <a:latin typeface="Tw Cen MT" panose="020B0602020104020603" pitchFamily="34" charset="77"/>
                          <a:cs typeface="Segoe UI Light" panose="020B0502040204020203" pitchFamily="34" charset="0"/>
                        </a:rPr>
                        <a:t>BTC</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479928716"/>
                  </a:ext>
                </a:extLst>
              </a:tr>
              <a:tr h="607863">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Q1</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4.5</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2.3</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1.7</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5.0</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extLst>
                  <a:ext uri="{0D108BD9-81ED-4DB2-BD59-A6C34878D82A}">
                    <a16:rowId xmlns:a16="http://schemas.microsoft.com/office/drawing/2014/main" val="1760208656"/>
                  </a:ext>
                </a:extLst>
              </a:tr>
              <a:tr h="610590">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Q2</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3.2</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5.1</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4.4</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3.0</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extLst>
                  <a:ext uri="{0D108BD9-81ED-4DB2-BD59-A6C34878D82A}">
                    <a16:rowId xmlns:a16="http://schemas.microsoft.com/office/drawing/2014/main" val="3634243071"/>
                  </a:ext>
                </a:extLst>
              </a:tr>
              <a:tr h="627902">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Q3</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2.1</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1.7</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2.5</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2.8</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extLst>
                  <a:ext uri="{0D108BD9-81ED-4DB2-BD59-A6C34878D82A}">
                    <a16:rowId xmlns:a16="http://schemas.microsoft.com/office/drawing/2014/main" val="415808797"/>
                  </a:ext>
                </a:extLst>
              </a:tr>
              <a:tr h="659806">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Q4</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4.5</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2.2</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1.7</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7.0</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extLst>
                  <a:ext uri="{0D108BD9-81ED-4DB2-BD59-A6C34878D82A}">
                    <a16:rowId xmlns:a16="http://schemas.microsoft.com/office/drawing/2014/main" val="380950325"/>
                  </a:ext>
                </a:extLst>
              </a:tr>
            </a:tbl>
          </a:graphicData>
        </a:graphic>
      </p:graphicFrame>
      <p:sp>
        <p:nvSpPr>
          <p:cNvPr id="3" name="Footer Placeholder 2">
            <a:extLst>
              <a:ext uri="{FF2B5EF4-FFF2-40B4-BE49-F238E27FC236}">
                <a16:creationId xmlns:a16="http://schemas.microsoft.com/office/drawing/2014/main" id="{D534491D-AF3A-C879-49E6-F11A17AC3008}"/>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12087244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C44EC9-F730-00B6-E479-530EC276D851}"/>
              </a:ext>
              <a:ext uri="{C183D7F6-B498-43B3-948B-1728B52AA6E4}">
                <adec:decorative xmlns:adec="http://schemas.microsoft.com/office/drawing/2017/decorative" val="1"/>
              </a:ext>
            </a:extLst>
          </p:cNvPr>
          <p:cNvGrpSpPr/>
          <p:nvPr/>
        </p:nvGrpSpPr>
        <p:grpSpPr>
          <a:xfrm rot="10800000">
            <a:off x="1497321" y="2736484"/>
            <a:ext cx="1512407" cy="938717"/>
            <a:chOff x="4779792" y="2384561"/>
            <a:chExt cx="3365480" cy="2088878"/>
          </a:xfrm>
          <a:solidFill>
            <a:schemeClr val="accent6">
              <a:alpha val="50231"/>
            </a:schemeClr>
          </a:solidFill>
        </p:grpSpPr>
        <p:sp>
          <p:nvSpPr>
            <p:cNvPr id="5" name="Freeform 4">
              <a:extLst>
                <a:ext uri="{FF2B5EF4-FFF2-40B4-BE49-F238E27FC236}">
                  <a16:creationId xmlns:a16="http://schemas.microsoft.com/office/drawing/2014/main" id="{8B6D2F8E-4F98-B89F-E4FB-DD9F900821E1}"/>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99EBD7AD-ED91-CC5F-0110-3EE43A60F946}"/>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7" name="Group 6">
            <a:extLst>
              <a:ext uri="{FF2B5EF4-FFF2-40B4-BE49-F238E27FC236}">
                <a16:creationId xmlns:a16="http://schemas.microsoft.com/office/drawing/2014/main" id="{56B0BED4-B4D2-A8C2-9E8E-FA7D1819E15A}"/>
              </a:ext>
              <a:ext uri="{C183D7F6-B498-43B3-948B-1728B52AA6E4}">
                <adec:decorative xmlns:adec="http://schemas.microsoft.com/office/drawing/2017/decorative" val="1"/>
              </a:ext>
            </a:extLst>
          </p:cNvPr>
          <p:cNvGrpSpPr/>
          <p:nvPr/>
        </p:nvGrpSpPr>
        <p:grpSpPr>
          <a:xfrm>
            <a:off x="9199707" y="3205843"/>
            <a:ext cx="1512408" cy="938718"/>
            <a:chOff x="4779792" y="2384561"/>
            <a:chExt cx="3365480" cy="2088878"/>
          </a:xfrm>
          <a:solidFill>
            <a:schemeClr val="accent1">
              <a:alpha val="48174"/>
            </a:schemeClr>
          </a:solidFill>
        </p:grpSpPr>
        <p:sp>
          <p:nvSpPr>
            <p:cNvPr id="8" name="Freeform 1">
              <a:extLst>
                <a:ext uri="{FF2B5EF4-FFF2-40B4-BE49-F238E27FC236}">
                  <a16:creationId xmlns:a16="http://schemas.microsoft.com/office/drawing/2014/main" id="{B542C6FD-B908-03BB-DE9D-1E76EE849265}"/>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21">
              <a:extLst>
                <a:ext uri="{FF2B5EF4-FFF2-40B4-BE49-F238E27FC236}">
                  <a16:creationId xmlns:a16="http://schemas.microsoft.com/office/drawing/2014/main" id="{594F7F18-2B8D-7493-904B-1BD252DFC677}"/>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p:txBody>
          <a:bodyPr/>
          <a:lstStyle/>
          <a:p>
            <a:r>
              <a:rPr lang="en-US" dirty="0"/>
              <a:t>WEALTH IS THE ABILITY TO FULLY EXPERIENCE LIFE.</a:t>
            </a:r>
            <a:br>
              <a:rPr lang="en-US" dirty="0"/>
            </a:br>
            <a:endParaRPr lang="en-US" dirty="0"/>
          </a:p>
        </p:txBody>
      </p:sp>
      <p:sp>
        <p:nvSpPr>
          <p:cNvPr id="3" name="Subtitle 2">
            <a:extLst>
              <a:ext uri="{FF2B5EF4-FFF2-40B4-BE49-F238E27FC236}">
                <a16:creationId xmlns:a16="http://schemas.microsoft.com/office/drawing/2014/main" id="{4CE82C04-6445-9E02-B0E8-8D809278C37D}"/>
              </a:ext>
            </a:extLst>
          </p:cNvPr>
          <p:cNvSpPr>
            <a:spLocks noGrp="1"/>
          </p:cNvSpPr>
          <p:nvPr>
            <p:ph type="subTitle" idx="1"/>
          </p:nvPr>
        </p:nvSpPr>
        <p:spPr/>
        <p:txBody>
          <a:bodyPr/>
          <a:lstStyle/>
          <a:p>
            <a:r>
              <a:rPr lang="en-US" dirty="0"/>
              <a:t>-Henry David Thoreau</a:t>
            </a:r>
          </a:p>
        </p:txBody>
      </p:sp>
    </p:spTree>
    <p:extLst>
      <p:ext uri="{BB962C8B-B14F-4D97-AF65-F5344CB8AC3E}">
        <p14:creationId xmlns:p14="http://schemas.microsoft.com/office/powerpoint/2010/main" val="12132100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p:txBody>
          <a:bodyPr/>
          <a:lstStyle/>
          <a:p>
            <a:r>
              <a:rPr lang="en-US" dirty="0"/>
              <a:t>TYPES OF TOKENS</a:t>
            </a:r>
          </a:p>
        </p:txBody>
      </p:sp>
      <p:sp>
        <p:nvSpPr>
          <p:cNvPr id="4" name="Text Placeholder 3">
            <a:extLst>
              <a:ext uri="{FF2B5EF4-FFF2-40B4-BE49-F238E27FC236}">
                <a16:creationId xmlns:a16="http://schemas.microsoft.com/office/drawing/2014/main" id="{55DA2D8B-92F5-22B2-084C-934BCBC00DFD}"/>
              </a:ext>
            </a:extLst>
          </p:cNvPr>
          <p:cNvSpPr>
            <a:spLocks noGrp="1"/>
          </p:cNvSpPr>
          <p:nvPr>
            <p:ph type="body" sz="quarter" idx="12"/>
          </p:nvPr>
        </p:nvSpPr>
        <p:spPr/>
        <p:txBody>
          <a:bodyPr/>
          <a:lstStyle/>
          <a:p>
            <a:r>
              <a:rPr lang="en-US" dirty="0"/>
              <a:t>Payment</a:t>
            </a:r>
          </a:p>
        </p:txBody>
      </p:sp>
      <p:sp>
        <p:nvSpPr>
          <p:cNvPr id="5" name="Text Placeholder 4">
            <a:extLst>
              <a:ext uri="{FF2B5EF4-FFF2-40B4-BE49-F238E27FC236}">
                <a16:creationId xmlns:a16="http://schemas.microsoft.com/office/drawing/2014/main" id="{8B004B5D-BB88-E446-FDC1-8BE748EFE8B6}"/>
              </a:ext>
            </a:extLst>
          </p:cNvPr>
          <p:cNvSpPr>
            <a:spLocks noGrp="1"/>
          </p:cNvSpPr>
          <p:nvPr>
            <p:ph type="body" sz="quarter" idx="13"/>
          </p:nvPr>
        </p:nvSpPr>
        <p:spPr/>
        <p:txBody>
          <a:bodyPr/>
          <a:lstStyle/>
          <a:p>
            <a:r>
              <a:rPr lang="en-US" dirty="0"/>
              <a:t>Used to complete transactions anywhere crypto is accepted</a:t>
            </a:r>
          </a:p>
          <a:p>
            <a:endParaRPr lang="en-US" dirty="0"/>
          </a:p>
        </p:txBody>
      </p:sp>
      <p:sp>
        <p:nvSpPr>
          <p:cNvPr id="6" name="Text Placeholder 5">
            <a:extLst>
              <a:ext uri="{FF2B5EF4-FFF2-40B4-BE49-F238E27FC236}">
                <a16:creationId xmlns:a16="http://schemas.microsoft.com/office/drawing/2014/main" id="{98AC0C5B-16A7-E317-7222-BF9FA26C0DC6}"/>
              </a:ext>
            </a:extLst>
          </p:cNvPr>
          <p:cNvSpPr>
            <a:spLocks noGrp="1"/>
          </p:cNvSpPr>
          <p:nvPr>
            <p:ph type="body" sz="quarter" idx="14"/>
          </p:nvPr>
        </p:nvSpPr>
        <p:spPr/>
        <p:txBody>
          <a:bodyPr/>
          <a:lstStyle/>
          <a:p>
            <a:r>
              <a:rPr lang="en-US" dirty="0"/>
              <a:t>Utility</a:t>
            </a:r>
          </a:p>
        </p:txBody>
      </p:sp>
      <p:sp>
        <p:nvSpPr>
          <p:cNvPr id="7" name="Text Placeholder 6">
            <a:extLst>
              <a:ext uri="{FF2B5EF4-FFF2-40B4-BE49-F238E27FC236}">
                <a16:creationId xmlns:a16="http://schemas.microsoft.com/office/drawing/2014/main" id="{77D9B67F-AD02-4BA5-209B-C91070303A72}"/>
              </a:ext>
            </a:extLst>
          </p:cNvPr>
          <p:cNvSpPr>
            <a:spLocks noGrp="1"/>
          </p:cNvSpPr>
          <p:nvPr>
            <p:ph type="body" sz="quarter" idx="15"/>
          </p:nvPr>
        </p:nvSpPr>
        <p:spPr/>
        <p:txBody>
          <a:bodyPr/>
          <a:lstStyle/>
          <a:p>
            <a:r>
              <a:rPr lang="en-US" dirty="0"/>
              <a:t>These tokens have a specific use within a blockchain</a:t>
            </a:r>
          </a:p>
          <a:p>
            <a:endParaRPr lang="en-US" dirty="0"/>
          </a:p>
        </p:txBody>
      </p:sp>
      <p:sp>
        <p:nvSpPr>
          <p:cNvPr id="8" name="Text Placeholder 7">
            <a:extLst>
              <a:ext uri="{FF2B5EF4-FFF2-40B4-BE49-F238E27FC236}">
                <a16:creationId xmlns:a16="http://schemas.microsoft.com/office/drawing/2014/main" id="{6269FBD2-F371-6F7E-1D42-95EFADFA10DD}"/>
              </a:ext>
            </a:extLst>
          </p:cNvPr>
          <p:cNvSpPr>
            <a:spLocks noGrp="1"/>
          </p:cNvSpPr>
          <p:nvPr>
            <p:ph type="body" sz="quarter" idx="16"/>
          </p:nvPr>
        </p:nvSpPr>
        <p:spPr/>
        <p:txBody>
          <a:bodyPr/>
          <a:lstStyle/>
          <a:p>
            <a:r>
              <a:rPr lang="en-US" dirty="0"/>
              <a:t>Security</a:t>
            </a:r>
          </a:p>
        </p:txBody>
      </p:sp>
      <p:sp>
        <p:nvSpPr>
          <p:cNvPr id="9" name="Text Placeholder 8">
            <a:extLst>
              <a:ext uri="{FF2B5EF4-FFF2-40B4-BE49-F238E27FC236}">
                <a16:creationId xmlns:a16="http://schemas.microsoft.com/office/drawing/2014/main" id="{F039B280-D4F1-D5B7-9D62-C1DA10C605C9}"/>
              </a:ext>
            </a:extLst>
          </p:cNvPr>
          <p:cNvSpPr>
            <a:spLocks noGrp="1"/>
          </p:cNvSpPr>
          <p:nvPr>
            <p:ph type="body" sz="quarter" idx="17"/>
          </p:nvPr>
        </p:nvSpPr>
        <p:spPr/>
        <p:txBody>
          <a:bodyPr/>
          <a:lstStyle/>
          <a:p>
            <a:r>
              <a:rPr lang="en-US" dirty="0"/>
              <a:t>Tokens backed by securities</a:t>
            </a:r>
          </a:p>
          <a:p>
            <a:endParaRPr lang="en-US" dirty="0"/>
          </a:p>
        </p:txBody>
      </p:sp>
      <p:sp>
        <p:nvSpPr>
          <p:cNvPr id="10" name="Text Placeholder 9">
            <a:extLst>
              <a:ext uri="{FF2B5EF4-FFF2-40B4-BE49-F238E27FC236}">
                <a16:creationId xmlns:a16="http://schemas.microsoft.com/office/drawing/2014/main" id="{6A9C835B-EE7B-2801-6842-7044F690144A}"/>
              </a:ext>
            </a:extLst>
          </p:cNvPr>
          <p:cNvSpPr>
            <a:spLocks noGrp="1"/>
          </p:cNvSpPr>
          <p:nvPr>
            <p:ph type="body" sz="quarter" idx="18"/>
          </p:nvPr>
        </p:nvSpPr>
        <p:spPr/>
        <p:txBody>
          <a:bodyPr/>
          <a:lstStyle/>
          <a:p>
            <a:r>
              <a:rPr lang="en-US" dirty="0"/>
              <a:t>NFT</a:t>
            </a:r>
          </a:p>
        </p:txBody>
      </p:sp>
      <p:sp>
        <p:nvSpPr>
          <p:cNvPr id="11" name="Text Placeholder 10">
            <a:extLst>
              <a:ext uri="{FF2B5EF4-FFF2-40B4-BE49-F238E27FC236}">
                <a16:creationId xmlns:a16="http://schemas.microsoft.com/office/drawing/2014/main" id="{429544CE-BE3D-F6DD-FADE-D85F729A9BCC}"/>
              </a:ext>
            </a:extLst>
          </p:cNvPr>
          <p:cNvSpPr>
            <a:spLocks noGrp="1"/>
          </p:cNvSpPr>
          <p:nvPr>
            <p:ph type="body" sz="quarter" idx="19"/>
          </p:nvPr>
        </p:nvSpPr>
        <p:spPr/>
        <p:txBody>
          <a:bodyPr/>
          <a:lstStyle/>
          <a:p>
            <a:r>
              <a:rPr lang="en-US" dirty="0"/>
              <a:t>Authenticates ownership of specific assets</a:t>
            </a:r>
          </a:p>
          <a:p>
            <a:endParaRPr lang="en-US" dirty="0"/>
          </a:p>
        </p:txBody>
      </p:sp>
      <p:sp>
        <p:nvSpPr>
          <p:cNvPr id="81" name="Text Placeholder 80">
            <a:extLst>
              <a:ext uri="{FF2B5EF4-FFF2-40B4-BE49-F238E27FC236}">
                <a16:creationId xmlns:a16="http://schemas.microsoft.com/office/drawing/2014/main" id="{2AF0BD8F-E098-8282-AE8C-8BFAB5EBBFC2}"/>
              </a:ext>
            </a:extLst>
          </p:cNvPr>
          <p:cNvSpPr>
            <a:spLocks noGrp="1"/>
          </p:cNvSpPr>
          <p:nvPr>
            <p:ph type="body" sz="quarter" idx="20"/>
          </p:nvPr>
        </p:nvSpPr>
        <p:spPr/>
        <p:txBody>
          <a:bodyPr/>
          <a:lstStyle/>
          <a:p>
            <a:r>
              <a:rPr lang="en-US" sz="2400" b="1" dirty="0">
                <a:solidFill>
                  <a:schemeClr val="accent3">
                    <a:lumMod val="25000"/>
                  </a:schemeClr>
                </a:solidFill>
                <a:latin typeface="Tw Cen MT" panose="020B0602020104020603" pitchFamily="34" charset="77"/>
                <a:ea typeface="Source Sans Pro" panose="020B0503030403020204" pitchFamily="34" charset="0"/>
              </a:rPr>
              <a:t>Gaming</a:t>
            </a:r>
            <a:endParaRPr lang="en-US" dirty="0"/>
          </a:p>
        </p:txBody>
      </p:sp>
      <p:sp>
        <p:nvSpPr>
          <p:cNvPr id="2" name="Text Placeholder 1">
            <a:extLst>
              <a:ext uri="{FF2B5EF4-FFF2-40B4-BE49-F238E27FC236}">
                <a16:creationId xmlns:a16="http://schemas.microsoft.com/office/drawing/2014/main" id="{D733E31E-F298-485B-42BF-303CC635241F}"/>
              </a:ext>
            </a:extLst>
          </p:cNvPr>
          <p:cNvSpPr>
            <a:spLocks noGrp="1"/>
          </p:cNvSpPr>
          <p:nvPr>
            <p:ph type="body" sz="quarter" idx="21"/>
          </p:nvPr>
        </p:nvSpPr>
        <p:spPr/>
        <p:txBody>
          <a:bodyPr/>
          <a:lstStyle/>
          <a:p>
            <a:r>
              <a:rPr lang="en-US" dirty="0"/>
              <a:t>Used as in-game currency and traded with real world value</a:t>
            </a:r>
          </a:p>
          <a:p>
            <a:endParaRPr lang="en-US" dirty="0"/>
          </a:p>
        </p:txBody>
      </p:sp>
    </p:spTree>
    <p:extLst>
      <p:ext uri="{BB962C8B-B14F-4D97-AF65-F5344CB8AC3E}">
        <p14:creationId xmlns:p14="http://schemas.microsoft.com/office/powerpoint/2010/main" val="1430138192"/>
      </p:ext>
    </p:extLst>
  </p:cSld>
  <p:clrMapOvr>
    <a:masterClrMapping/>
  </p:clrMapOvr>
</p:sld>
</file>

<file path=ppt/slides/slide8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05">
            <a:extLst>
              <a:ext uri="{FF2B5EF4-FFF2-40B4-BE49-F238E27FC236}">
                <a16:creationId xmlns:a16="http://schemas.microsoft.com/office/drawing/2014/main" id="{734F8B63-0C1D-770B-CA9D-EE7ACF817C1F}"/>
              </a:ext>
            </a:extLst>
          </p:cNvPr>
          <p:cNvSpPr>
            <a:spLocks noGrp="1"/>
          </p:cNvSpPr>
          <p:nvPr>
            <p:ph type="title"/>
          </p:nvPr>
        </p:nvSpPr>
        <p:spPr/>
        <p:txBody>
          <a:bodyPr/>
          <a:lstStyle/>
          <a:p>
            <a:r>
              <a:rPr lang="en-US" dirty="0"/>
              <a:t>PORTFOLIO BUILDUP</a:t>
            </a:r>
          </a:p>
        </p:txBody>
      </p:sp>
      <p:sp>
        <p:nvSpPr>
          <p:cNvPr id="139" name="Slide Number Placeholder 138">
            <a:extLst>
              <a:ext uri="{FF2B5EF4-FFF2-40B4-BE49-F238E27FC236}">
                <a16:creationId xmlns:a16="http://schemas.microsoft.com/office/drawing/2014/main" id="{0C6CCCC3-BCC9-AE9B-C2AE-4D9986B5F8AE}"/>
              </a:ext>
            </a:extLst>
          </p:cNvPr>
          <p:cNvSpPr>
            <a:spLocks noGrp="1"/>
          </p:cNvSpPr>
          <p:nvPr>
            <p:ph type="sldNum" sz="quarter" idx="11"/>
          </p:nvPr>
        </p:nvSpPr>
        <p:spPr/>
        <p:txBody>
          <a:bodyPr/>
          <a:lstStyle/>
          <a:p>
            <a:fld id="{294A09A9-5501-47C1-A89A-A340965A2BE2}" type="slidenum">
              <a:rPr lang="en-US" smtClean="0"/>
              <a:pPr/>
              <a:t>8</a:t>
            </a:fld>
            <a:endParaRPr lang="en-US" dirty="0"/>
          </a:p>
        </p:txBody>
      </p:sp>
      <p:pic>
        <p:nvPicPr>
          <p:cNvPr id="85" name="Picture Placeholder 84" descr="Continuous Improvement outline">
            <a:extLst>
              <a:ext uri="{FF2B5EF4-FFF2-40B4-BE49-F238E27FC236}">
                <a16:creationId xmlns:a16="http://schemas.microsoft.com/office/drawing/2014/main" id="{D65F5CE9-1D9A-9BF0-5ADD-C4E2693DA4CB}"/>
              </a:ext>
            </a:extLst>
          </p:cNvPr>
          <p:cNvPicPr>
            <a:picLocks noGrp="1" noChangeAspect="1"/>
          </p:cNvPicPr>
          <p:nvPr>
            <p:ph type="pic" sz="quarter" idx="22"/>
          </p:nvPr>
        </p:nvPicPr>
        <p:blipFill rotWithShape="1">
          <a:blip r:embed="rId2"/>
          <a:srcRect t="517" b="517"/>
          <a:stretch/>
        </p:blipFill>
        <p:spPr>
          <a:xfrm>
            <a:off x="1583555" y="2980517"/>
            <a:ext cx="713074" cy="713074"/>
          </a:xfrm>
        </p:spPr>
      </p:pic>
      <p:pic>
        <p:nvPicPr>
          <p:cNvPr id="86" name="Picture Placeholder 85" descr="Wallet outline">
            <a:extLst>
              <a:ext uri="{FF2B5EF4-FFF2-40B4-BE49-F238E27FC236}">
                <a16:creationId xmlns:a16="http://schemas.microsoft.com/office/drawing/2014/main" id="{EDC60F06-D73E-F719-14FA-A6F1ECF09300}"/>
              </a:ext>
            </a:extLst>
          </p:cNvPr>
          <p:cNvPicPr>
            <a:picLocks noGrp="1" noChangeAspect="1"/>
          </p:cNvPicPr>
          <p:nvPr>
            <p:ph type="pic" sz="quarter" idx="23"/>
          </p:nvPr>
        </p:nvPicPr>
        <p:blipFill rotWithShape="1">
          <a:blip r:embed="rId3"/>
          <a:srcRect t="128" b="128"/>
          <a:stretch/>
        </p:blipFill>
        <p:spPr/>
      </p:pic>
      <p:pic>
        <p:nvPicPr>
          <p:cNvPr id="87" name="Picture Placeholder 86" descr="Piggy Bank outline">
            <a:extLst>
              <a:ext uri="{FF2B5EF4-FFF2-40B4-BE49-F238E27FC236}">
                <a16:creationId xmlns:a16="http://schemas.microsoft.com/office/drawing/2014/main" id="{ED53247D-56A2-6AB9-6FF9-0313BD7DB9E8}"/>
              </a:ext>
            </a:extLst>
          </p:cNvPr>
          <p:cNvPicPr>
            <a:picLocks noGrp="1" noChangeAspect="1"/>
          </p:cNvPicPr>
          <p:nvPr>
            <p:ph type="pic" sz="quarter" idx="24"/>
          </p:nvPr>
        </p:nvPicPr>
        <p:blipFill rotWithShape="1">
          <a:blip r:embed="rId4"/>
          <a:srcRect/>
          <a:stretch/>
        </p:blipFill>
        <p:spPr/>
      </p:pic>
      <p:pic>
        <p:nvPicPr>
          <p:cNvPr id="88" name="Picture Placeholder 87" descr="Bitcoin outline">
            <a:extLst>
              <a:ext uri="{FF2B5EF4-FFF2-40B4-BE49-F238E27FC236}">
                <a16:creationId xmlns:a16="http://schemas.microsoft.com/office/drawing/2014/main" id="{32BC0F61-A0C8-5BEF-A6E9-0E7ADE645FA6}"/>
              </a:ext>
            </a:extLst>
          </p:cNvPr>
          <p:cNvPicPr>
            <a:picLocks noGrp="1" noChangeAspect="1"/>
          </p:cNvPicPr>
          <p:nvPr>
            <p:ph type="pic" sz="quarter" idx="25"/>
          </p:nvPr>
        </p:nvPicPr>
        <p:blipFill rotWithShape="1">
          <a:blip r:embed="rId5"/>
          <a:srcRect l="345" r="345"/>
          <a:stretch/>
        </p:blipFill>
        <p:spPr/>
      </p:pic>
      <p:pic>
        <p:nvPicPr>
          <p:cNvPr id="90" name="Picture Placeholder 89" descr="Exponential Graph outline">
            <a:extLst>
              <a:ext uri="{FF2B5EF4-FFF2-40B4-BE49-F238E27FC236}">
                <a16:creationId xmlns:a16="http://schemas.microsoft.com/office/drawing/2014/main" id="{86472D92-CAA9-AF6F-549B-2EE170C70DD7}"/>
              </a:ext>
            </a:extLst>
          </p:cNvPr>
          <p:cNvPicPr>
            <a:picLocks noGrp="1" noChangeAspect="1"/>
          </p:cNvPicPr>
          <p:nvPr>
            <p:ph type="pic" sz="quarter" idx="26"/>
          </p:nvPr>
        </p:nvPicPr>
        <p:blipFill rotWithShape="1">
          <a:blip r:embed="rId6"/>
          <a:srcRect/>
          <a:stretch/>
        </p:blipFill>
        <p:spPr/>
      </p:pic>
      <p:sp>
        <p:nvSpPr>
          <p:cNvPr id="3" name="Text Placeholder 2">
            <a:extLst>
              <a:ext uri="{FF2B5EF4-FFF2-40B4-BE49-F238E27FC236}">
                <a16:creationId xmlns:a16="http://schemas.microsoft.com/office/drawing/2014/main" id="{0CF4EECB-47E7-26A0-F3A1-ACAE7AEE5741}"/>
              </a:ext>
            </a:extLst>
          </p:cNvPr>
          <p:cNvSpPr>
            <a:spLocks noGrp="1"/>
          </p:cNvSpPr>
          <p:nvPr>
            <p:ph type="body" sz="quarter" idx="12"/>
          </p:nvPr>
        </p:nvSpPr>
        <p:spPr/>
        <p:txBody>
          <a:bodyPr/>
          <a:lstStyle/>
          <a:p>
            <a:r>
              <a:rPr lang="en-US" dirty="0"/>
              <a:t>Step 1</a:t>
            </a:r>
          </a:p>
        </p:txBody>
      </p:sp>
      <p:sp>
        <p:nvSpPr>
          <p:cNvPr id="133" name="Text Placeholder 132">
            <a:extLst>
              <a:ext uri="{FF2B5EF4-FFF2-40B4-BE49-F238E27FC236}">
                <a16:creationId xmlns:a16="http://schemas.microsoft.com/office/drawing/2014/main" id="{0D7DF893-CDC1-A213-86BF-C9C73F979CC5}"/>
              </a:ext>
            </a:extLst>
          </p:cNvPr>
          <p:cNvSpPr>
            <a:spLocks noGrp="1"/>
          </p:cNvSpPr>
          <p:nvPr>
            <p:ph type="body" sz="quarter" idx="28"/>
          </p:nvPr>
        </p:nvSpPr>
        <p:spPr/>
        <p:txBody>
          <a:bodyPr/>
          <a:lstStyle/>
          <a:p>
            <a:endParaRPr lang="en-US" dirty="0"/>
          </a:p>
        </p:txBody>
      </p:sp>
      <p:sp>
        <p:nvSpPr>
          <p:cNvPr id="5" name="Text Placeholder 4">
            <a:extLst>
              <a:ext uri="{FF2B5EF4-FFF2-40B4-BE49-F238E27FC236}">
                <a16:creationId xmlns:a16="http://schemas.microsoft.com/office/drawing/2014/main" id="{AC2F0535-53EA-30FB-770D-0C92BEEF3F6D}"/>
              </a:ext>
            </a:extLst>
          </p:cNvPr>
          <p:cNvSpPr>
            <a:spLocks noGrp="1"/>
          </p:cNvSpPr>
          <p:nvPr>
            <p:ph type="body" sz="quarter" idx="14"/>
          </p:nvPr>
        </p:nvSpPr>
        <p:spPr/>
        <p:txBody>
          <a:bodyPr/>
          <a:lstStyle/>
          <a:p>
            <a:pPr lvl="0"/>
            <a:r>
              <a:rPr lang="en-US" dirty="0"/>
              <a:t>Step 2</a:t>
            </a:r>
          </a:p>
        </p:txBody>
      </p:sp>
      <p:sp>
        <p:nvSpPr>
          <p:cNvPr id="134" name="Text Placeholder 133">
            <a:extLst>
              <a:ext uri="{FF2B5EF4-FFF2-40B4-BE49-F238E27FC236}">
                <a16:creationId xmlns:a16="http://schemas.microsoft.com/office/drawing/2014/main" id="{9CE100CE-4574-F901-234D-B9BEED642B9B}"/>
              </a:ext>
            </a:extLst>
          </p:cNvPr>
          <p:cNvSpPr>
            <a:spLocks noGrp="1"/>
          </p:cNvSpPr>
          <p:nvPr>
            <p:ph type="body" sz="quarter" idx="29"/>
          </p:nvPr>
        </p:nvSpPr>
        <p:spPr/>
        <p:txBody>
          <a:bodyPr/>
          <a:lstStyle/>
          <a:p>
            <a:endParaRPr lang="en-US" dirty="0"/>
          </a:p>
        </p:txBody>
      </p:sp>
      <p:sp>
        <p:nvSpPr>
          <p:cNvPr id="7" name="Text Placeholder 6">
            <a:extLst>
              <a:ext uri="{FF2B5EF4-FFF2-40B4-BE49-F238E27FC236}">
                <a16:creationId xmlns:a16="http://schemas.microsoft.com/office/drawing/2014/main" id="{31511481-29C6-275B-963E-B5AF2E87ADA2}"/>
              </a:ext>
            </a:extLst>
          </p:cNvPr>
          <p:cNvSpPr>
            <a:spLocks noGrp="1"/>
          </p:cNvSpPr>
          <p:nvPr>
            <p:ph type="body" sz="quarter" idx="16"/>
          </p:nvPr>
        </p:nvSpPr>
        <p:spPr/>
        <p:txBody>
          <a:bodyPr/>
          <a:lstStyle/>
          <a:p>
            <a:pPr lvl="0"/>
            <a:r>
              <a:rPr lang="en-US" dirty="0"/>
              <a:t>Step 3</a:t>
            </a:r>
          </a:p>
        </p:txBody>
      </p:sp>
      <p:sp>
        <p:nvSpPr>
          <p:cNvPr id="135" name="Text Placeholder 134">
            <a:extLst>
              <a:ext uri="{FF2B5EF4-FFF2-40B4-BE49-F238E27FC236}">
                <a16:creationId xmlns:a16="http://schemas.microsoft.com/office/drawing/2014/main" id="{288EBDBE-0ABC-82CE-4598-09F65E315AD7}"/>
              </a:ext>
            </a:extLst>
          </p:cNvPr>
          <p:cNvSpPr>
            <a:spLocks noGrp="1"/>
          </p:cNvSpPr>
          <p:nvPr>
            <p:ph type="body" sz="quarter" idx="30"/>
          </p:nvPr>
        </p:nvSpPr>
        <p:spPr/>
        <p:txBody>
          <a:bodyPr/>
          <a:lstStyle/>
          <a:p>
            <a:endParaRPr lang="en-US" dirty="0"/>
          </a:p>
        </p:txBody>
      </p:sp>
      <p:sp>
        <p:nvSpPr>
          <p:cNvPr id="9" name="Text Placeholder 8">
            <a:extLst>
              <a:ext uri="{FF2B5EF4-FFF2-40B4-BE49-F238E27FC236}">
                <a16:creationId xmlns:a16="http://schemas.microsoft.com/office/drawing/2014/main" id="{2F32973A-CF94-1C2B-BB12-B563173CC79A}"/>
              </a:ext>
            </a:extLst>
          </p:cNvPr>
          <p:cNvSpPr>
            <a:spLocks noGrp="1"/>
          </p:cNvSpPr>
          <p:nvPr>
            <p:ph type="body" sz="quarter" idx="18"/>
          </p:nvPr>
        </p:nvSpPr>
        <p:spPr/>
        <p:txBody>
          <a:bodyPr/>
          <a:lstStyle/>
          <a:p>
            <a:pPr lvl="0"/>
            <a:r>
              <a:rPr lang="en-US" dirty="0"/>
              <a:t>Step 4</a:t>
            </a:r>
          </a:p>
        </p:txBody>
      </p:sp>
      <p:sp>
        <p:nvSpPr>
          <p:cNvPr id="136" name="Text Placeholder 135">
            <a:extLst>
              <a:ext uri="{FF2B5EF4-FFF2-40B4-BE49-F238E27FC236}">
                <a16:creationId xmlns:a16="http://schemas.microsoft.com/office/drawing/2014/main" id="{14F6CD04-2A18-A6BD-AAB9-1D30D1563399}"/>
              </a:ext>
            </a:extLst>
          </p:cNvPr>
          <p:cNvSpPr>
            <a:spLocks noGrp="1"/>
          </p:cNvSpPr>
          <p:nvPr>
            <p:ph type="body" sz="quarter" idx="31"/>
          </p:nvPr>
        </p:nvSpPr>
        <p:spPr/>
        <p:txBody>
          <a:bodyPr/>
          <a:lstStyle/>
          <a:p>
            <a:endParaRPr lang="en-US" dirty="0"/>
          </a:p>
        </p:txBody>
      </p:sp>
      <p:sp>
        <p:nvSpPr>
          <p:cNvPr id="11" name="Text Placeholder 10">
            <a:extLst>
              <a:ext uri="{FF2B5EF4-FFF2-40B4-BE49-F238E27FC236}">
                <a16:creationId xmlns:a16="http://schemas.microsoft.com/office/drawing/2014/main" id="{CE7AA813-84F0-DB50-F6B6-A29A94662DAD}"/>
              </a:ext>
            </a:extLst>
          </p:cNvPr>
          <p:cNvSpPr>
            <a:spLocks noGrp="1"/>
          </p:cNvSpPr>
          <p:nvPr>
            <p:ph type="body" sz="quarter" idx="20"/>
          </p:nvPr>
        </p:nvSpPr>
        <p:spPr/>
        <p:txBody>
          <a:bodyPr/>
          <a:lstStyle/>
          <a:p>
            <a:pPr lvl="0"/>
            <a:r>
              <a:rPr lang="en-US" dirty="0"/>
              <a:t>Step 5</a:t>
            </a:r>
          </a:p>
        </p:txBody>
      </p:sp>
      <p:sp>
        <p:nvSpPr>
          <p:cNvPr id="137" name="Text Placeholder 136">
            <a:extLst>
              <a:ext uri="{FF2B5EF4-FFF2-40B4-BE49-F238E27FC236}">
                <a16:creationId xmlns:a16="http://schemas.microsoft.com/office/drawing/2014/main" id="{C171CBDB-4593-F4D1-30E9-A47F4C7CADAF}"/>
              </a:ext>
            </a:extLst>
          </p:cNvPr>
          <p:cNvSpPr>
            <a:spLocks noGrp="1"/>
          </p:cNvSpPr>
          <p:nvPr>
            <p:ph type="body" sz="quarter" idx="32"/>
          </p:nvPr>
        </p:nvSpPr>
        <p:spPr/>
        <p:txBody>
          <a:bodyPr/>
          <a:lstStyle/>
          <a:p>
            <a:endParaRPr lang="en-US" dirty="0"/>
          </a:p>
        </p:txBody>
      </p:sp>
      <p:sp>
        <p:nvSpPr>
          <p:cNvPr id="69" name="Text Placeholder 68">
            <a:extLst>
              <a:ext uri="{FF2B5EF4-FFF2-40B4-BE49-F238E27FC236}">
                <a16:creationId xmlns:a16="http://schemas.microsoft.com/office/drawing/2014/main" id="{4BBDF45D-9B32-0154-7602-2C43DAF6C0A6}"/>
              </a:ext>
            </a:extLst>
          </p:cNvPr>
          <p:cNvSpPr>
            <a:spLocks noGrp="1"/>
          </p:cNvSpPr>
          <p:nvPr>
            <p:ph type="body" sz="quarter" idx="13"/>
          </p:nvPr>
        </p:nvSpPr>
        <p:spPr/>
        <p:txBody>
          <a:bodyPr/>
          <a:lstStyle/>
          <a:p>
            <a:r>
              <a:rPr lang="en-US" dirty="0"/>
              <a:t>Choose a cryptocurrency exchange</a:t>
            </a:r>
          </a:p>
          <a:p>
            <a:endParaRPr lang="en-US" dirty="0"/>
          </a:p>
        </p:txBody>
      </p:sp>
      <p:sp>
        <p:nvSpPr>
          <p:cNvPr id="70" name="Text Placeholder 69">
            <a:extLst>
              <a:ext uri="{FF2B5EF4-FFF2-40B4-BE49-F238E27FC236}">
                <a16:creationId xmlns:a16="http://schemas.microsoft.com/office/drawing/2014/main" id="{38FF6C9F-C7C5-37D5-4C61-BA14A636B732}"/>
              </a:ext>
            </a:extLst>
          </p:cNvPr>
          <p:cNvSpPr>
            <a:spLocks noGrp="1"/>
          </p:cNvSpPr>
          <p:nvPr>
            <p:ph type="body" sz="quarter" idx="15"/>
          </p:nvPr>
        </p:nvSpPr>
        <p:spPr/>
        <p:txBody>
          <a:bodyPr/>
          <a:lstStyle/>
          <a:p>
            <a:r>
              <a:rPr lang="en-US" dirty="0"/>
              <a:t>Purchase preferred coins &amp; create "wallet"</a:t>
            </a:r>
          </a:p>
          <a:p>
            <a:endParaRPr lang="en-US" dirty="0"/>
          </a:p>
        </p:txBody>
      </p:sp>
      <p:sp>
        <p:nvSpPr>
          <p:cNvPr id="71" name="Text Placeholder 70">
            <a:extLst>
              <a:ext uri="{FF2B5EF4-FFF2-40B4-BE49-F238E27FC236}">
                <a16:creationId xmlns:a16="http://schemas.microsoft.com/office/drawing/2014/main" id="{5973BD56-1612-983E-EA67-F4039B062085}"/>
              </a:ext>
            </a:extLst>
          </p:cNvPr>
          <p:cNvSpPr>
            <a:spLocks noGrp="1"/>
          </p:cNvSpPr>
          <p:nvPr>
            <p:ph type="body" sz="quarter" idx="17"/>
          </p:nvPr>
        </p:nvSpPr>
        <p:spPr/>
        <p:txBody>
          <a:bodyPr/>
          <a:lstStyle/>
          <a:p>
            <a:r>
              <a:rPr lang="en-US" dirty="0"/>
              <a:t>Research investment and trading options</a:t>
            </a:r>
          </a:p>
          <a:p>
            <a:endParaRPr lang="en-US" dirty="0"/>
          </a:p>
        </p:txBody>
      </p:sp>
      <p:sp>
        <p:nvSpPr>
          <p:cNvPr id="72" name="Text Placeholder 71">
            <a:extLst>
              <a:ext uri="{FF2B5EF4-FFF2-40B4-BE49-F238E27FC236}">
                <a16:creationId xmlns:a16="http://schemas.microsoft.com/office/drawing/2014/main" id="{840CFADA-CAD6-2A04-5B15-5DB4DD6A84E0}"/>
              </a:ext>
            </a:extLst>
          </p:cNvPr>
          <p:cNvSpPr>
            <a:spLocks noGrp="1"/>
          </p:cNvSpPr>
          <p:nvPr>
            <p:ph type="body" sz="quarter" idx="19"/>
          </p:nvPr>
        </p:nvSpPr>
        <p:spPr/>
        <p:txBody>
          <a:bodyPr/>
          <a:lstStyle/>
          <a:p>
            <a:r>
              <a:rPr lang="en-US" dirty="0"/>
              <a:t>Stake preferred coins in chosen company</a:t>
            </a:r>
          </a:p>
          <a:p>
            <a:endParaRPr lang="en-US" dirty="0"/>
          </a:p>
        </p:txBody>
      </p:sp>
      <p:sp>
        <p:nvSpPr>
          <p:cNvPr id="73" name="Text Placeholder 72">
            <a:extLst>
              <a:ext uri="{FF2B5EF4-FFF2-40B4-BE49-F238E27FC236}">
                <a16:creationId xmlns:a16="http://schemas.microsoft.com/office/drawing/2014/main" id="{DB3347BB-2913-A230-8362-2B778394E7CE}"/>
              </a:ext>
            </a:extLst>
          </p:cNvPr>
          <p:cNvSpPr>
            <a:spLocks noGrp="1"/>
          </p:cNvSpPr>
          <p:nvPr>
            <p:ph type="body" sz="quarter" idx="21"/>
          </p:nvPr>
        </p:nvSpPr>
        <p:spPr/>
        <p:txBody>
          <a:bodyPr/>
          <a:lstStyle/>
          <a:p>
            <a:pPr lvl="0"/>
            <a:r>
              <a:rPr lang="en-US" dirty="0"/>
              <a:t>Set exponential growth goals</a:t>
            </a:r>
          </a:p>
        </p:txBody>
      </p:sp>
      <p:sp>
        <p:nvSpPr>
          <p:cNvPr id="138" name="Footer Placeholder 137">
            <a:extLst>
              <a:ext uri="{FF2B5EF4-FFF2-40B4-BE49-F238E27FC236}">
                <a16:creationId xmlns:a16="http://schemas.microsoft.com/office/drawing/2014/main" id="{8BC11123-4B26-8100-E85C-F218651524A5}"/>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3510130985"/>
      </p:ext>
    </p:extLst>
  </p:cSld>
  <p:clrMapOvr>
    <a:masterClrMapping/>
  </p:clrMapOvr>
</p:sld>
</file>

<file path=ppt/slides/slide9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r>
              <a:rPr lang="en-US" dirty="0"/>
              <a:t>AREAS OF FOCUS</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9</a:t>
            </a:fld>
            <a:endParaRPr lang="en-US" dirty="0"/>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p:txBody>
          <a:bodyPr/>
          <a:lstStyle/>
          <a:p>
            <a:r>
              <a:rPr lang="en-US" dirty="0"/>
              <a:t>Portfolio diversification</a:t>
            </a:r>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p:txBody>
          <a:bodyPr/>
          <a:lstStyle/>
          <a:p>
            <a:r>
              <a:rPr lang="en-US" dirty="0"/>
              <a:t>Develop winning combinations to stay ahead of the market</a:t>
            </a:r>
          </a:p>
          <a:p>
            <a:r>
              <a:rPr lang="en-US" dirty="0"/>
              <a:t>Capitalize on direct ownership of digital coins</a:t>
            </a:r>
          </a:p>
          <a:p>
            <a:r>
              <a:rPr lang="en-US" dirty="0"/>
              <a:t>Invest in multiple blockchains​</a:t>
            </a:r>
          </a:p>
          <a:p>
            <a:endParaRPr lang="en-US" dirty="0"/>
          </a:p>
        </p:txBody>
      </p:sp>
      <p:sp>
        <p:nvSpPr>
          <p:cNvPr id="5" name="Text Placeholder 4">
            <a:extLst>
              <a:ext uri="{FF2B5EF4-FFF2-40B4-BE49-F238E27FC236}">
                <a16:creationId xmlns:a16="http://schemas.microsoft.com/office/drawing/2014/main" id="{6A1E0F07-3291-4EE2-1286-04C97165BA68}"/>
              </a:ext>
            </a:extLst>
          </p:cNvPr>
          <p:cNvSpPr>
            <a:spLocks noGrp="1"/>
          </p:cNvSpPr>
          <p:nvPr>
            <p:ph type="body" sz="quarter" idx="3"/>
          </p:nvPr>
        </p:nvSpPr>
        <p:spPr/>
        <p:txBody>
          <a:bodyPr/>
          <a:lstStyle/>
          <a:p>
            <a:r>
              <a:rPr lang="en-US" dirty="0"/>
              <a:t>Short and long-term goals</a:t>
            </a:r>
          </a:p>
        </p:txBody>
      </p:sp>
      <p:sp>
        <p:nvSpPr>
          <p:cNvPr id="6" name="Content Placeholder 5">
            <a:extLst>
              <a:ext uri="{FF2B5EF4-FFF2-40B4-BE49-F238E27FC236}">
                <a16:creationId xmlns:a16="http://schemas.microsoft.com/office/drawing/2014/main" id="{3DF22CC9-1295-2B21-05A9-68A44E669B8F}"/>
              </a:ext>
            </a:extLst>
          </p:cNvPr>
          <p:cNvSpPr>
            <a:spLocks noGrp="1"/>
          </p:cNvSpPr>
          <p:nvPr>
            <p:ph sz="quarter" idx="4"/>
          </p:nvPr>
        </p:nvSpPr>
        <p:spPr/>
        <p:txBody>
          <a:bodyPr/>
          <a:lstStyle/>
          <a:p>
            <a:r>
              <a:rPr lang="en-US" dirty="0"/>
              <a:t>Create an emergency fund</a:t>
            </a:r>
          </a:p>
          <a:p>
            <a:r>
              <a:rPr lang="en-US" dirty="0"/>
              <a:t>Add a second stream of income</a:t>
            </a:r>
          </a:p>
          <a:p>
            <a:r>
              <a:rPr lang="en-US" dirty="0"/>
              <a:t>Buy a house</a:t>
            </a:r>
          </a:p>
          <a:p>
            <a:r>
              <a:rPr lang="en-US" dirty="0"/>
              <a:t>Supplement retirement fund</a:t>
            </a:r>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p:txBody>
          <a:bodyPr/>
          <a:lstStyle/>
          <a:p>
            <a:r>
              <a:rPr lang="en-US"/>
              <a:t>Crypto: investing &amp; trading</a:t>
            </a:r>
            <a:endParaRPr lang="en-US" dirty="0"/>
          </a:p>
        </p:txBody>
      </p:sp>
    </p:spTree>
    <p:extLst>
      <p:ext uri="{BB962C8B-B14F-4D97-AF65-F5344CB8AC3E}">
        <p14:creationId xmlns:p14="http://schemas.microsoft.com/office/powerpoint/2010/main" val="765210901"/>
      </p:ext>
    </p:extLst>
  </p:cSld>
  <p:clrMapOvr>
    <a:masterClrMapping/>
  </p:clrMapOvr>
</p:sld>
</file>

<file path=ppt/theme/theme1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3.xml.rels>&#65279;<?xml version="1.0" encoding="utf-8"?><Relationships xmlns="http://schemas.openxmlformats.org/package/2006/relationships"><Relationship Type="http://schemas.openxmlformats.org/officeDocument/2006/relationships/customXmlProps" Target="/customXml/itemProps13.xml" Id="rId1" /></Relationships>
</file>

<file path=customXml/_rels/item22.xml.rels>&#65279;<?xml version="1.0" encoding="utf-8"?><Relationships xmlns="http://schemas.openxmlformats.org/package/2006/relationships"><Relationship Type="http://schemas.openxmlformats.org/officeDocument/2006/relationships/customXmlProps" Target="/customXml/itemProps22.xml" Id="rId1" /></Relationships>
</file>

<file path=customXml/_rels/item3.xml.rels>&#65279;<?xml version="1.0" encoding="utf-8"?><Relationships xmlns="http://schemas.openxmlformats.org/package/2006/relationships"><Relationship Type="http://schemas.openxmlformats.org/officeDocument/2006/relationships/customXmlProps" Target="/customXml/itemProps31.xml" Id="rId1" /></Relationships>
</file>

<file path=customXml/item1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3.xml><?xml version="1.0" encoding="utf-8"?>
<ds:datastoreItem xmlns:ds="http://schemas.openxmlformats.org/officeDocument/2006/customXml" ds:itemID="{62CF8670-35D1-4455-AC7A-762B7388BE22}"/>
</file>

<file path=customXml/itemProps22.xml><?xml version="1.0" encoding="utf-8"?>
<ds:datastoreItem xmlns:ds="http://schemas.openxmlformats.org/officeDocument/2006/customXml" ds:itemID="{43C4A95C-9007-4EA6-944B-306B6F2A0100}"/>
</file>

<file path=customXml/itemProps31.xml><?xml version="1.0" encoding="utf-8"?>
<ds:datastoreItem xmlns:ds="http://schemas.openxmlformats.org/officeDocument/2006/customXml" ds:itemID="{EA4A3FD6-E6BF-490E-B6B4-6A011394B0EB}"/>
</file>

<file path=docMetadata/LabelInfo.xml><?xml version="1.0" encoding="utf-8"?>
<clbl:labelList xmlns:clbl="http://schemas.microsoft.com/office/2020/mipLabelMetadata"/>
</file>

<file path=docProps/app.xml><?xml version="1.0" encoding="utf-8"?>
<ap:Properties xmlns:vt="http://schemas.openxmlformats.org/officeDocument/2006/docPropsVTypes" xmlns:ap="http://schemas.openxmlformats.org/officeDocument/2006/extended-properties">
  <ap:TotalTime>0</ap:TotalTime>
  <ap:Template>TM66925244</ap:Template>
  <ap:Words>490</ap:Words>
  <ap:Application>Microsoft Office PowerPoint</ap:Application>
  <ap:PresentationFormat>Widescreen</ap:PresentationFormat>
  <ap:Paragraphs>130</ap:Paragraphs>
  <ap:Slides>14</ap:Slides>
  <ap:Notes>0</ap:Notes>
  <ap:HiddenSlides>0</ap:HiddenSlides>
  <ap:MMClips>0</ap:MMClips>
  <ap:ScaleCrop>false</ap:ScaleCrop>
  <ap:HeadingPairs>
    <vt:vector baseType="variant" size="6">
      <vt:variant>
        <vt:lpstr>Fonts Used</vt:lpstr>
      </vt:variant>
      <vt:variant>
        <vt:i4>6</vt:i4>
      </vt:variant>
      <vt:variant>
        <vt:lpstr>Theme</vt:lpstr>
      </vt:variant>
      <vt:variant>
        <vt:i4>1</vt:i4>
      </vt:variant>
      <vt:variant>
        <vt:lpstr>Slide Titles</vt:lpstr>
      </vt:variant>
      <vt:variant>
        <vt:i4>14</vt:i4>
      </vt:variant>
    </vt:vector>
  </ap:HeadingPairs>
  <ap:TitlesOfParts>
    <vt:vector baseType="lpstr" size="21">
      <vt:lpstr>Arial</vt:lpstr>
      <vt:lpstr>Calibri</vt:lpstr>
      <vt:lpstr>Courier New</vt:lpstr>
      <vt:lpstr>Segoe UI</vt:lpstr>
      <vt:lpstr>Segoe UI Light</vt:lpstr>
      <vt:lpstr>Tw Cen MT</vt:lpstr>
      <vt:lpstr>Office Theme</vt:lpstr>
      <vt:lpstr>CRYPTO: INVESTING &amp; TRADING</vt:lpstr>
      <vt:lpstr>CONTENTS</vt:lpstr>
      <vt:lpstr>INTRODUCTION</vt:lpstr>
      <vt:lpstr>TRADING &amp; INVESTING</vt:lpstr>
      <vt:lpstr>GLOBAL CURRENCY MARKETS</vt:lpstr>
      <vt:lpstr>WEALTH IS THE ABILITY TO FULLY EXPERIENCE LIFE. </vt:lpstr>
      <vt:lpstr>TYPES OF TOKENS</vt:lpstr>
      <vt:lpstr>PORTFOLIO BUILDUP</vt:lpstr>
      <vt:lpstr>AREAS OF FOCUS</vt:lpstr>
      <vt:lpstr>HOW TO GET THERE</vt:lpstr>
      <vt:lpstr>MEET OUR TEAM</vt:lpstr>
      <vt:lpstr>MEET OUR EXTENDED TEAM</vt:lpstr>
      <vt:lpstr>SUMMARY</vt:lpstr>
      <vt:lpstr>THANK YOU</vt:lpstr>
    </vt:vector>
  </ap:TitlesOfParts>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2022-10-27T00:37:19Z</dcterms:created>
  <dcterms:modified xsi:type="dcterms:W3CDTF">2022-11-02T16:48:01Z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