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5"/>
    <p:sldId id="259" r:id="rId4"/>
    <p:sldId id="260" r:id="rId3"/>
    <p:sldId id="261" r:id="rId2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6.xml"/><Relationship Id="rId3" Type="http://schemas.openxmlformats.org/officeDocument/2006/relationships/slide" Target="slides/slide5.xml"/><Relationship Id="rId4" Type="http://schemas.openxmlformats.org/officeDocument/2006/relationships/slide" Target="slides/slide4.xml"/><Relationship Id="rId5" Type="http://schemas.openxmlformats.org/officeDocument/2006/relationships/slide" Target="slides/slid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NIGERIA'S 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Nigeria, Africa's largest economy, is experiencing dynamic market trends that are reshaping its economic landscape. With a population exceeding 200 million, the country presents vast opportunities for growth and investment.</a:t>
            </a:r>
          </a:p>
          <a:p>
            <a:r>
              <a:t>The Nigerian market is characterized by a youthful demographic, rapid urbanization, and a growing middle class. These factors are driving significant changes across various sectors, including technology, agriculture, and real estate.</a:t>
            </a:r>
          </a:p>
          <a:p>
            <a:r>
              <a:t>Understanding these trends is crucial for businesses and investors looking to capitalize on Nigeria's potential. This presentation will delve into key market trends and their implications for future growth.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STRATEGIC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Nigeria's market trends present significant opportunities for growth and investment across various sectors. Understanding these trends is essential for strategic decision-making.</a:t>
            </a:r>
          </a:p>
          <a:p>
            <a:r>
              <a:t>Businesses and investors should focus on leveraging technological advancements, supporting infrastructure development, and fostering innovation to capitalize on Nigeria's potential.</a:t>
            </a:r>
          </a:p>
          <a:p>
            <a:r>
              <a:t>Engaging with local partners and stakeholders is critical to navigating the complexities of the Nigerian market and achieving long-term success.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TECHNOLOGICAL ADVANCEMENTS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Nigeria is witnessing a technological revolution, with increased internet penetration and mobile phone usage. This trend is fostering innovation and entrepreneurship across the country.</a:t>
            </a:r>
          </a:p>
          <a:p>
            <a:r>
              <a:t>The rise of fintech companies is transforming the financial services landscape, providing greater access to banking and payment solutions for the unbanked population.</a:t>
            </a:r>
          </a:p>
          <a:p>
            <a:r>
              <a:t>Tech hubs and incubators are emerging in major cities, supporting startups and driving job creation. This trend is positioning Nigeria as a leading tech hub in Africa.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AGRICULTURAL SECTOR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Agriculture remains a cornerstone of Nigeria's economy, contributing significantly to GDP and employment. Recent trends indicate a shift towards modernization and increased productivity.</a:t>
            </a:r>
          </a:p>
          <a:p>
            <a:r>
              <a:t>Government initiatives and private sector investments are enhancing agricultural value chains, improving food security, and boosting exports.</a:t>
            </a:r>
          </a:p>
          <a:p>
            <a:r>
              <a:t>The adoption of technology in agriculture, such as precision farming and digital platforms, is enhancing efficiency and sustainability in the sector.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ESTATE AND INFRASTRUCTURE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Nigeria's real estate sector is experiencing robust growth, driven by urbanization and a rising demand for residential and commercial properties.</a:t>
            </a:r>
          </a:p>
          <a:p>
            <a:r>
              <a:t>Infrastructure development, including roads, bridges, and public transportation, is crucial to supporting this growth and improving connectivity.</a:t>
            </a:r>
          </a:p>
          <a:p>
            <a:r>
              <a:t>Government policies and public-private partnerships are playing a vital role in facilitating real estate and infrastructure projects across the country.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ENERGY SECTOR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energy sector in Nigeria is undergoing significant changes, with a focus on diversifying energy sources and improving power supply.</a:t>
            </a:r>
          </a:p>
          <a:p>
            <a:r>
              <a:t>Renewable energy projects, particularly solar and wind, are gaining traction as the country seeks to reduce its reliance on fossil fuels.</a:t>
            </a:r>
          </a:p>
          <a:p>
            <a:r>
              <a:t>Investment in energy infrastructure and regulatory reforms are critical to addressing the power challenges and supporting economic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RETAIL INDUSTRY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Nigeria's retail industry is expanding rapidly, driven by a growing middle class and increased consumer spending.</a:t>
            </a:r>
          </a:p>
          <a:p>
            <a:r>
              <a:t>E-commerce platforms are gaining popularity, offering convenience and a wider range of products to consumers across the country.</a:t>
            </a:r>
          </a:p>
          <a:p>
            <a:r>
              <a:t>International retail brands are entering the Nigerian market, attracted by the potential for growth and the increasing demand for quality goods.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SERVICES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financial services sector in Nigeria is undergoing a transformation, with fintech companies leading the charge in innovation.</a:t>
            </a:r>
          </a:p>
          <a:p>
            <a:r>
              <a:t>Digital banking and mobile payment solutions are expanding financial inclusion, providing access to financial services for underserved populations.</a:t>
            </a:r>
          </a:p>
          <a:p>
            <a:r>
              <a:t>Regulatory support and partnerships between traditional banks and fintech firms are fostering a more competitive and dynamic financial ecosystem.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SECTOR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Nigeria's healthcare sector is evolving, with increased investment in infrastructure and services to improve health outcomes.</a:t>
            </a:r>
          </a:p>
          <a:p>
            <a:r>
              <a:t>Telemedicine and digital health solutions are emerging as key trends, enhancing access to healthcare in remote and underserved areas.</a:t>
            </a:r>
          </a:p>
          <a:p>
            <a:r>
              <a:t>Public and private sector collaboration is essential to address challenges such as inadequate funding and workforce shortages in the healthcare sector.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SECTOR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education sector in Nigeria is embracing innovation to address challenges such as access and quality of education.</a:t>
            </a:r>
          </a:p>
          <a:p>
            <a:r>
              <a:t>E-learning platforms and digital resources are becoming more prevalent, providing flexible learning opportunities for students.</a:t>
            </a:r>
          </a:p>
          <a:p>
            <a:r>
              <a:t>Government initiatives and private sector investments are crucial in improving educational infrastructure and outcomes across the country.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2025-05-15T14:40:20Z</dcterms:created>
  <dcterms:modified xsi:type="dcterms:W3CDTF">2025-05-15T14:43:22Z</dcterms:modified>
</cp:coreProperties>
</file>