
<file path=[Content_Types].xml><?xml version="1.0" encoding="utf-8"?>
<Types xmlns="http://schemas.openxmlformats.org/package/2006/content-types">
  <Default Extension="xml" ContentType="application/vnd.openxmlformats-officedocument.extended-properties+xml"/>
  <Default Extension="rels" ContentType="application/vnd.openxmlformats-package.relationships+xml"/>
  <Default Extension="svg" ContentType="image/svg+xml"/>
  <Default Extension="png" ContentType="image/png"/>
  <Override PartName="/docProps/core.xml" ContentType="application/vnd.openxmlformats-package.core-properties+xml"/>
  <Override PartName="/ppt/presentation.xml" ContentType="application/vnd.openxmlformats-officedocument.presentationml.presentation.main+xml"/>
  <Override PartName="/ppt/slides/slide41.xml" ContentType="application/vnd.openxmlformats-officedocument.presentationml.slide+xml"/>
  <Override PartName="/ppt/notesSlides/notesSlide41.xml" ContentType="application/vnd.openxmlformats-officedocument.presentationml.notesSlide+xml"/>
  <Override PartName="/ppt/notesMasters/notesMaster11.xml" ContentType="application/vnd.openxmlformats-officedocument.presentationml.notesMaster+xml"/>
  <Override PartName="/ppt/theme/theme21.xml" ContentType="application/vnd.openxmlformats-officedocument.theme+xml"/>
  <Override PartName="/ppt/slideLayouts/slideLayout41.xml" ContentType="application/vnd.openxmlformats-officedocument.presentationml.slideLayout+xml"/>
  <Override PartName="/ppt/slideMasters/slideMaster11.xml" ContentType="application/vnd.openxmlformats-officedocument.presentationml.slideMaster+xml"/>
  <Override PartName="/ppt/slideLayouts/slideLayout82.xml" ContentType="application/vnd.openxmlformats-officedocument.presentationml.slideLayout+xml"/>
  <Override PartName="/ppt/slideLayouts/slideLayout133.xml" ContentType="application/vnd.openxmlformats-officedocument.presentationml.slideLayout+xml"/>
  <Override PartName="/ppt/slideLayouts/slideLayout34.xml" ContentType="application/vnd.openxmlformats-officedocument.presentationml.slideLayout+xml"/>
  <Override PartName="/ppt/slideLayouts/slideLayout75.xml" ContentType="application/vnd.openxmlformats-officedocument.presentationml.slideLayout+xml"/>
  <Override PartName="/ppt/slideLayouts/slideLayout126.xml" ContentType="application/vnd.openxmlformats-officedocument.presentationml.slideLayout+xml"/>
  <Override PartName="/ppt/slideLayouts/slideLayout27.xml" ContentType="application/vnd.openxmlformats-officedocument.presentationml.slideLayout+xml"/>
  <Override PartName="/ppt/theme/theme12.xml" ContentType="application/vnd.openxmlformats-officedocument.theme+xml"/>
  <Override PartName="/ppt/slideLayouts/slideLayout18.xml" ContentType="application/vnd.openxmlformats-officedocument.presentationml.slideLayout+xml"/>
  <Override PartName="/ppt/slideLayouts/slideLayout69.xml" ContentType="application/vnd.openxmlformats-officedocument.presentationml.slideLayout+xml"/>
  <Override PartName="/ppt/slideLayouts/slideLayout1110.xml" ContentType="application/vnd.openxmlformats-officedocument.presentationml.slideLayout+xml"/>
  <Override PartName="/ppt/slideLayouts/slideLayout511.xml" ContentType="application/vnd.openxmlformats-officedocument.presentationml.slideLayout+xml"/>
  <Override PartName="/ppt/slideLayouts/slideLayout1512.xml" ContentType="application/vnd.openxmlformats-officedocument.presentationml.slideLayout+xml"/>
  <Override PartName="/ppt/slideLayouts/slideLayout1013.xml" ContentType="application/vnd.openxmlformats-officedocument.presentationml.slideLayout+xml"/>
  <Override PartName="/ppt/slideLayouts/slideLayout914.xml" ContentType="application/vnd.openxmlformats-officedocument.presentationml.slideLayout+xml"/>
  <Override PartName="/ppt/slideLayouts/slideLayout1415.xml" ContentType="application/vnd.openxmlformats-officedocument.presentationml.slideLayout+xml"/>
  <Override PartName="/ppt/slides/slide92.xml" ContentType="application/vnd.openxmlformats-officedocument.presentationml.slide+xml"/>
  <Override PartName="/ppt/notesSlides/notesSlide92.xml" ContentType="application/vnd.openxmlformats-officedocument.presentationml.notesSlide+xml"/>
  <Override PartName="/customXml/item3.xml" ContentType="application/xml"/>
  <Override PartName="/customXml/itemProps31.xml" ContentType="application/vnd.openxmlformats-officedocument.customXmlProperties+xml"/>
  <Override PartName="/ppt/viewProps.xml" ContentType="application/vnd.openxmlformats-officedocument.presentationml.viewProps+xml"/>
  <Override PartName="/ppt/slides/slide33.xml" ContentType="application/vnd.openxmlformats-officedocument.presentationml.slide+xml"/>
  <Override PartName="/ppt/notesSlides/notesSlide33.xml" ContentType="application/vnd.openxmlformats-officedocument.presentationml.notesSlide+xml"/>
  <Override PartName="/ppt/slides/slide84.xml" ContentType="application/vnd.openxmlformats-officedocument.presentationml.slide+xml"/>
  <Override PartName="/ppt/notesSlides/notesSlide84.xml" ContentType="application/vnd.openxmlformats-officedocument.presentationml.notesSlide+xml"/>
  <Override PartName="/ppt/slides/slide135.xml" ContentType="application/vnd.openxmlformats-officedocument.presentationml.slide+xml"/>
  <Override PartName="/ppt/notesSlides/notesSlide135.xml" ContentType="application/vnd.openxmlformats-officedocument.presentationml.notesSlide+xml"/>
  <Override PartName="/customXml/item22.xml" ContentType="application/xml"/>
  <Override PartName="/customXml/itemProps22.xml" ContentType="application/vnd.openxmlformats-officedocument.customXmlProperties+xml"/>
  <Override PartName="/ppt/slides/slide126.xml" ContentType="application/vnd.openxmlformats-officedocument.presentationml.slide+xml"/>
  <Override PartName="/ppt/notesSlides/notesSlide126.xml" ContentType="application/vnd.openxmlformats-officedocument.presentationml.notesSlide+xml"/>
  <Override PartName="/ppt/presProps.xml" ContentType="application/vnd.openxmlformats-officedocument.presentationml.presProps+xml"/>
  <Override PartName="/customXml/item13.xml" ContentType="application/xml"/>
  <Override PartName="/customXml/itemProps13.xml" ContentType="application/vnd.openxmlformats-officedocument.customXmlProperties+xml"/>
  <Override PartName="/ppt/slides/slide27.xml" ContentType="application/vnd.openxmlformats-officedocument.presentationml.slide+xml"/>
  <Override PartName="/ppt/notesSlides/notesSlide27.xml" ContentType="application/vnd.openxmlformats-officedocument.presentationml.notesSlide+xml"/>
  <Override PartName="/ppt/slides/slide78.xml" ContentType="application/vnd.openxmlformats-officedocument.presentationml.slide+xml"/>
  <Override PartName="/ppt/notesSlides/notesSlide78.xml" ContentType="application/vnd.openxmlformats-officedocument.presentationml.notesSlide+xml"/>
  <Override PartName="/ppt/authors.xml" ContentType="application/vnd.ms-powerpoint.authors+xml"/>
  <Override PartName="/ppt/slides/slide19.xml" ContentType="application/vnd.openxmlformats-officedocument.presentationml.slide+xml"/>
  <Override PartName="/ppt/notesSlides/notesSlide19.xml" ContentType="application/vnd.openxmlformats-officedocument.presentationml.notesSlide+xml"/>
  <Override PartName="/ppt/slides/slide1110.xml" ContentType="application/vnd.openxmlformats-officedocument.presentationml.slide+xml"/>
  <Override PartName="/ppt/notesSlides/notesSlide1110.xml" ContentType="application/vnd.openxmlformats-officedocument.presentationml.notesSlide+xml"/>
  <Override PartName="/ppt/tableStyles.xml" ContentType="application/vnd.openxmlformats-officedocument.presentationml.tableStyles+xml"/>
  <Override PartName="/ppt/slides/slide611.xml" ContentType="application/vnd.openxmlformats-officedocument.presentationml.slide+xml"/>
  <Override PartName="/ppt/diagrams/data11.xml" ContentType="application/vnd.openxmlformats-officedocument.drawingml.diagramData+xml"/>
  <Override PartName="/ppt/diagrams/drawing1.xml" ContentType="application/vnd.ms-office.drawingml.diagramDrawing+xml"/>
  <Override PartName="/ppt/notesSlides/notesSlide611.xml" ContentType="application/vnd.openxmlformats-officedocument.presentationml.notesSlide+xml"/>
  <Override PartName="/ppt/diagrams/colors11.xml" ContentType="application/vnd.openxmlformats-officedocument.drawingml.diagramColors+xml"/>
  <Override PartName="/ppt/diagrams/quickStyle11.xml" ContentType="application/vnd.openxmlformats-officedocument.drawingml.diagramStyle+xml"/>
  <Override PartName="/ppt/diagrams/layout11.xml" ContentType="application/vnd.openxmlformats-officedocument.drawingml.diagramLayout+xml"/>
  <Override PartName="/ppt/handoutMasters/handoutMaster11.xml" ContentType="application/vnd.openxmlformats-officedocument.presentationml.handoutMaster+xml"/>
  <Override PartName="/ppt/theme/theme33.xml" ContentType="application/vnd.openxmlformats-officedocument.theme+xml"/>
  <Override PartName="/ppt/slides/slide512.xml" ContentType="application/vnd.openxmlformats-officedocument.presentationml.slide+xml"/>
  <Override PartName="/ppt/notesSlides/notesSlide512.xml" ContentType="application/vnd.openxmlformats-officedocument.presentationml.notesSlide+xml"/>
  <Override PartName="/ppt/slides/slide1013.xml" ContentType="application/vnd.openxmlformats-officedocument.presentationml.slide+xml"/>
  <Override PartName="/ppt/notesSlides/notesSlide1013.xml" ContentType="application/vnd.openxmlformats-officedocument.presentationml.notesSlide+xml"/>
  <Override PartName="/docMetadata/LabelInfo.xml" ContentType="application/vnd.ms-office.classificationlabels+xml"/>
  <Override PartName="/docProps/custom.xml" ContentType="application/vnd.openxmlformats-officedocument.custom-propertie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package/2006/relationships/metadata/core-properties" Target="/docProps/core.xml" Id="rId2" /><Relationship Type="http://schemas.openxmlformats.org/officeDocument/2006/relationships/officeDocument" Target="/ppt/presentation.xml" Id="rId1" /><Relationship Type="http://schemas.microsoft.com/office/2020/02/relationships/classificationlabels" Target="/docMetadata/LabelInfo.xml" Id="rId5" /><Relationship Type="http://schemas.openxmlformats.org/officeDocument/2006/relationships/custom-properties" Target="/docProps/custom.xml" Id="rId4"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4"/>
  </p:sldMasterIdLst>
  <p:notesMasterIdLst>
    <p:notesMasterId r:id="rId18"/>
  </p:notesMasterIdLst>
  <p:handoutMasterIdLst>
    <p:handoutMasterId r:id="rId19"/>
  </p:handoutMasterIdLst>
  <p:sldIdLst>
    <p:sldId id="400" r:id="rId5"/>
    <p:sldId id="401" r:id="rId6"/>
    <p:sldId id="402" r:id="rId7"/>
    <p:sldId id="403" r:id="rId8"/>
    <p:sldId id="404" r:id="rId9"/>
    <p:sldId id="405" r:id="rId10"/>
    <p:sldId id="406" r:id="rId11"/>
    <p:sldId id="407" r:id="rId12"/>
    <p:sldId id="408" r:id="rId13"/>
    <p:sldId id="409" r:id="rId14"/>
    <p:sldId id="410" r:id="rId15"/>
    <p:sldId id="411" r:id="rId16"/>
    <p:sldId id="41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95928" autoAdjust="0"/>
  </p:normalViewPr>
  <p:slideViewPr>
    <p:cSldViewPr snapToGrid="0">
      <p:cViewPr>
        <p:scale>
          <a:sx n="100" d="100"/>
          <a:sy n="100" d="100"/>
        </p:scale>
        <p:origin x="-1574" y="-1085"/>
      </p:cViewPr>
      <p:guideLst/>
    </p:cSldViewPr>
  </p:slideViewPr>
  <p:outlineViewPr>
    <p:cViewPr>
      <p:scale>
        <a:sx n="33" d="100"/>
        <a:sy n="33" d="100"/>
      </p:scale>
      <p:origin x="0" y="-3902"/>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41.xml" Id="rId8" /><Relationship Type="http://schemas.openxmlformats.org/officeDocument/2006/relationships/slide" Target="/ppt/slides/slide92.xml" Id="rId13" /><Relationship Type="http://schemas.openxmlformats.org/officeDocument/2006/relationships/notesMaster" Target="/ppt/notesMasters/notesMaster11.xml" Id="rId18" /><Relationship Type="http://schemas.openxmlformats.org/officeDocument/2006/relationships/customXml" Target="/customXml/item3.xml" Id="rId3" /><Relationship Type="http://schemas.openxmlformats.org/officeDocument/2006/relationships/viewProps" Target="/ppt/viewProps.xml" Id="rId21" /><Relationship Type="http://schemas.openxmlformats.org/officeDocument/2006/relationships/slide" Target="/ppt/slides/slide33.xml" Id="rId7" /><Relationship Type="http://schemas.openxmlformats.org/officeDocument/2006/relationships/slide" Target="/ppt/slides/slide84.xml" Id="rId12" /><Relationship Type="http://schemas.openxmlformats.org/officeDocument/2006/relationships/slide" Target="/ppt/slides/slide135.xml" Id="rId17" /><Relationship Type="http://schemas.openxmlformats.org/officeDocument/2006/relationships/customXml" Target="/customXml/item22.xml" Id="rId2" /><Relationship Type="http://schemas.openxmlformats.org/officeDocument/2006/relationships/slide" Target="/ppt/slides/slide126.xml" Id="rId16" /><Relationship Type="http://schemas.openxmlformats.org/officeDocument/2006/relationships/presProps" Target="/ppt/presProps.xml" Id="rId20" /><Relationship Type="http://schemas.openxmlformats.org/officeDocument/2006/relationships/customXml" Target="/customXml/item13.xml" Id="rId1" /><Relationship Type="http://schemas.openxmlformats.org/officeDocument/2006/relationships/slide" Target="/ppt/slides/slide27.xml" Id="rId6" /><Relationship Type="http://schemas.openxmlformats.org/officeDocument/2006/relationships/slide" Target="/ppt/slides/slide78.xml" Id="rId11" /><Relationship Type="http://schemas.microsoft.com/office/2018/10/relationships/authors" Target="/ppt/authors.xml" Id="rId24" /><Relationship Type="http://schemas.openxmlformats.org/officeDocument/2006/relationships/slide" Target="/ppt/slides/slide19.xml" Id="rId5" /><Relationship Type="http://schemas.openxmlformats.org/officeDocument/2006/relationships/slide" Target="/ppt/slides/slide1110.xml" Id="rId15" /><Relationship Type="http://schemas.openxmlformats.org/officeDocument/2006/relationships/tableStyles" Target="/ppt/tableStyles.xml" Id="rId23" /><Relationship Type="http://schemas.openxmlformats.org/officeDocument/2006/relationships/slide" Target="/ppt/slides/slide611.xml" Id="rId10" /><Relationship Type="http://schemas.openxmlformats.org/officeDocument/2006/relationships/handoutMaster" Target="/ppt/handoutMasters/handoutMaster11.xml" Id="rId19" /><Relationship Type="http://schemas.openxmlformats.org/officeDocument/2006/relationships/slideMaster" Target="/ppt/slideMasters/slideMaster11.xml" Id="rId4" /><Relationship Type="http://schemas.openxmlformats.org/officeDocument/2006/relationships/slide" Target="/ppt/slides/slide512.xml" Id="rId9" /><Relationship Type="http://schemas.openxmlformats.org/officeDocument/2006/relationships/slide" Target="/ppt/slides/slide1013.xml" Id="rId14" /><Relationship Type="http://schemas.openxmlformats.org/officeDocument/2006/relationships/theme" Target="/ppt/theme/theme12.xml" Id="rId22" /></Relationships>
</file>

<file path=ppt/diagrams/colors1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5_1" csCatId="accent5" phldr="1"/>
      <dgm:spPr/>
      <dgm:t>
        <a:bodyPr/>
        <a:lstStyle/>
        <a:p>
          <a:endParaRPr lang="en-US"/>
        </a:p>
      </dgm:t>
    </dgm:pt>
    <dgm:pt modelId="{A8C03FBB-4A75-4460-AEA6-DEAEB9C61496}">
      <dgm:prSet phldrT="[Text]" phldr="0" custT="1"/>
      <dgm:spPr/>
      <dgm:t>
        <a:bodyPr/>
        <a:lstStyle/>
        <a:p>
          <a:pPr>
            <a:defRPr b="1"/>
          </a:pPr>
          <a:r>
            <a:rPr lang="en-US" sz="1800" dirty="0">
              <a:solidFill>
                <a:schemeClr val="bg1"/>
              </a:solidFill>
              <a:latin typeface="+mn-lt"/>
            </a:rPr>
            <a:t>Q3</a:t>
          </a:r>
        </a:p>
      </dgm:t>
    </dgm:pt>
    <dgm:pt modelId="{4E972F7F-4B1B-47AA-A25B-1FFC561F1C76}" type="parTrans" cxnId="{D3D81948-D963-4D1E-AE16-9705EAF510FC}">
      <dgm:prSet/>
      <dgm:spPr/>
      <dgm:t>
        <a:bodyPr/>
        <a:lstStyle/>
        <a:p>
          <a:endParaRPr lang="en-US" sz="1800">
            <a:solidFill>
              <a:schemeClr val="bg1"/>
            </a:solidFill>
            <a:latin typeface="+mn-lt"/>
          </a:endParaRPr>
        </a:p>
      </dgm:t>
    </dgm:pt>
    <dgm:pt modelId="{67361508-930A-4A23-8CFC-BB56DA645C3C}" type="sibTrans" cxnId="{D3D81948-D963-4D1E-AE16-9705EAF510FC}">
      <dgm:prSet/>
      <dgm:spPr/>
      <dgm:t>
        <a:bodyPr/>
        <a:lstStyle/>
        <a:p>
          <a:endParaRPr lang="en-US" sz="1800">
            <a:solidFill>
              <a:schemeClr val="bg1"/>
            </a:solidFill>
            <a:latin typeface="+mn-lt"/>
          </a:endParaRPr>
        </a:p>
      </dgm:t>
    </dgm:pt>
    <dgm:pt modelId="{5E71F362-34DF-4EEC-92A3-0EFE450E05E4}">
      <dgm:prSet phldrT="[Text]" phldr="0" custT="1"/>
      <dgm:spPr/>
      <dgm:t>
        <a:bodyPr/>
        <a:lstStyle/>
        <a:p>
          <a:r>
            <a:rPr lang="en-US" sz="1800" dirty="0">
              <a:solidFill>
                <a:schemeClr val="bg1"/>
              </a:solidFill>
              <a:latin typeface="+mn-lt"/>
            </a:rPr>
            <a:t>Market research</a:t>
          </a:r>
        </a:p>
      </dgm:t>
    </dgm:pt>
    <dgm:pt modelId="{8E5EE4D1-908E-455C-B8B3-281AD42DEC9A}" type="parTrans" cxnId="{B99CA6C9-28D1-4DDB-B8EC-AED73AD115CA}">
      <dgm:prSet/>
      <dgm:spPr/>
      <dgm:t>
        <a:bodyPr/>
        <a:lstStyle/>
        <a:p>
          <a:endParaRPr lang="en-US" sz="1800">
            <a:solidFill>
              <a:schemeClr val="bg1"/>
            </a:solidFill>
            <a:latin typeface="+mn-lt"/>
          </a:endParaRPr>
        </a:p>
      </dgm:t>
    </dgm:pt>
    <dgm:pt modelId="{B208B24A-E9FD-40A9-B764-FB7C2B7ED8B9}" type="sibTrans" cxnId="{B99CA6C9-28D1-4DDB-B8EC-AED73AD115CA}">
      <dgm:prSet/>
      <dgm:spPr/>
      <dgm:t>
        <a:bodyPr/>
        <a:lstStyle/>
        <a:p>
          <a:endParaRPr lang="en-US" sz="1800">
            <a:solidFill>
              <a:schemeClr val="bg1"/>
            </a:solidFill>
            <a:latin typeface="+mn-lt"/>
          </a:endParaRPr>
        </a:p>
      </dgm:t>
    </dgm:pt>
    <dgm:pt modelId="{91969DED-4CB8-4A14-A50B-3F7B848E46B5}">
      <dgm:prSet phldrT="[Text]" phldr="0" custT="1"/>
      <dgm:spPr/>
      <dgm:t>
        <a:bodyPr/>
        <a:lstStyle/>
        <a:p>
          <a:pPr>
            <a:defRPr b="1"/>
          </a:pPr>
          <a:r>
            <a:rPr lang="en-US" sz="1800" dirty="0">
              <a:solidFill>
                <a:schemeClr val="bg1"/>
              </a:solidFill>
              <a:latin typeface="+mn-lt"/>
            </a:rPr>
            <a:t>Q4</a:t>
          </a:r>
        </a:p>
      </dgm:t>
    </dgm:pt>
    <dgm:pt modelId="{441CD73D-85E1-42A6-BCF8-362A3247E2F3}" type="parTrans" cxnId="{537F2ED0-8BD0-4AD5-B60D-89B660EDA1AC}">
      <dgm:prSet/>
      <dgm:spPr/>
      <dgm:t>
        <a:bodyPr/>
        <a:lstStyle/>
        <a:p>
          <a:endParaRPr lang="en-US" sz="1800">
            <a:solidFill>
              <a:schemeClr val="bg1"/>
            </a:solidFill>
            <a:latin typeface="+mn-lt"/>
          </a:endParaRPr>
        </a:p>
      </dgm:t>
    </dgm:pt>
    <dgm:pt modelId="{81CA8AA2-C0C3-4381-BA8B-413EDD578B83}" type="sibTrans" cxnId="{537F2ED0-8BD0-4AD5-B60D-89B660EDA1AC}">
      <dgm:prSet/>
      <dgm:spPr/>
      <dgm:t>
        <a:bodyPr/>
        <a:lstStyle/>
        <a:p>
          <a:endParaRPr lang="en-US" sz="1800">
            <a:solidFill>
              <a:schemeClr val="bg1"/>
            </a:solidFill>
            <a:latin typeface="+mn-lt"/>
          </a:endParaRPr>
        </a:p>
      </dgm:t>
    </dgm:pt>
    <dgm:pt modelId="{8A04F340-E8E1-4146-9905-E7ADCAEAABD7}">
      <dgm:prSet phldrT="[Text]" phldr="0" custT="1"/>
      <dgm:spPr/>
      <dgm:t>
        <a:bodyPr/>
        <a:lstStyle/>
        <a:p>
          <a:r>
            <a:rPr lang="en-US" sz="1800" dirty="0">
              <a:solidFill>
                <a:schemeClr val="bg1"/>
              </a:solidFill>
              <a:latin typeface="+mn-lt"/>
            </a:rPr>
            <a:t>Product development</a:t>
          </a:r>
        </a:p>
      </dgm:t>
    </dgm:pt>
    <dgm:pt modelId="{4EBD5EC2-45ED-4ED6-8376-97D155A911AE}" type="parTrans" cxnId="{E636BFFB-0404-4D4B-B3F0-C64FDFD9DDEF}">
      <dgm:prSet/>
      <dgm:spPr/>
      <dgm:t>
        <a:bodyPr/>
        <a:lstStyle/>
        <a:p>
          <a:endParaRPr lang="en-US" sz="1800">
            <a:solidFill>
              <a:schemeClr val="bg1"/>
            </a:solidFill>
            <a:latin typeface="+mn-lt"/>
          </a:endParaRPr>
        </a:p>
      </dgm:t>
    </dgm:pt>
    <dgm:pt modelId="{F9CD2A04-6A34-4104-A971-391788B88F55}" type="sibTrans" cxnId="{E636BFFB-0404-4D4B-B3F0-C64FDFD9DDEF}">
      <dgm:prSet/>
      <dgm:spPr/>
      <dgm:t>
        <a:bodyPr/>
        <a:lstStyle/>
        <a:p>
          <a:endParaRPr lang="en-US" sz="1800">
            <a:solidFill>
              <a:schemeClr val="bg1"/>
            </a:solidFill>
            <a:latin typeface="+mn-lt"/>
          </a:endParaRPr>
        </a:p>
      </dgm:t>
    </dgm:pt>
    <dgm:pt modelId="{3CC73758-10C1-47F8-AFA7-1A986D4DDD60}">
      <dgm:prSet phldrT="[Text]" phldr="0" custT="1"/>
      <dgm:spPr/>
      <dgm:t>
        <a:bodyPr/>
        <a:lstStyle/>
        <a:p>
          <a:pPr>
            <a:defRPr b="1"/>
          </a:pPr>
          <a:r>
            <a:rPr lang="en-US" sz="1800" dirty="0">
              <a:solidFill>
                <a:schemeClr val="bg1"/>
              </a:solidFill>
              <a:latin typeface="+mn-lt"/>
            </a:rPr>
            <a:t>Q1</a:t>
          </a:r>
        </a:p>
      </dgm:t>
    </dgm:pt>
    <dgm:pt modelId="{FF6AE4B6-4A2F-49EE-9316-9AF55E77838B}" type="parTrans" cxnId="{4A69F85D-5C15-48FD-893A-B3050E1BADEB}">
      <dgm:prSet/>
      <dgm:spPr/>
      <dgm:t>
        <a:bodyPr/>
        <a:lstStyle/>
        <a:p>
          <a:endParaRPr lang="en-US" sz="1800">
            <a:solidFill>
              <a:schemeClr val="bg1"/>
            </a:solidFill>
            <a:latin typeface="+mn-lt"/>
          </a:endParaRPr>
        </a:p>
      </dgm:t>
    </dgm:pt>
    <dgm:pt modelId="{D8170BBA-6035-4773-8431-FEDD687647FF}" type="sibTrans" cxnId="{4A69F85D-5C15-48FD-893A-B3050E1BADEB}">
      <dgm:prSet/>
      <dgm:spPr/>
      <dgm:t>
        <a:bodyPr/>
        <a:lstStyle/>
        <a:p>
          <a:endParaRPr lang="en-US" sz="1800">
            <a:solidFill>
              <a:schemeClr val="bg1"/>
            </a:solidFill>
            <a:latin typeface="+mn-lt"/>
          </a:endParaRPr>
        </a:p>
      </dgm:t>
    </dgm:pt>
    <dgm:pt modelId="{FD9CA14A-483C-4869-B0C1-7C5FB7EEDBCC}">
      <dgm:prSet phldrT="[Text]" phldr="0" custT="1"/>
      <dgm:spPr/>
      <dgm:t>
        <a:bodyPr/>
        <a:lstStyle/>
        <a:p>
          <a:r>
            <a:rPr lang="en-US" sz="1800" dirty="0">
              <a:solidFill>
                <a:schemeClr val="bg1"/>
              </a:solidFill>
              <a:latin typeface="+mn-lt"/>
            </a:rPr>
            <a:t> User testing</a:t>
          </a:r>
        </a:p>
      </dgm:t>
    </dgm:pt>
    <dgm:pt modelId="{8182A92F-45BA-4CD1-8E43-0B0810A50FEB}" type="parTrans" cxnId="{5EDA943F-300F-408A-A52E-3D5140FD5C22}">
      <dgm:prSet/>
      <dgm:spPr/>
      <dgm:t>
        <a:bodyPr/>
        <a:lstStyle/>
        <a:p>
          <a:endParaRPr lang="en-US" sz="1800">
            <a:solidFill>
              <a:schemeClr val="bg1"/>
            </a:solidFill>
            <a:latin typeface="+mn-lt"/>
          </a:endParaRPr>
        </a:p>
      </dgm:t>
    </dgm:pt>
    <dgm:pt modelId="{914BB93C-EA8A-4B5B-8F06-30DA7C7F4B7B}" type="sibTrans" cxnId="{5EDA943F-300F-408A-A52E-3D5140FD5C22}">
      <dgm:prSet/>
      <dgm:spPr/>
      <dgm:t>
        <a:bodyPr/>
        <a:lstStyle/>
        <a:p>
          <a:endParaRPr lang="en-US" sz="1800">
            <a:solidFill>
              <a:schemeClr val="bg1"/>
            </a:solidFill>
            <a:latin typeface="+mn-lt"/>
          </a:endParaRPr>
        </a:p>
      </dgm:t>
    </dgm:pt>
    <dgm:pt modelId="{D2FE027B-4161-41E1-B4D4-02AECB2E3FA0}">
      <dgm:prSet phldrT="[Text]" phldr="0" custT="1"/>
      <dgm:spPr/>
      <dgm:t>
        <a:bodyPr/>
        <a:lstStyle/>
        <a:p>
          <a:pPr>
            <a:defRPr b="1"/>
          </a:pPr>
          <a:r>
            <a:rPr lang="en-US" sz="1800" dirty="0">
              <a:solidFill>
                <a:schemeClr val="bg1"/>
              </a:solidFill>
              <a:latin typeface="+mn-lt"/>
            </a:rPr>
            <a:t>Q2</a:t>
          </a:r>
        </a:p>
      </dgm:t>
    </dgm:pt>
    <dgm:pt modelId="{88680CFE-3CE0-4842-B3D3-716D3B671238}" type="parTrans" cxnId="{4F4F82A2-02F1-492B-96C1-46C070BEFCE3}">
      <dgm:prSet/>
      <dgm:spPr/>
      <dgm:t>
        <a:bodyPr/>
        <a:lstStyle/>
        <a:p>
          <a:endParaRPr lang="en-US" sz="1800">
            <a:solidFill>
              <a:schemeClr val="bg1"/>
            </a:solidFill>
            <a:latin typeface="+mn-lt"/>
          </a:endParaRPr>
        </a:p>
      </dgm:t>
    </dgm:pt>
    <dgm:pt modelId="{4D59E06B-629C-40B5-96D3-423B7A56C945}" type="sibTrans" cxnId="{4F4F82A2-02F1-492B-96C1-46C070BEFCE3}">
      <dgm:prSet/>
      <dgm:spPr/>
      <dgm:t>
        <a:bodyPr/>
        <a:lstStyle/>
        <a:p>
          <a:endParaRPr lang="en-US" sz="1800">
            <a:solidFill>
              <a:schemeClr val="bg1"/>
            </a:solidFill>
            <a:latin typeface="+mn-lt"/>
          </a:endParaRPr>
        </a:p>
      </dgm:t>
    </dgm:pt>
    <dgm:pt modelId="{2BE415B7-7185-4956-8487-237B40BC0EE5}">
      <dgm:prSet phldrT="[Text]" phldr="0" custT="1"/>
      <dgm:spPr/>
      <dgm:t>
        <a:bodyPr/>
        <a:lstStyle/>
        <a:p>
          <a:r>
            <a:rPr lang="en-US" sz="1800" dirty="0">
              <a:solidFill>
                <a:schemeClr val="bg1"/>
              </a:solidFill>
              <a:latin typeface="+mn-lt"/>
            </a:rPr>
            <a:t>Product launch</a:t>
          </a:r>
        </a:p>
      </dgm:t>
    </dgm:pt>
    <dgm:pt modelId="{A38E847E-0D1D-4F40-9A71-4D5999ADE08B}" type="parTrans" cxnId="{CB32A309-9CA9-4554-941D-519A91A9E733}">
      <dgm:prSet/>
      <dgm:spPr/>
      <dgm:t>
        <a:bodyPr/>
        <a:lstStyle/>
        <a:p>
          <a:endParaRPr lang="en-US" sz="1800">
            <a:solidFill>
              <a:schemeClr val="bg1"/>
            </a:solidFill>
            <a:latin typeface="+mn-lt"/>
          </a:endParaRPr>
        </a:p>
      </dgm:t>
    </dgm:pt>
    <dgm:pt modelId="{F0D1C61C-E3F2-49BA-A2D8-C04A81308E5D}" type="sibTrans" cxnId="{CB32A309-9CA9-4554-941D-519A91A9E733}">
      <dgm:prSet/>
      <dgm:spPr/>
      <dgm:t>
        <a:bodyPr/>
        <a:lstStyle/>
        <a:p>
          <a:endParaRPr lang="en-US" sz="1800">
            <a:solidFill>
              <a:schemeClr val="bg1"/>
            </a:solidFill>
            <a:latin typeface="+mn-lt"/>
          </a:endParaRPr>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4">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4"/>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4"/>
      <dgm:spPr>
        <a:noFill/>
        <a:ln w="9525" cap="flat" cmpd="sng" algn="ctr">
          <a:solidFill>
            <a:schemeClr val="accent5">
              <a:hueOff val="0"/>
              <a:satOff val="0"/>
              <a:lumOff val="0"/>
              <a:alphaOff val="0"/>
            </a:schemeClr>
          </a:solidFill>
          <a:prstDash val="dash"/>
        </a:ln>
        <a:effectLst/>
      </dgm:spPr>
    </dgm:pt>
    <dgm:pt modelId="{FA19A0AA-8B0B-4AA8-A80D-08CFFDD3F112}" type="pres">
      <dgm:prSet presAssocID="{A8C03FBB-4A75-4460-AEA6-DEAEB9C61496}" presName="ConnectorPoint" presStyleLbl="alignNode1" presStyleIdx="0" presStyleCnt="4"/>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4">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4"/>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4"/>
      <dgm:spPr>
        <a:noFill/>
        <a:ln w="9525" cap="flat" cmpd="sng" algn="ctr">
          <a:solidFill>
            <a:schemeClr val="accent5">
              <a:hueOff val="0"/>
              <a:satOff val="0"/>
              <a:lumOff val="0"/>
              <a:alphaOff val="0"/>
            </a:schemeClr>
          </a:solidFill>
          <a:prstDash val="dash"/>
        </a:ln>
        <a:effectLst/>
      </dgm:spPr>
    </dgm:pt>
    <dgm:pt modelId="{0F979253-FD39-4920-BFCA-78C564B167EA}" type="pres">
      <dgm:prSet presAssocID="{91969DED-4CB8-4A14-A50B-3F7B848E46B5}" presName="ConnectorPoint" presStyleLbl="alignNode1" presStyleIdx="1" presStyleCnt="4"/>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4">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4"/>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4"/>
      <dgm:spPr>
        <a:noFill/>
        <a:ln w="9525" cap="flat" cmpd="sng" algn="ctr">
          <a:solidFill>
            <a:schemeClr val="accent5">
              <a:hueOff val="0"/>
              <a:satOff val="0"/>
              <a:lumOff val="0"/>
              <a:alphaOff val="0"/>
            </a:schemeClr>
          </a:solidFill>
          <a:prstDash val="dash"/>
        </a:ln>
        <a:effectLst/>
      </dgm:spPr>
    </dgm:pt>
    <dgm:pt modelId="{B6459BF8-D2C3-4018-9C28-98667DC203F4}" type="pres">
      <dgm:prSet presAssocID="{3CC73758-10C1-47F8-AFA7-1A986D4DDD60}" presName="ConnectorPoint" presStyleLbl="alignNode1" presStyleIdx="2" presStyleCnt="4"/>
      <dgm:spPr/>
    </dgm:pt>
    <dgm:pt modelId="{EAB0CCC2-BFF9-432D-BA8E-7ECAF2D92AF2}" type="pres">
      <dgm:prSet presAssocID="{3CC73758-10C1-47F8-AFA7-1A986D4DDD60}" presName="EmptyPlaceHolder" presStyleCnt="0"/>
      <dgm:spPr/>
    </dgm:pt>
    <dgm:pt modelId="{07073103-04B7-4C74-9AC8-048764100B10}" type="pres">
      <dgm:prSet presAssocID="{D8170BBA-6035-4773-8431-FEDD687647FF}" presName="spaceBetweenRectangles" presStyleCnt="0"/>
      <dgm:spPr/>
    </dgm:pt>
    <dgm:pt modelId="{C68762A5-E9DF-484F-B385-6C7E07325E98}" type="pres">
      <dgm:prSet presAssocID="{D2FE027B-4161-41E1-B4D4-02AECB2E3FA0}" presName="composite" presStyleCnt="0"/>
      <dgm:spPr/>
    </dgm:pt>
    <dgm:pt modelId="{F782935D-BBBD-4420-826A-F71C517659B6}" type="pres">
      <dgm:prSet presAssocID="{D2FE027B-4161-41E1-B4D4-02AECB2E3FA0}" presName="L1TextContainer" presStyleLbl="revTx" presStyleIdx="3" presStyleCnt="4">
        <dgm:presLayoutVars>
          <dgm:chMax val="1"/>
          <dgm:chPref val="1"/>
          <dgm:bulletEnabled val="1"/>
        </dgm:presLayoutVars>
      </dgm:prSet>
      <dgm:spPr/>
    </dgm:pt>
    <dgm:pt modelId="{3C71E446-482E-4CAC-8D42-2D4AC020412B}" type="pres">
      <dgm:prSet presAssocID="{D2FE027B-4161-41E1-B4D4-02AECB2E3FA0}" presName="L2TextContainerWrapper" presStyleCnt="0">
        <dgm:presLayoutVars>
          <dgm:chMax val="0"/>
          <dgm:chPref val="0"/>
          <dgm:bulletEnabled val="1"/>
        </dgm:presLayoutVars>
      </dgm:prSet>
      <dgm:spPr/>
    </dgm:pt>
    <dgm:pt modelId="{6C3A59BD-6D45-4573-B098-8CB5207F194D}" type="pres">
      <dgm:prSet presAssocID="{D2FE027B-4161-41E1-B4D4-02AECB2E3FA0}" presName="L2TextContainer" presStyleLbl="bgAcc1" presStyleIdx="3" presStyleCnt="4"/>
      <dgm:spPr/>
    </dgm:pt>
    <dgm:pt modelId="{8EB042C8-D666-4667-A1E4-E0C87151B72F}" type="pres">
      <dgm:prSet presAssocID="{D2FE027B-4161-41E1-B4D4-02AECB2E3FA0}" presName="FlexibleEmptyPlaceHolder" presStyleCnt="0"/>
      <dgm:spPr/>
    </dgm:pt>
    <dgm:pt modelId="{086FB9B1-82B2-4197-8B33-6E7FF94F8D2E}" type="pres">
      <dgm:prSet presAssocID="{D2FE027B-4161-41E1-B4D4-02AECB2E3FA0}" presName="ConnectLine" presStyleLbl="sibTrans1D1" presStyleIdx="3" presStyleCnt="4"/>
      <dgm:spPr>
        <a:noFill/>
        <a:ln w="9525" cap="flat" cmpd="sng" algn="ctr">
          <a:solidFill>
            <a:schemeClr val="accent5">
              <a:hueOff val="0"/>
              <a:satOff val="0"/>
              <a:lumOff val="0"/>
              <a:alphaOff val="0"/>
            </a:schemeClr>
          </a:solidFill>
          <a:prstDash val="dash"/>
        </a:ln>
        <a:effectLst/>
      </dgm:spPr>
    </dgm:pt>
    <dgm:pt modelId="{3F359E8B-7C7E-4FD9-B106-36CCBFC731D5}" type="pres">
      <dgm:prSet presAssocID="{D2FE027B-4161-41E1-B4D4-02AECB2E3FA0}" presName="ConnectorPoint" presStyleLbl="alignNode1" presStyleIdx="3" presStyleCnt="4"/>
      <dgm:spPr/>
    </dgm:pt>
    <dgm:pt modelId="{34434334-A935-4057-946F-93B826088F38}" type="pres">
      <dgm:prSet presAssocID="{D2FE027B-4161-41E1-B4D4-02AECB2E3FA0}" presName="EmptyPlaceHolder" presStyleCnt="0"/>
      <dgm:spPr/>
    </dgm:pt>
  </dgm:ptLst>
  <dgm:cxnLst>
    <dgm:cxn modelId="{CB32A309-9CA9-4554-941D-519A91A9E733}" srcId="{D2FE027B-4161-41E1-B4D4-02AECB2E3FA0}" destId="{2BE415B7-7185-4956-8487-237B40BC0EE5}" srcOrd="0" destOrd="0" parTransId="{A38E847E-0D1D-4F40-9A71-4D5999ADE08B}" sibTransId="{F0D1C61C-E3F2-49BA-A2D8-C04A81308E5D}"/>
    <dgm:cxn modelId="{64516513-C9B3-4B52-A434-6178ACAB3599}" type="presOf" srcId="{91969DED-4CB8-4A14-A50B-3F7B848E46B5}" destId="{60D0713D-AF69-4AF8-B071-F65622790886}" srcOrd="0" destOrd="0" presId="urn:microsoft.com/office/officeart/2016/7/layout/BasicTimeline"/>
    <dgm:cxn modelId="{3760A536-08D8-4D45-9A8D-A21E58E17F8A}" type="presOf" srcId="{D2FE027B-4161-41E1-B4D4-02AECB2E3FA0}" destId="{F782935D-BBBD-4420-826A-F71C517659B6}" srcOrd="0" destOrd="0" presId="urn:microsoft.com/office/officeart/2016/7/layout/BasicTimeline"/>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2" destOrd="0" parTransId="{FF6AE4B6-4A2F-49EE-9316-9AF55E77838B}" sibTransId="{D8170BBA-6035-4773-8431-FEDD687647FF}"/>
    <dgm:cxn modelId="{D3D81948-D963-4D1E-AE16-9705EAF510FC}" srcId="{A66480AC-C0DE-4E5E-9ECD-9AE37E3FCB79}" destId="{A8C03FBB-4A75-4460-AEA6-DEAEB9C61496}" srcOrd="0" destOrd="0" parTransId="{4E972F7F-4B1B-47AA-A25B-1FFC561F1C76}" sibTransId="{67361508-930A-4A23-8CFC-BB56DA645C3C}"/>
    <dgm:cxn modelId="{41643976-DEF5-44B7-B9E7-888F3AEFC45F}" type="presOf" srcId="{3CC73758-10C1-47F8-AFA7-1A986D4DDD60}" destId="{E712D073-0B15-4887-9DCE-A27BCACBC178}" srcOrd="0" destOrd="0" presId="urn:microsoft.com/office/officeart/2016/7/layout/BasicTimeline"/>
    <dgm:cxn modelId="{2D36C892-88AC-490F-8E33-2C73C0E22FF5}" type="presOf" srcId="{2BE415B7-7185-4956-8487-237B40BC0EE5}" destId="{6C3A59BD-6D45-4573-B098-8CB5207F194D}"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4F4F82A2-02F1-492B-96C1-46C070BEFCE3}" srcId="{A66480AC-C0DE-4E5E-9ECD-9AE37E3FCB79}" destId="{D2FE027B-4161-41E1-B4D4-02AECB2E3FA0}" srcOrd="3" destOrd="0" parTransId="{88680CFE-3CE0-4842-B3D3-716D3B671238}" sibTransId="{4D59E06B-629C-40B5-96D3-423B7A56C945}"/>
    <dgm:cxn modelId="{4CE397A6-DB48-4AAE-BCFB-3D992789379D}" type="presOf" srcId="{5E71F362-34DF-4EEC-92A3-0EFE450E05E4}" destId="{BA29120C-7C6B-4F62-9079-4AD528BC0744}" srcOrd="0" destOrd="0" presId="urn:microsoft.com/office/officeart/2016/7/layout/BasicTimeline"/>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1" destOrd="0" parTransId="{441CD73D-85E1-42A6-BCF8-362A3247E2F3}" sibTransId="{81CA8AA2-C0C3-4381-BA8B-413EDD578B83}"/>
    <dgm:cxn modelId="{403E30EA-CA23-4A5A-9D22-DF82F93CFF08}" type="presOf" srcId="{A66480AC-C0DE-4E5E-9ECD-9AE37E3FCB79}" destId="{9FFA803F-EA25-49D8-A073-96E9747E345F}" srcOrd="0" destOrd="0" presId="urn:microsoft.com/office/officeart/2016/7/layout/BasicTimeline"/>
    <dgm:cxn modelId="{252B4FF4-6466-43C7-8436-08B55881B5BC}" type="presOf" srcId="{FD9CA14A-483C-4869-B0C1-7C5FB7EEDBCC}" destId="{E0D48281-565D-47A3-9B6C-576231178549}"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14D4DBE1-C56F-48BE-A66B-2B0E85E7B755}" type="presParOf" srcId="{BDA8F949-88B8-486D-9E41-ABA1463A8926}" destId="{A41AEE8D-8763-4311-BB07-B499A93D76EA}" srcOrd="0"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1" destOrd="0" presId="urn:microsoft.com/office/officeart/2016/7/layout/BasicTimeline"/>
    <dgm:cxn modelId="{7935889E-4736-4C7F-8622-A330C126F16B}" type="presParOf" srcId="{BDA8F949-88B8-486D-9E41-ABA1463A8926}" destId="{7D29DFA7-018B-45C9-AC1C-5CFC82FEE150}" srcOrd="2"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3" destOrd="0" presId="urn:microsoft.com/office/officeart/2016/7/layout/BasicTimeline"/>
    <dgm:cxn modelId="{3411521A-E802-4A42-B7EC-D46E6B3B7C96}" type="presParOf" srcId="{BDA8F949-88B8-486D-9E41-ABA1463A8926}" destId="{76CB18D4-86E2-467C-A2CF-3ED9EFE66BEA}" srcOrd="4"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 modelId="{A9042F53-7838-4B89-A14A-DC86E7759451}" type="presParOf" srcId="{BDA8F949-88B8-486D-9E41-ABA1463A8926}" destId="{07073103-04B7-4C74-9AC8-048764100B10}" srcOrd="5" destOrd="0" presId="urn:microsoft.com/office/officeart/2016/7/layout/BasicTimeline"/>
    <dgm:cxn modelId="{5290B18C-985B-476F-80AB-B000D2E28F60}" type="presParOf" srcId="{BDA8F949-88B8-486D-9E41-ABA1463A8926}" destId="{C68762A5-E9DF-484F-B385-6C7E07325E98}" srcOrd="6" destOrd="0" presId="urn:microsoft.com/office/officeart/2016/7/layout/BasicTimeline"/>
    <dgm:cxn modelId="{819C616E-63F8-4599-9A66-512521E8E9F5}" type="presParOf" srcId="{C68762A5-E9DF-484F-B385-6C7E07325E98}" destId="{F782935D-BBBD-4420-826A-F71C517659B6}" srcOrd="0" destOrd="0" presId="urn:microsoft.com/office/officeart/2016/7/layout/BasicTimeline"/>
    <dgm:cxn modelId="{8C54E232-1B89-4DC9-8E05-4736E6F4C528}" type="presParOf" srcId="{C68762A5-E9DF-484F-B385-6C7E07325E98}" destId="{3C71E446-482E-4CAC-8D42-2D4AC020412B}" srcOrd="1" destOrd="0" presId="urn:microsoft.com/office/officeart/2016/7/layout/BasicTimeline"/>
    <dgm:cxn modelId="{BC353777-539A-4864-BB21-346D8C4360C1}" type="presParOf" srcId="{3C71E446-482E-4CAC-8D42-2D4AC020412B}" destId="{6C3A59BD-6D45-4573-B098-8CB5207F194D}" srcOrd="0" destOrd="0" presId="urn:microsoft.com/office/officeart/2016/7/layout/BasicTimeline"/>
    <dgm:cxn modelId="{53E54228-74E4-4F6A-AAD7-71EB44BEEB36}" type="presParOf" srcId="{3C71E446-482E-4CAC-8D42-2D4AC020412B}" destId="{8EB042C8-D666-4667-A1E4-E0C87151B72F}" srcOrd="1" destOrd="0" presId="urn:microsoft.com/office/officeart/2016/7/layout/BasicTimeline"/>
    <dgm:cxn modelId="{CD2E3F26-566B-4E8C-9927-C3B42B77551C}" type="presParOf" srcId="{C68762A5-E9DF-484F-B385-6C7E07325E98}" destId="{086FB9B1-82B2-4197-8B33-6E7FF94F8D2E}" srcOrd="2" destOrd="0" presId="urn:microsoft.com/office/officeart/2016/7/layout/BasicTimeline"/>
    <dgm:cxn modelId="{7571835A-7BAA-40A1-945B-B991B049CBA7}" type="presParOf" srcId="{C68762A5-E9DF-484F-B385-6C7E07325E98}" destId="{3F359E8B-7C7E-4FD9-B106-36CCBFC731D5}" srcOrd="3" destOrd="0" presId="urn:microsoft.com/office/officeart/2016/7/layout/BasicTimeline"/>
    <dgm:cxn modelId="{7083DB71-225A-4FBD-A8B2-9CBA2B2F1649}" type="presParOf" srcId="{C68762A5-E9DF-484F-B385-6C7E07325E98}" destId="{34434334-A935-4057-946F-93B826088F38}"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1593850"/>
          <a:ext cx="6816725" cy="0"/>
        </a:xfrm>
        <a:prstGeom prst="line">
          <a:avLst/>
        </a:prstGeom>
        <a:solidFill>
          <a:schemeClr val="lt1">
            <a:alpha val="90000"/>
            <a:tint val="40000"/>
            <a:hueOff val="0"/>
            <a:satOff val="0"/>
            <a:lumOff val="0"/>
            <a:alphaOff val="0"/>
          </a:schemeClr>
        </a:solidFill>
        <a:ln w="12700" cap="flat" cmpd="sng" algn="ctr">
          <a:solidFill>
            <a:schemeClr val="accent5">
              <a:alpha val="9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151212" y="1711794"/>
          <a:ext cx="2188008" cy="360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dirty="0">
              <a:solidFill>
                <a:schemeClr val="bg1"/>
              </a:solidFill>
              <a:latin typeface="+mn-lt"/>
            </a:rPr>
            <a:t>Q3</a:t>
          </a:r>
        </a:p>
      </dsp:txBody>
      <dsp:txXfrm>
        <a:off x="151212" y="1711794"/>
        <a:ext cx="2188008" cy="360210"/>
      </dsp:txXfrm>
    </dsp:sp>
    <dsp:sp modelId="{BA29120C-7C6B-4F62-9079-4AD528BC0744}">
      <dsp:nvSpPr>
        <dsp:cNvPr id="0" name=""/>
        <dsp:cNvSpPr/>
      </dsp:nvSpPr>
      <dsp:spPr>
        <a:xfrm>
          <a:off x="2030" y="342777"/>
          <a:ext cx="2486373" cy="645409"/>
        </a:xfrm>
        <a:prstGeom prst="round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1"/>
              </a:solidFill>
              <a:latin typeface="+mn-lt"/>
            </a:rPr>
            <a:t>Market research</a:t>
          </a:r>
        </a:p>
      </dsp:txBody>
      <dsp:txXfrm>
        <a:off x="33536" y="374283"/>
        <a:ext cx="2423361" cy="582397"/>
      </dsp:txXfrm>
    </dsp:sp>
    <dsp:sp modelId="{A95DB80B-444A-4D69-B205-3A801BB8524A}">
      <dsp:nvSpPr>
        <dsp:cNvPr id="0" name=""/>
        <dsp:cNvSpPr/>
      </dsp:nvSpPr>
      <dsp:spPr>
        <a:xfrm>
          <a:off x="1245217" y="988186"/>
          <a:ext cx="0" cy="605663"/>
        </a:xfrm>
        <a:prstGeom prst="line">
          <a:avLst/>
        </a:prstGeom>
        <a:noFill/>
        <a:ln w="9525" cap="flat"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1593309" y="1115694"/>
          <a:ext cx="2188008" cy="360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r>
            <a:rPr lang="en-US" sz="1800" kern="1200" dirty="0">
              <a:solidFill>
                <a:schemeClr val="bg1"/>
              </a:solidFill>
              <a:latin typeface="+mn-lt"/>
            </a:rPr>
            <a:t>Q4</a:t>
          </a:r>
        </a:p>
      </dsp:txBody>
      <dsp:txXfrm>
        <a:off x="1593309" y="1115694"/>
        <a:ext cx="2188008" cy="360210"/>
      </dsp:txXfrm>
    </dsp:sp>
    <dsp:sp modelId="{FA19A0AA-8B0B-4AA8-A80D-08CFFDD3F112}">
      <dsp:nvSpPr>
        <dsp:cNvPr id="0" name=""/>
        <dsp:cNvSpPr/>
      </dsp:nvSpPr>
      <dsp:spPr>
        <a:xfrm>
          <a:off x="1221309" y="1569942"/>
          <a:ext cx="47815" cy="47815"/>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1444127" y="2199513"/>
          <a:ext cx="2486373" cy="917161"/>
        </a:xfrm>
        <a:prstGeom prst="round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1"/>
              </a:solidFill>
              <a:latin typeface="+mn-lt"/>
            </a:rPr>
            <a:t>Product development</a:t>
          </a:r>
        </a:p>
      </dsp:txBody>
      <dsp:txXfrm>
        <a:off x="1488899" y="2244285"/>
        <a:ext cx="2396829" cy="827617"/>
      </dsp:txXfrm>
    </dsp:sp>
    <dsp:sp modelId="{DBD74D6B-057A-432C-9067-BF618C19EB2A}">
      <dsp:nvSpPr>
        <dsp:cNvPr id="0" name=""/>
        <dsp:cNvSpPr/>
      </dsp:nvSpPr>
      <dsp:spPr>
        <a:xfrm>
          <a:off x="2687314" y="1593849"/>
          <a:ext cx="0" cy="605663"/>
        </a:xfrm>
        <a:prstGeom prst="line">
          <a:avLst/>
        </a:prstGeom>
        <a:noFill/>
        <a:ln w="9525" cap="flat"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3035406" y="1711794"/>
          <a:ext cx="2188008" cy="360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dirty="0">
              <a:solidFill>
                <a:schemeClr val="bg1"/>
              </a:solidFill>
              <a:latin typeface="+mn-lt"/>
            </a:rPr>
            <a:t>Q1</a:t>
          </a:r>
        </a:p>
      </dsp:txBody>
      <dsp:txXfrm>
        <a:off x="3035406" y="1711794"/>
        <a:ext cx="2188008" cy="360210"/>
      </dsp:txXfrm>
    </dsp:sp>
    <dsp:sp modelId="{0F979253-FD39-4920-BFCA-78C564B167EA}">
      <dsp:nvSpPr>
        <dsp:cNvPr id="0" name=""/>
        <dsp:cNvSpPr/>
      </dsp:nvSpPr>
      <dsp:spPr>
        <a:xfrm>
          <a:off x="2663406" y="1569942"/>
          <a:ext cx="47815" cy="47815"/>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2886223" y="342777"/>
          <a:ext cx="2486373" cy="645409"/>
        </a:xfrm>
        <a:prstGeom prst="round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1"/>
              </a:solidFill>
              <a:latin typeface="+mn-lt"/>
            </a:rPr>
            <a:t> User testing</a:t>
          </a:r>
        </a:p>
      </dsp:txBody>
      <dsp:txXfrm>
        <a:off x="2917729" y="374283"/>
        <a:ext cx="2423361" cy="582397"/>
      </dsp:txXfrm>
    </dsp:sp>
    <dsp:sp modelId="{DCAE8A46-752C-4E82-84CE-E790E1F2918E}">
      <dsp:nvSpPr>
        <dsp:cNvPr id="0" name=""/>
        <dsp:cNvSpPr/>
      </dsp:nvSpPr>
      <dsp:spPr>
        <a:xfrm>
          <a:off x="4129410" y="988186"/>
          <a:ext cx="0" cy="605663"/>
        </a:xfrm>
        <a:prstGeom prst="line">
          <a:avLst/>
        </a:prstGeom>
        <a:noFill/>
        <a:ln w="9525" cap="flat"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782935D-BBBD-4420-826A-F71C517659B6}">
      <dsp:nvSpPr>
        <dsp:cNvPr id="0" name=""/>
        <dsp:cNvSpPr/>
      </dsp:nvSpPr>
      <dsp:spPr>
        <a:xfrm>
          <a:off x="4477503" y="1115694"/>
          <a:ext cx="2188008" cy="360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r>
            <a:rPr lang="en-US" sz="1800" kern="1200" dirty="0">
              <a:solidFill>
                <a:schemeClr val="bg1"/>
              </a:solidFill>
              <a:latin typeface="+mn-lt"/>
            </a:rPr>
            <a:t>Q2</a:t>
          </a:r>
        </a:p>
      </dsp:txBody>
      <dsp:txXfrm>
        <a:off x="4477503" y="1115694"/>
        <a:ext cx="2188008" cy="360210"/>
      </dsp:txXfrm>
    </dsp:sp>
    <dsp:sp modelId="{B6459BF8-D2C3-4018-9C28-98667DC203F4}">
      <dsp:nvSpPr>
        <dsp:cNvPr id="0" name=""/>
        <dsp:cNvSpPr/>
      </dsp:nvSpPr>
      <dsp:spPr>
        <a:xfrm>
          <a:off x="4105503" y="1569942"/>
          <a:ext cx="47815" cy="47815"/>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3A59BD-6D45-4573-B098-8CB5207F194D}">
      <dsp:nvSpPr>
        <dsp:cNvPr id="0" name=""/>
        <dsp:cNvSpPr/>
      </dsp:nvSpPr>
      <dsp:spPr>
        <a:xfrm>
          <a:off x="4328320" y="2199513"/>
          <a:ext cx="2486373" cy="645409"/>
        </a:xfrm>
        <a:prstGeom prst="round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bg1"/>
              </a:solidFill>
              <a:latin typeface="+mn-lt"/>
            </a:rPr>
            <a:t>Product launch</a:t>
          </a:r>
        </a:p>
      </dsp:txBody>
      <dsp:txXfrm>
        <a:off x="4359826" y="2231019"/>
        <a:ext cx="2423361" cy="582397"/>
      </dsp:txXfrm>
    </dsp:sp>
    <dsp:sp modelId="{086FB9B1-82B2-4197-8B33-6E7FF94F8D2E}">
      <dsp:nvSpPr>
        <dsp:cNvPr id="0" name=""/>
        <dsp:cNvSpPr/>
      </dsp:nvSpPr>
      <dsp:spPr>
        <a:xfrm>
          <a:off x="5571507" y="1593849"/>
          <a:ext cx="0" cy="605663"/>
        </a:xfrm>
        <a:prstGeom prst="line">
          <a:avLst/>
        </a:prstGeom>
        <a:noFill/>
        <a:ln w="9525" cap="flat"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F359E8B-7C7E-4FD9-B106-36CCBFC731D5}">
      <dsp:nvSpPr>
        <dsp:cNvPr id="0" name=""/>
        <dsp:cNvSpPr/>
      </dsp:nvSpPr>
      <dsp:spPr>
        <a:xfrm>
          <a:off x="5547599" y="1569942"/>
          <a:ext cx="47815" cy="47815"/>
        </a:xfrm>
        <a:prstGeom prst="ellipse">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1.xml.rels>&#65279;<?xml version="1.0" encoding="utf-8"?><Relationships xmlns="http://schemas.openxmlformats.org/package/2006/relationships"><Relationship Type="http://schemas.openxmlformats.org/officeDocument/2006/relationships/theme" Target="/ppt/theme/theme33.xml" Id="rId1" /></Relationships>
</file>

<file path=ppt/handoutMasters/handoutMaster1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4ACDB4-642F-4F82-9C8D-2DC384BF8F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ABB06E6-7341-4F07-8285-8B35565B99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CC4456-0E88-4EB2-8FDA-8240F984B54A}" type="datetimeFigureOut">
              <a:rPr lang="en-US" smtClean="0"/>
              <a:t>2/25/2024</a:t>
            </a:fld>
            <a:endParaRPr lang="en-US" dirty="0"/>
          </a:p>
        </p:txBody>
      </p:sp>
      <p:sp>
        <p:nvSpPr>
          <p:cNvPr id="4" name="Footer Placeholder 3">
            <a:extLst>
              <a:ext uri="{FF2B5EF4-FFF2-40B4-BE49-F238E27FC236}">
                <a16:creationId xmlns:a16="http://schemas.microsoft.com/office/drawing/2014/main" id="{F2C88C94-6E7C-4506-82BE-23DAD04DCE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5A5C082-911A-46EA-8DF6-A63F9F9E0A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3086C9-2826-46AE-BD8E-F12CB3F9C8B4}" type="slidenum">
              <a:rPr lang="en-US" smtClean="0"/>
              <a:t>‹#›</a:t>
            </a:fld>
            <a:endParaRPr lang="en-US" dirty="0"/>
          </a:p>
        </p:txBody>
      </p:sp>
    </p:spTree>
    <p:extLst>
      <p:ext uri="{BB962C8B-B14F-4D97-AF65-F5344CB8AC3E}">
        <p14:creationId xmlns:p14="http://schemas.microsoft.com/office/powerpoint/2010/main" val="1875910323"/>
      </p:ext>
    </p:extLst>
  </p:cSld>
  <p:clrMap bg1="lt1" tx1="dk1" bg2="lt2" tx2="dk2" accent1="accent1" accent2="accent2" accent3="accent3" accent4="accent4" accent5="accent5" accent6="accent6" hlink="hlink" folHlink="folHlink"/>
</p:handoutMaster>
</file>

<file path=ppt/notesMasters/_rels/notesMaster11.xml.rels>&#65279;<?xml version="1.0" encoding="utf-8"?><Relationships xmlns="http://schemas.openxmlformats.org/package/2006/relationships"><Relationship Type="http://schemas.openxmlformats.org/officeDocument/2006/relationships/theme" Target="/ppt/theme/theme21.xml" Id="rId1" /></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5E9994-CBF9-4364-B2D1-761774B9F53C}" type="datetimeFigureOut">
              <a:rPr lang="en-US" smtClean="0"/>
              <a:t>2/25/2024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D0BC5-116C-42CF-8B28-245F66D50665}" type="slidenum">
              <a:rPr lang="en-US" smtClean="0"/>
              <a:t>‹#›</a:t>
            </a:fld>
            <a:endParaRPr lang="en-US" dirty="0"/>
          </a:p>
        </p:txBody>
      </p:sp>
    </p:spTree>
    <p:extLst>
      <p:ext uri="{BB962C8B-B14F-4D97-AF65-F5344CB8AC3E}">
        <p14:creationId xmlns:p14="http://schemas.microsoft.com/office/powerpoint/2010/main" val="2499818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013.xml.rels>&#65279;<?xml version="1.0" encoding="utf-8"?><Relationships xmlns="http://schemas.openxmlformats.org/package/2006/relationships"><Relationship Type="http://schemas.openxmlformats.org/officeDocument/2006/relationships/slide" Target="/ppt/slides/slide1013.xml" Id="rId2" /><Relationship Type="http://schemas.openxmlformats.org/officeDocument/2006/relationships/notesMaster" Target="/ppt/notesMasters/notesMaster11.xml" Id="rId1" /></Relationships>
</file>

<file path=ppt/notesSlides/_rels/notesSlide1110.xml.rels>&#65279;<?xml version="1.0" encoding="utf-8"?><Relationships xmlns="http://schemas.openxmlformats.org/package/2006/relationships"><Relationship Type="http://schemas.openxmlformats.org/officeDocument/2006/relationships/slide" Target="/ppt/slides/slide1110.xml" Id="rId2" /><Relationship Type="http://schemas.openxmlformats.org/officeDocument/2006/relationships/notesMaster" Target="/ppt/notesMasters/notesMaster11.xml" Id="rId1" /></Relationships>
</file>

<file path=ppt/notesSlides/_rels/notesSlide126.xml.rels>&#65279;<?xml version="1.0" encoding="utf-8"?><Relationships xmlns="http://schemas.openxmlformats.org/package/2006/relationships"><Relationship Type="http://schemas.openxmlformats.org/officeDocument/2006/relationships/slide" Target="/ppt/slides/slide126.xml" Id="rId2" /><Relationship Type="http://schemas.openxmlformats.org/officeDocument/2006/relationships/notesMaster" Target="/ppt/notesMasters/notesMaster11.xml" Id="rId1" /></Relationships>
</file>

<file path=ppt/notesSlides/_rels/notesSlide135.xml.rels>&#65279;<?xml version="1.0" encoding="utf-8"?><Relationships xmlns="http://schemas.openxmlformats.org/package/2006/relationships"><Relationship Type="http://schemas.openxmlformats.org/officeDocument/2006/relationships/slide" Target="/ppt/slides/slide135.xml" Id="rId2" /><Relationship Type="http://schemas.openxmlformats.org/officeDocument/2006/relationships/notesMaster" Target="/ppt/notesMasters/notesMaster11.xml" Id="rId1" /></Relationships>
</file>

<file path=ppt/notesSlides/_rels/notesSlide19.xml.rels>&#65279;<?xml version="1.0" encoding="utf-8"?><Relationships xmlns="http://schemas.openxmlformats.org/package/2006/relationships"><Relationship Type="http://schemas.openxmlformats.org/officeDocument/2006/relationships/slide" Target="/ppt/slides/slide19.xml" Id="rId2" /><Relationship Type="http://schemas.openxmlformats.org/officeDocument/2006/relationships/notesMaster" Target="/ppt/notesMasters/notesMaster11.xml" Id="rId1" /></Relationships>
</file>

<file path=ppt/notesSlides/_rels/notesSlide27.xml.rels>&#65279;<?xml version="1.0" encoding="utf-8"?><Relationships xmlns="http://schemas.openxmlformats.org/package/2006/relationships"><Relationship Type="http://schemas.openxmlformats.org/officeDocument/2006/relationships/slide" Target="/ppt/slides/slide27.xml" Id="rId2" /><Relationship Type="http://schemas.openxmlformats.org/officeDocument/2006/relationships/notesMaster" Target="/ppt/notesMasters/notesMaster11.xml" Id="rId1" /></Relationships>
</file>

<file path=ppt/notesSlides/_rels/notesSlide33.xml.rels>&#65279;<?xml version="1.0" encoding="utf-8"?><Relationships xmlns="http://schemas.openxmlformats.org/package/2006/relationships"><Relationship Type="http://schemas.openxmlformats.org/officeDocument/2006/relationships/slide" Target="/ppt/slides/slide33.xml" Id="rId2" /><Relationship Type="http://schemas.openxmlformats.org/officeDocument/2006/relationships/notesMaster" Target="/ppt/notesMasters/notesMaster11.xml" Id="rId1" /></Relationships>
</file>

<file path=ppt/notesSlides/_rels/notesSlide41.xml.rels>&#65279;<?xml version="1.0" encoding="utf-8"?><Relationships xmlns="http://schemas.openxmlformats.org/package/2006/relationships"><Relationship Type="http://schemas.openxmlformats.org/officeDocument/2006/relationships/slide" Target="/ppt/slides/slide41.xml" Id="rId2" /><Relationship Type="http://schemas.openxmlformats.org/officeDocument/2006/relationships/notesMaster" Target="/ppt/notesMasters/notesMaster11.xml" Id="rId1" /></Relationships>
</file>

<file path=ppt/notesSlides/_rels/notesSlide512.xml.rels>&#65279;<?xml version="1.0" encoding="utf-8"?><Relationships xmlns="http://schemas.openxmlformats.org/package/2006/relationships"><Relationship Type="http://schemas.openxmlformats.org/officeDocument/2006/relationships/slide" Target="/ppt/slides/slide512.xml" Id="rId2" /><Relationship Type="http://schemas.openxmlformats.org/officeDocument/2006/relationships/notesMaster" Target="/ppt/notesMasters/notesMaster11.xml" Id="rId1" /></Relationships>
</file>

<file path=ppt/notesSlides/_rels/notesSlide611.xml.rels>&#65279;<?xml version="1.0" encoding="utf-8"?><Relationships xmlns="http://schemas.openxmlformats.org/package/2006/relationships"><Relationship Type="http://schemas.openxmlformats.org/officeDocument/2006/relationships/slide" Target="/ppt/slides/slide611.xml" Id="rId2" /><Relationship Type="http://schemas.openxmlformats.org/officeDocument/2006/relationships/notesMaster" Target="/ppt/notesMasters/notesMaster11.xml" Id="rId1" /></Relationships>
</file>

<file path=ppt/notesSlides/_rels/notesSlide78.xml.rels>&#65279;<?xml version="1.0" encoding="utf-8"?><Relationships xmlns="http://schemas.openxmlformats.org/package/2006/relationships"><Relationship Type="http://schemas.openxmlformats.org/officeDocument/2006/relationships/slide" Target="/ppt/slides/slide78.xml" Id="rId2" /><Relationship Type="http://schemas.openxmlformats.org/officeDocument/2006/relationships/notesMaster" Target="/ppt/notesMasters/notesMaster11.xml" Id="rId1" /></Relationships>
</file>

<file path=ppt/notesSlides/_rels/notesSlide84.xml.rels>&#65279;<?xml version="1.0" encoding="utf-8"?><Relationships xmlns="http://schemas.openxmlformats.org/package/2006/relationships"><Relationship Type="http://schemas.openxmlformats.org/officeDocument/2006/relationships/slide" Target="/ppt/slides/slide84.xml" Id="rId2" /><Relationship Type="http://schemas.openxmlformats.org/officeDocument/2006/relationships/notesMaster" Target="/ppt/notesMasters/notesMaster11.xml" Id="rId1" /></Relationships>
</file>

<file path=ppt/notesSlides/_rels/notesSlide92.xml.rels>&#65279;<?xml version="1.0" encoding="utf-8"?><Relationships xmlns="http://schemas.openxmlformats.org/package/2006/relationships"><Relationship Type="http://schemas.openxmlformats.org/officeDocument/2006/relationships/slide" Target="/ppt/slides/slide92.xml" Id="rId2" /><Relationship Type="http://schemas.openxmlformats.org/officeDocument/2006/relationships/notesMaster" Target="/ppt/notesMasters/notesMaster11.xml" Id="rId1" /></Relationships>
</file>

<file path=ppt/notesSlides/notesSlide10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10</a:t>
            </a:fld>
            <a:endParaRPr lang="en-US" dirty="0"/>
          </a:p>
        </p:txBody>
      </p:sp>
    </p:spTree>
    <p:extLst>
      <p:ext uri="{BB962C8B-B14F-4D97-AF65-F5344CB8AC3E}">
        <p14:creationId xmlns:p14="http://schemas.microsoft.com/office/powerpoint/2010/main" val="3817848536"/>
      </p:ext>
    </p:extLst>
  </p:cSld>
  <p:clrMapOvr>
    <a:masterClrMapping/>
  </p:clrMapOvr>
</p:notes>
</file>

<file path=ppt/notesSlides/notesSlide1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11</a:t>
            </a:fld>
            <a:endParaRPr lang="en-US" dirty="0"/>
          </a:p>
        </p:txBody>
      </p:sp>
    </p:spTree>
    <p:extLst>
      <p:ext uri="{BB962C8B-B14F-4D97-AF65-F5344CB8AC3E}">
        <p14:creationId xmlns:p14="http://schemas.microsoft.com/office/powerpoint/2010/main" val="2023233705"/>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12</a:t>
            </a:fld>
            <a:endParaRPr lang="en-US" dirty="0"/>
          </a:p>
        </p:txBody>
      </p:sp>
    </p:spTree>
    <p:extLst>
      <p:ext uri="{BB962C8B-B14F-4D97-AF65-F5344CB8AC3E}">
        <p14:creationId xmlns:p14="http://schemas.microsoft.com/office/powerpoint/2010/main" val="2357018901"/>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13</a:t>
            </a:fld>
            <a:endParaRPr lang="en-US" dirty="0"/>
          </a:p>
        </p:txBody>
      </p:sp>
    </p:spTree>
    <p:extLst>
      <p:ext uri="{BB962C8B-B14F-4D97-AF65-F5344CB8AC3E}">
        <p14:creationId xmlns:p14="http://schemas.microsoft.com/office/powerpoint/2010/main" val="10682515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1</a:t>
            </a:fld>
            <a:endParaRPr lang="en-US" dirty="0"/>
          </a:p>
        </p:txBody>
      </p:sp>
    </p:spTree>
    <p:extLst>
      <p:ext uri="{BB962C8B-B14F-4D97-AF65-F5344CB8AC3E}">
        <p14:creationId xmlns:p14="http://schemas.microsoft.com/office/powerpoint/2010/main" val="1650740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2</a:t>
            </a:fld>
            <a:endParaRPr lang="en-US" dirty="0"/>
          </a:p>
        </p:txBody>
      </p:sp>
    </p:spTree>
    <p:extLst>
      <p:ext uri="{BB962C8B-B14F-4D97-AF65-F5344CB8AC3E}">
        <p14:creationId xmlns:p14="http://schemas.microsoft.com/office/powerpoint/2010/main" val="22830474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3</a:t>
            </a:fld>
            <a:endParaRPr lang="en-US" dirty="0"/>
          </a:p>
        </p:txBody>
      </p:sp>
    </p:spTree>
    <p:extLst>
      <p:ext uri="{BB962C8B-B14F-4D97-AF65-F5344CB8AC3E}">
        <p14:creationId xmlns:p14="http://schemas.microsoft.com/office/powerpoint/2010/main" val="18664703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4</a:t>
            </a:fld>
            <a:endParaRPr lang="en-US" dirty="0"/>
          </a:p>
        </p:txBody>
      </p:sp>
    </p:spTree>
    <p:extLst>
      <p:ext uri="{BB962C8B-B14F-4D97-AF65-F5344CB8AC3E}">
        <p14:creationId xmlns:p14="http://schemas.microsoft.com/office/powerpoint/2010/main" val="2307727141"/>
      </p:ext>
    </p:extLst>
  </p:cSld>
  <p:clrMapOvr>
    <a:masterClrMapping/>
  </p:clrMapOvr>
</p:notes>
</file>

<file path=ppt/notesSlides/notesSlide5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5</a:t>
            </a:fld>
            <a:endParaRPr lang="en-US" dirty="0"/>
          </a:p>
        </p:txBody>
      </p:sp>
    </p:spTree>
    <p:extLst>
      <p:ext uri="{BB962C8B-B14F-4D97-AF65-F5344CB8AC3E}">
        <p14:creationId xmlns:p14="http://schemas.microsoft.com/office/powerpoint/2010/main" val="3030432213"/>
      </p:ext>
    </p:extLst>
  </p:cSld>
  <p:clrMapOvr>
    <a:masterClrMapping/>
  </p:clrMapOvr>
</p:notes>
</file>

<file path=ppt/notesSlides/notesSlide6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6</a:t>
            </a:fld>
            <a:endParaRPr lang="en-US" dirty="0"/>
          </a:p>
        </p:txBody>
      </p:sp>
    </p:spTree>
    <p:extLst>
      <p:ext uri="{BB962C8B-B14F-4D97-AF65-F5344CB8AC3E}">
        <p14:creationId xmlns:p14="http://schemas.microsoft.com/office/powerpoint/2010/main" val="157365459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7</a:t>
            </a:fld>
            <a:endParaRPr lang="en-US" dirty="0"/>
          </a:p>
        </p:txBody>
      </p:sp>
    </p:spTree>
    <p:extLst>
      <p:ext uri="{BB962C8B-B14F-4D97-AF65-F5344CB8AC3E}">
        <p14:creationId xmlns:p14="http://schemas.microsoft.com/office/powerpoint/2010/main" val="294539214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8</a:t>
            </a:fld>
            <a:endParaRPr lang="en-US" dirty="0"/>
          </a:p>
        </p:txBody>
      </p:sp>
    </p:spTree>
    <p:extLst>
      <p:ext uri="{BB962C8B-B14F-4D97-AF65-F5344CB8AC3E}">
        <p14:creationId xmlns:p14="http://schemas.microsoft.com/office/powerpoint/2010/main" val="387915200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D0BC5-116C-42CF-8B28-245F66D50665}" type="slidenum">
              <a:rPr lang="en-US" smtClean="0"/>
              <a:t>9</a:t>
            </a:fld>
            <a:endParaRPr lang="en-US" dirty="0"/>
          </a:p>
        </p:txBody>
      </p:sp>
    </p:spTree>
    <p:extLst>
      <p:ext uri="{BB962C8B-B14F-4D97-AF65-F5344CB8AC3E}">
        <p14:creationId xmlns:p14="http://schemas.microsoft.com/office/powerpoint/2010/main" val="2827075634"/>
      </p:ext>
    </p:extLst>
  </p:cSld>
  <p:clrMapOvr>
    <a:masterClrMapping/>
  </p:clrMapOvr>
</p:notes>
</file>

<file path=ppt/slideLayouts/_rels/slideLayout101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110.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2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33.xml.rels>&#65279;<?xml version="1.0" encoding="utf-8"?><Relationships xmlns="http://schemas.openxmlformats.org/package/2006/relationships"><Relationship Type="http://schemas.openxmlformats.org/officeDocument/2006/relationships/image" Target="/ppt/media/image10.svg" Id="rId3" /><Relationship Type="http://schemas.openxmlformats.org/officeDocument/2006/relationships/image" Target="/ppt/media/image9.png" Id="rId2" /><Relationship Type="http://schemas.openxmlformats.org/officeDocument/2006/relationships/slideMaster" Target="/ppt/slideMasters/slideMaster11.xml" Id="rId1" /></Relationships>
</file>

<file path=ppt/slideLayouts/_rels/slideLayout141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51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8.xml.rels>&#65279;<?xml version="1.0" encoding="utf-8"?><Relationships xmlns="http://schemas.openxmlformats.org/package/2006/relationships"><Relationship Type="http://schemas.openxmlformats.org/officeDocument/2006/relationships/image" Target="/ppt/media/image72.png" Id="rId8" /><Relationship Type="http://schemas.openxmlformats.org/officeDocument/2006/relationships/image" Target="/ppt/media/image22.svg" Id="rId3" /><Relationship Type="http://schemas.openxmlformats.org/officeDocument/2006/relationships/image" Target="/ppt/media/image63.svg" Id="rId7" /><Relationship Type="http://schemas.openxmlformats.org/officeDocument/2006/relationships/image" Target="/ppt/media/image13.png" Id="rId2" /><Relationship Type="http://schemas.openxmlformats.org/officeDocument/2006/relationships/slideMaster" Target="/ppt/slideMasters/slideMaster11.xml" Id="rId1" /><Relationship Type="http://schemas.openxmlformats.org/officeDocument/2006/relationships/image" Target="/ppt/media/image54.png" Id="rId6" /><Relationship Type="http://schemas.openxmlformats.org/officeDocument/2006/relationships/image" Target="/ppt/media/image44.svg" Id="rId5" /><Relationship Type="http://schemas.openxmlformats.org/officeDocument/2006/relationships/image" Target="/ppt/media/image35.png" Id="rId4" /><Relationship Type="http://schemas.openxmlformats.org/officeDocument/2006/relationships/image" Target="/ppt/media/image85.svg" Id="rId9" /></Relationships>
</file>

<file path=ppt/slideLayouts/_rels/slideLayout2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34.xml.rels>&#65279;<?xml version="1.0" encoding="utf-8"?><Relationships xmlns="http://schemas.openxmlformats.org/package/2006/relationships"><Relationship Type="http://schemas.openxmlformats.org/officeDocument/2006/relationships/image" Target="/ppt/media/image10.svg" Id="rId3" /><Relationship Type="http://schemas.openxmlformats.org/officeDocument/2006/relationships/image" Target="/ppt/media/image9.png" Id="rId2" /><Relationship Type="http://schemas.openxmlformats.org/officeDocument/2006/relationships/slideMaster" Target="/ppt/slideMasters/slideMaster11.xml" Id="rId1" /></Relationships>
</file>

<file path=ppt/slideLayouts/_rels/slideLayout4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51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69.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7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8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91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slideLayout1013.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2" name="Table Placeholder 11">
            <a:extLst>
              <a:ext uri="{FF2B5EF4-FFF2-40B4-BE49-F238E27FC236}">
                <a16:creationId xmlns:a16="http://schemas.microsoft.com/office/drawing/2014/main" id="{23945778-2B6F-930D-51C8-417685BC4E19}"/>
              </a:ext>
            </a:extLst>
          </p:cNvPr>
          <p:cNvSpPr>
            <a:spLocks noGrp="1"/>
          </p:cNvSpPr>
          <p:nvPr>
            <p:ph type="tbl" sz="quarter" idx="11"/>
          </p:nvPr>
        </p:nvSpPr>
        <p:spPr>
          <a:xfrm>
            <a:off x="698376" y="2366300"/>
            <a:ext cx="10791949" cy="3587750"/>
          </a:xfrm>
        </p:spPr>
        <p:txBody>
          <a:bodyPr/>
          <a:lstStyle>
            <a:lvl1pPr>
              <a:defRPr/>
            </a:lvl1pPr>
          </a:lstStyle>
          <a:p>
            <a:r>
              <a:rPr lang="en-US" dirty="0"/>
              <a:t>Click icon to add table</a:t>
            </a:r>
          </a:p>
        </p:txBody>
      </p:sp>
    </p:spTree>
    <p:extLst>
      <p:ext uri="{BB962C8B-B14F-4D97-AF65-F5344CB8AC3E}">
        <p14:creationId xmlns:p14="http://schemas.microsoft.com/office/powerpoint/2010/main" val="1299816402"/>
      </p:ext>
    </p:extLst>
  </p:cSld>
  <p:clrMapOvr>
    <a:masterClrMapping/>
  </p:clrMapOvr>
</p:sldLayout>
</file>

<file path=ppt/slideLayouts/slideLayout111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6" name="Freeform 20">
            <a:extLst>
              <a:ext uri="{FF2B5EF4-FFF2-40B4-BE49-F238E27FC236}">
                <a16:creationId xmlns:a16="http://schemas.microsoft.com/office/drawing/2014/main" id="{5E0168A1-8EA7-E075-A0E3-CC98D3A7A5F5}"/>
              </a:ext>
              <a:ext uri="{C183D7F6-B498-43B3-948B-1728B52AA6E4}">
                <adec:decorative xmlns:adec="http://schemas.microsoft.com/office/drawing/2017/decorative" val="1"/>
              </a:ext>
            </a:extLst>
          </p:cNvPr>
          <p:cNvSpPr/>
          <p:nvPr userDrawn="1"/>
        </p:nvSpPr>
        <p:spPr>
          <a:xfrm rot="16200000">
            <a:off x="45460" y="5586515"/>
            <a:ext cx="1218019" cy="1324951"/>
          </a:xfrm>
          <a:custGeom>
            <a:avLst/>
            <a:gdLst>
              <a:gd name="connsiteX0" fmla="*/ 1218019 w 1218019"/>
              <a:gd name="connsiteY0" fmla="*/ 0 h 1324951"/>
              <a:gd name="connsiteX1" fmla="*/ 0 w 1218019"/>
              <a:gd name="connsiteY1" fmla="*/ 0 h 1324951"/>
              <a:gd name="connsiteX2" fmla="*/ 0 w 1218019"/>
              <a:gd name="connsiteY2" fmla="*/ 1324951 h 1324951"/>
              <a:gd name="connsiteX3" fmla="*/ 44025 w 1218019"/>
              <a:gd name="connsiteY3" fmla="*/ 1308837 h 1324951"/>
              <a:gd name="connsiteX4" fmla="*/ 1213001 w 1218019"/>
              <a:gd name="connsiteY4" fmla="*/ 19515 h 132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019" h="1324951">
                <a:moveTo>
                  <a:pt x="1218019" y="0"/>
                </a:moveTo>
                <a:lnTo>
                  <a:pt x="0" y="0"/>
                </a:lnTo>
                <a:lnTo>
                  <a:pt x="0" y="1324951"/>
                </a:lnTo>
                <a:lnTo>
                  <a:pt x="44025" y="1308837"/>
                </a:lnTo>
                <a:cubicBezTo>
                  <a:pt x="600182" y="1073602"/>
                  <a:pt x="1031901" y="601768"/>
                  <a:pt x="1213001" y="19515"/>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15">
            <a:extLst>
              <a:ext uri="{FF2B5EF4-FFF2-40B4-BE49-F238E27FC236}">
                <a16:creationId xmlns:a16="http://schemas.microsoft.com/office/drawing/2014/main" id="{235F4B08-36B8-4D96-46A3-640589F2B9ED}"/>
              </a:ext>
              <a:ext uri="{C183D7F6-B498-43B3-948B-1728B52AA6E4}">
                <adec:decorative xmlns:adec="http://schemas.microsoft.com/office/drawing/2017/decorative" val="1"/>
              </a:ext>
            </a:extLst>
          </p:cNvPr>
          <p:cNvSpPr/>
          <p:nvPr userDrawn="1"/>
        </p:nvSpPr>
        <p:spPr>
          <a:xfrm rot="5400000" flipH="1">
            <a:off x="442520" y="-450526"/>
            <a:ext cx="1018073" cy="1919124"/>
          </a:xfrm>
          <a:custGeom>
            <a:avLst/>
            <a:gdLst>
              <a:gd name="connsiteX0" fmla="*/ 1018073 w 1018073"/>
              <a:gd name="connsiteY0" fmla="*/ 1919124 h 1919124"/>
              <a:gd name="connsiteX1" fmla="*/ 1018073 w 1018073"/>
              <a:gd name="connsiteY1" fmla="*/ 0 h 1919124"/>
              <a:gd name="connsiteX2" fmla="*/ 860680 w 1018073"/>
              <a:gd name="connsiteY2" fmla="*/ 92033 h 1919124"/>
              <a:gd name="connsiteX3" fmla="*/ 45685 w 1018073"/>
              <a:gd name="connsiteY3" fmla="*/ 1217247 h 1919124"/>
              <a:gd name="connsiteX4" fmla="*/ 29068 w 1018073"/>
              <a:gd name="connsiteY4" fmla="*/ 1808525 h 1919124"/>
              <a:gd name="connsiteX5" fmla="*/ 59967 w 1018073"/>
              <a:gd name="connsiteY5" fmla="*/ 1919124 h 1919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8073" h="1919124">
                <a:moveTo>
                  <a:pt x="1018073" y="1919124"/>
                </a:moveTo>
                <a:lnTo>
                  <a:pt x="1018073" y="0"/>
                </a:lnTo>
                <a:lnTo>
                  <a:pt x="860680" y="92033"/>
                </a:lnTo>
                <a:cubicBezTo>
                  <a:pt x="468017" y="356206"/>
                  <a:pt x="159674" y="774823"/>
                  <a:pt x="45685" y="1217247"/>
                </a:cubicBezTo>
                <a:cubicBezTo>
                  <a:pt x="-9143" y="1412111"/>
                  <a:pt x="-14542" y="1615180"/>
                  <a:pt x="29068" y="1808525"/>
                </a:cubicBezTo>
                <a:lnTo>
                  <a:pt x="59967" y="1919124"/>
                </a:lnTo>
                <a:close/>
              </a:path>
            </a:pathLst>
          </a:custGeom>
          <a:solidFill>
            <a:schemeClr val="accent5"/>
          </a:solidFill>
          <a:ln w="202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4" name="Freeform: Shape 4">
            <a:extLst>
              <a:ext uri="{FF2B5EF4-FFF2-40B4-BE49-F238E27FC236}">
                <a16:creationId xmlns:a16="http://schemas.microsoft.com/office/drawing/2014/main" id="{71E3A63B-01EF-B3B1-F861-1BBC4411F929}"/>
              </a:ext>
              <a:ext uri="{C183D7F6-B498-43B3-948B-1728B52AA6E4}">
                <adec:decorative xmlns:adec="http://schemas.microsoft.com/office/drawing/2017/decorative" val="1"/>
              </a:ext>
            </a:extLst>
          </p:cNvPr>
          <p:cNvSpPr/>
          <p:nvPr userDrawn="1"/>
        </p:nvSpPr>
        <p:spPr>
          <a:xfrm flipH="1" flipV="1">
            <a:off x="10243539" y="-1"/>
            <a:ext cx="1948461" cy="1453974"/>
          </a:xfrm>
          <a:custGeom>
            <a:avLst/>
            <a:gdLst>
              <a:gd name="connsiteX0" fmla="*/ 0 w 1948461"/>
              <a:gd name="connsiteY0" fmla="*/ 0 h 1453974"/>
              <a:gd name="connsiteX1" fmla="*/ 32434 w 1948461"/>
              <a:gd name="connsiteY1" fmla="*/ 41394 h 1453974"/>
              <a:gd name="connsiteX2" fmla="*/ 611626 w 1948461"/>
              <a:gd name="connsiteY2" fmla="*/ 508597 h 1453974"/>
              <a:gd name="connsiteX3" fmla="*/ 1902163 w 1948461"/>
              <a:gd name="connsiteY3" fmla="*/ 1370646 h 1453974"/>
              <a:gd name="connsiteX4" fmla="*/ 1948461 w 1948461"/>
              <a:gd name="connsiteY4" fmla="*/ 1453974 h 1453974"/>
              <a:gd name="connsiteX5" fmla="*/ 0 w 1948461"/>
              <a:gd name="connsiteY5" fmla="*/ 1453974 h 1453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8461" h="1453974">
                <a:moveTo>
                  <a:pt x="0" y="0"/>
                </a:moveTo>
                <a:lnTo>
                  <a:pt x="32434" y="41394"/>
                </a:lnTo>
                <a:cubicBezTo>
                  <a:pt x="190803" y="222210"/>
                  <a:pt x="377048" y="387079"/>
                  <a:pt x="611626" y="508597"/>
                </a:cubicBezTo>
                <a:cubicBezTo>
                  <a:pt x="1000743" y="710195"/>
                  <a:pt x="1598725" y="895624"/>
                  <a:pt x="1902163" y="1370646"/>
                </a:cubicBezTo>
                <a:lnTo>
                  <a:pt x="1948461" y="1453974"/>
                </a:lnTo>
                <a:lnTo>
                  <a:pt x="0" y="1453974"/>
                </a:lnTo>
                <a:close/>
              </a:path>
            </a:pathLst>
          </a:custGeom>
          <a:solidFill>
            <a:schemeClr val="accent1"/>
          </a:solidFill>
          <a:ln w="150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5" name="Freeform: Shape 5">
            <a:extLst>
              <a:ext uri="{FF2B5EF4-FFF2-40B4-BE49-F238E27FC236}">
                <a16:creationId xmlns:a16="http://schemas.microsoft.com/office/drawing/2014/main" id="{D93AB7B1-DA47-81AC-9BD3-0767E499EFFE}"/>
              </a:ext>
              <a:ext uri="{C183D7F6-B498-43B3-948B-1728B52AA6E4}">
                <adec:decorative xmlns:adec="http://schemas.microsoft.com/office/drawing/2017/decorative" val="1"/>
              </a:ext>
            </a:extLst>
          </p:cNvPr>
          <p:cNvSpPr/>
          <p:nvPr userDrawn="1"/>
        </p:nvSpPr>
        <p:spPr>
          <a:xfrm rot="10800000">
            <a:off x="7248231" y="5855618"/>
            <a:ext cx="4943770" cy="1002382"/>
          </a:xfrm>
          <a:custGeom>
            <a:avLst/>
            <a:gdLst>
              <a:gd name="connsiteX0" fmla="*/ 0 w 4943770"/>
              <a:gd name="connsiteY0" fmla="*/ 0 h 1002382"/>
              <a:gd name="connsiteX1" fmla="*/ 4943770 w 4943770"/>
              <a:gd name="connsiteY1" fmla="*/ 0 h 1002382"/>
              <a:gd name="connsiteX2" fmla="*/ 4906928 w 4943770"/>
              <a:gd name="connsiteY2" fmla="*/ 44581 h 1002382"/>
              <a:gd name="connsiteX3" fmla="*/ 2525640 w 4943770"/>
              <a:gd name="connsiteY3" fmla="*/ 241508 h 1002382"/>
              <a:gd name="connsiteX4" fmla="*/ 1667268 w 4943770"/>
              <a:gd name="connsiteY4" fmla="*/ 163732 h 1002382"/>
              <a:gd name="connsiteX5" fmla="*/ 1317749 w 4943770"/>
              <a:gd name="connsiteY5" fmla="*/ 293864 h 1002382"/>
              <a:gd name="connsiteX6" fmla="*/ 75310 w 4943770"/>
              <a:gd name="connsiteY6" fmla="*/ 989292 h 1002382"/>
              <a:gd name="connsiteX7" fmla="*/ 0 w 4943770"/>
              <a:gd name="connsiteY7" fmla="*/ 1002382 h 1002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3770" h="1002382">
                <a:moveTo>
                  <a:pt x="0" y="0"/>
                </a:moveTo>
                <a:lnTo>
                  <a:pt x="4943770" y="0"/>
                </a:lnTo>
                <a:lnTo>
                  <a:pt x="4906928" y="44581"/>
                </a:lnTo>
                <a:cubicBezTo>
                  <a:pt x="4311119" y="665259"/>
                  <a:pt x="3275391" y="550750"/>
                  <a:pt x="2525640" y="241508"/>
                </a:cubicBezTo>
                <a:cubicBezTo>
                  <a:pt x="2174456" y="97448"/>
                  <a:pt x="1956229" y="100710"/>
                  <a:pt x="1667268" y="163732"/>
                </a:cubicBezTo>
                <a:cubicBezTo>
                  <a:pt x="1546867" y="189990"/>
                  <a:pt x="1429272" y="233773"/>
                  <a:pt x="1317749" y="293864"/>
                </a:cubicBezTo>
                <a:cubicBezTo>
                  <a:pt x="1050964" y="428937"/>
                  <a:pt x="614633" y="864100"/>
                  <a:pt x="75310" y="989292"/>
                </a:cubicBezTo>
                <a:lnTo>
                  <a:pt x="0" y="1002382"/>
                </a:lnTo>
                <a:close/>
              </a:path>
            </a:pathLst>
          </a:custGeom>
          <a:solidFill>
            <a:schemeClr val="accent6"/>
          </a:solidFill>
          <a:ln w="3482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5408762" y="914400"/>
            <a:ext cx="5870448" cy="5029200"/>
          </a:xfrm>
          <a:prstGeom prst="rect">
            <a:avLst/>
          </a:prstGeom>
        </p:spPr>
        <p:txBody>
          <a:bodyPr vert="horz" lIns="0" tIns="45720" rIns="0" bIns="45720" rtlCol="0" anchor="ctr">
            <a:noAutofit/>
          </a:bodyPr>
          <a:lstStyle>
            <a:lvl1pPr>
              <a:lnSpc>
                <a:spcPct val="75000"/>
              </a:lnSpc>
              <a:defRPr sz="5400" cap="all" spc="0" baseline="0"/>
            </a:lvl1pPr>
          </a:lstStyle>
          <a:p>
            <a:r>
              <a:rPr lang="en-US" dirty="0"/>
              <a:t>Click to add title</a:t>
            </a:r>
          </a:p>
        </p:txBody>
      </p:sp>
      <p:sp>
        <p:nvSpPr>
          <p:cNvPr id="5" name="Picture Placeholder 4">
            <a:extLst>
              <a:ext uri="{FF2B5EF4-FFF2-40B4-BE49-F238E27FC236}">
                <a16:creationId xmlns:a16="http://schemas.microsoft.com/office/drawing/2014/main" id="{BDDF44C2-2412-E9A3-C652-50DB0A363319}"/>
              </a:ext>
            </a:extLst>
          </p:cNvPr>
          <p:cNvSpPr>
            <a:spLocks noGrp="1"/>
          </p:cNvSpPr>
          <p:nvPr>
            <p:ph type="pic" sz="quarter" idx="11"/>
          </p:nvPr>
        </p:nvSpPr>
        <p:spPr>
          <a:xfrm>
            <a:off x="0" y="0"/>
            <a:ext cx="4943475" cy="6858000"/>
          </a:xfrm>
          <a:custGeom>
            <a:avLst/>
            <a:gdLst>
              <a:gd name="connsiteX0" fmla="*/ 1911118 w 4943475"/>
              <a:gd name="connsiteY0" fmla="*/ 0 h 6858000"/>
              <a:gd name="connsiteX1" fmla="*/ 4943475 w 4943475"/>
              <a:gd name="connsiteY1" fmla="*/ 0 h 6858000"/>
              <a:gd name="connsiteX2" fmla="*/ 4943475 w 4943475"/>
              <a:gd name="connsiteY2" fmla="*/ 6858000 h 6858000"/>
              <a:gd name="connsiteX3" fmla="*/ 1316945 w 4943475"/>
              <a:gd name="connsiteY3" fmla="*/ 6858000 h 6858000"/>
              <a:gd name="connsiteX4" fmla="*/ 1300831 w 4943475"/>
              <a:gd name="connsiteY4" fmla="*/ 6813975 h 6858000"/>
              <a:gd name="connsiteX5" fmla="*/ 11509 w 4943475"/>
              <a:gd name="connsiteY5" fmla="*/ 5644999 h 6858000"/>
              <a:gd name="connsiteX6" fmla="*/ 0 w 4943475"/>
              <a:gd name="connsiteY6" fmla="*/ 5642040 h 6858000"/>
              <a:gd name="connsiteX7" fmla="*/ 0 w 4943475"/>
              <a:gd name="connsiteY7" fmla="*/ 960342 h 6858000"/>
              <a:gd name="connsiteX8" fmla="*/ 102594 w 4943475"/>
              <a:gd name="connsiteY8" fmla="*/ 989005 h 6858000"/>
              <a:gd name="connsiteX9" fmla="*/ 693872 w 4943475"/>
              <a:gd name="connsiteY9" fmla="*/ 972388 h 6858000"/>
              <a:gd name="connsiteX10" fmla="*/ 1819086 w 4943475"/>
              <a:gd name="connsiteY10" fmla="*/ 1573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43475" h="6858000">
                <a:moveTo>
                  <a:pt x="1911118" y="0"/>
                </a:moveTo>
                <a:lnTo>
                  <a:pt x="4943475" y="0"/>
                </a:lnTo>
                <a:lnTo>
                  <a:pt x="4943475" y="6858000"/>
                </a:lnTo>
                <a:lnTo>
                  <a:pt x="1316945" y="6858000"/>
                </a:lnTo>
                <a:lnTo>
                  <a:pt x="1300831" y="6813975"/>
                </a:lnTo>
                <a:cubicBezTo>
                  <a:pt x="1065596" y="6257818"/>
                  <a:pt x="593762" y="5826099"/>
                  <a:pt x="11509" y="5644999"/>
                </a:cubicBezTo>
                <a:lnTo>
                  <a:pt x="0" y="5642040"/>
                </a:lnTo>
                <a:lnTo>
                  <a:pt x="0" y="960342"/>
                </a:lnTo>
                <a:lnTo>
                  <a:pt x="102594" y="989005"/>
                </a:lnTo>
                <a:cubicBezTo>
                  <a:pt x="295939" y="1032615"/>
                  <a:pt x="499008" y="1027216"/>
                  <a:pt x="693872" y="972388"/>
                </a:cubicBezTo>
                <a:cubicBezTo>
                  <a:pt x="1136296" y="858399"/>
                  <a:pt x="1554913" y="550056"/>
                  <a:pt x="1819086" y="157393"/>
                </a:cubicBezTo>
                <a:close/>
              </a:path>
            </a:pathLst>
          </a:custGeom>
        </p:spPr>
        <p:txBody>
          <a:bodyPr wrap="square" tIns="1005840">
            <a:noAutofit/>
          </a:bodyPr>
          <a:lstStyle>
            <a:lvl1pPr marL="0" indent="0" algn="ctr">
              <a:buNone/>
              <a:defRPr/>
            </a:lvl1pPr>
          </a:lstStyle>
          <a:p>
            <a:r>
              <a:rPr lang="en-US" dirty="0"/>
              <a:t>Click icon to add picture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4114237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lumns 3">
    <p:bg>
      <p:bgPr>
        <a:solidFill>
          <a:schemeClr val="tx1"/>
        </a:solidFill>
        <a:effectLst/>
      </p:bgPr>
    </p:bg>
    <p:spTree>
      <p:nvGrpSpPr>
        <p:cNvPr id="1" name=""/>
        <p:cNvGrpSpPr/>
        <p:nvPr/>
      </p:nvGrpSpPr>
      <p:grpSpPr>
        <a:xfrm>
          <a:off x="0" y="0"/>
          <a:ext cx="0" cy="0"/>
          <a:chOff x="0" y="0"/>
          <a:chExt cx="0" cy="0"/>
        </a:xfrm>
      </p:grpSpPr>
      <p:sp>
        <p:nvSpPr>
          <p:cNvPr id="5" name="Freeform: Shape 22">
            <a:extLst>
              <a:ext uri="{FF2B5EF4-FFF2-40B4-BE49-F238E27FC236}">
                <a16:creationId xmlns:a16="http://schemas.microsoft.com/office/drawing/2014/main" id="{0FA877A3-B2AE-5C65-DE20-D16387871BE5}"/>
              </a:ext>
              <a:ext uri="{C183D7F6-B498-43B3-948B-1728B52AA6E4}">
                <adec:decorative xmlns:adec="http://schemas.microsoft.com/office/drawing/2017/decorative" val="1"/>
              </a:ext>
            </a:extLst>
          </p:cNvPr>
          <p:cNvSpPr/>
          <p:nvPr userDrawn="1"/>
        </p:nvSpPr>
        <p:spPr>
          <a:xfrm>
            <a:off x="8906392" y="4720062"/>
            <a:ext cx="3285608" cy="2137938"/>
          </a:xfrm>
          <a:custGeom>
            <a:avLst/>
            <a:gdLst>
              <a:gd name="connsiteX0" fmla="*/ 3285608 w 3285608"/>
              <a:gd name="connsiteY0" fmla="*/ 0 h 2137938"/>
              <a:gd name="connsiteX1" fmla="*/ 3285608 w 3285608"/>
              <a:gd name="connsiteY1" fmla="*/ 2137938 h 2137938"/>
              <a:gd name="connsiteX2" fmla="*/ 0 w 3285608"/>
              <a:gd name="connsiteY2" fmla="*/ 2137938 h 2137938"/>
              <a:gd name="connsiteX3" fmla="*/ 53213 w 3285608"/>
              <a:gd name="connsiteY3" fmla="*/ 2070398 h 2137938"/>
              <a:gd name="connsiteX4" fmla="*/ 1464698 w 3285608"/>
              <a:gd name="connsiteY4" fmla="*/ 1425184 h 2137938"/>
              <a:gd name="connsiteX5" fmla="*/ 3278751 w 3285608"/>
              <a:gd name="connsiteY5" fmla="*/ 2109 h 213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5608" h="2137938">
                <a:moveTo>
                  <a:pt x="3285608" y="0"/>
                </a:moveTo>
                <a:lnTo>
                  <a:pt x="3285608" y="2137938"/>
                </a:lnTo>
                <a:lnTo>
                  <a:pt x="0" y="2137938"/>
                </a:lnTo>
                <a:lnTo>
                  <a:pt x="53213" y="2070398"/>
                </a:lnTo>
                <a:cubicBezTo>
                  <a:pt x="428518" y="1649846"/>
                  <a:pt x="1048414" y="1562150"/>
                  <a:pt x="1464698" y="1425184"/>
                </a:cubicBezTo>
                <a:cubicBezTo>
                  <a:pt x="2343037" y="1136242"/>
                  <a:pt x="2721555" y="228637"/>
                  <a:pt x="3278751" y="2109"/>
                </a:cubicBezTo>
                <a:close/>
              </a:path>
            </a:pathLst>
          </a:custGeom>
          <a:solidFill>
            <a:schemeClr val="accent6"/>
          </a:solidFill>
          <a:ln w="21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703472" y="2377871"/>
            <a:ext cx="6814371" cy="4359402"/>
          </a:xfrm>
        </p:spPr>
        <p:txBody>
          <a:bodyPr>
            <a:normAutofit/>
          </a:bodyPr>
          <a:lstStyle>
            <a:lvl1pPr marL="512064" indent="-512064">
              <a:lnSpc>
                <a:spcPct val="100000"/>
              </a:lnSpc>
              <a:spcBef>
                <a:spcPts val="600"/>
              </a:spcBef>
              <a:spcAft>
                <a:spcPts val="1200"/>
              </a:spcAft>
              <a:buFont typeface="+mj-lt"/>
              <a:buAutoNum type="arabicPeriod"/>
              <a:defRPr sz="2000"/>
            </a:lvl1pPr>
            <a:lvl2pPr marL="800100" indent="-512064">
              <a:lnSpc>
                <a:spcPct val="100000"/>
              </a:lnSpc>
              <a:spcBef>
                <a:spcPts val="600"/>
              </a:spcBef>
              <a:spcAft>
                <a:spcPts val="1200"/>
              </a:spcAft>
              <a:buFont typeface="+mj-lt"/>
              <a:buAutoNum type="arabicPeriod"/>
              <a:defRPr sz="1800"/>
            </a:lvl2pPr>
            <a:lvl3pPr marL="1257300" indent="-512064">
              <a:lnSpc>
                <a:spcPct val="100000"/>
              </a:lnSpc>
              <a:spcBef>
                <a:spcPts val="600"/>
              </a:spcBef>
              <a:spcAft>
                <a:spcPts val="1200"/>
              </a:spcAft>
              <a:buFont typeface="+mj-lt"/>
              <a:buAutoNum type="arabicPeriod"/>
              <a:defRPr sz="1600"/>
            </a:lvl3pPr>
            <a:lvl4pPr marL="1714500" indent="-512064">
              <a:lnSpc>
                <a:spcPct val="100000"/>
              </a:lnSpc>
              <a:spcBef>
                <a:spcPts val="600"/>
              </a:spcBef>
              <a:spcAft>
                <a:spcPts val="1200"/>
              </a:spcAft>
              <a:buFont typeface="+mj-lt"/>
              <a:buAutoNum type="arabicPeriod"/>
              <a:defRPr sz="1400"/>
            </a:lvl4pPr>
            <a:lvl5pPr marL="2171700" indent="-512064">
              <a:lnSpc>
                <a:spcPct val="100000"/>
              </a:lnSpc>
              <a:spcBef>
                <a:spcPts val="600"/>
              </a:spcBef>
              <a:spcAft>
                <a:spcPts val="1200"/>
              </a:spcAft>
              <a:buFont typeface="+mj-lt"/>
              <a:buAutoNum type="arabicPeriod"/>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a:extLst>
              <a:ext uri="{FF2B5EF4-FFF2-40B4-BE49-F238E27FC236}">
                <a16:creationId xmlns:a16="http://schemas.microsoft.com/office/drawing/2014/main" id="{CB9E0096-D944-5245-13D4-92814D4D59C7}"/>
              </a:ext>
            </a:extLst>
          </p:cNvPr>
          <p:cNvSpPr>
            <a:spLocks noGrp="1"/>
          </p:cNvSpPr>
          <p:nvPr>
            <p:ph sz="quarter" idx="11" hasCustomPrompt="1"/>
          </p:nvPr>
        </p:nvSpPr>
        <p:spPr>
          <a:xfrm>
            <a:off x="7954195" y="2377871"/>
            <a:ext cx="3840407" cy="4359402"/>
          </a:xfrm>
        </p:spPr>
        <p:txBody>
          <a:bodyPr>
            <a:normAutofit/>
          </a:bodyPr>
          <a:lstStyle>
            <a:lvl1pPr marL="0" indent="0">
              <a:lnSpc>
                <a:spcPct val="100000"/>
              </a:lnSpc>
              <a:spcBef>
                <a:spcPts val="600"/>
              </a:spcBef>
              <a:spcAft>
                <a:spcPts val="1200"/>
              </a:spcAft>
              <a:buNone/>
              <a:defRPr sz="2000"/>
            </a:lvl1pPr>
            <a:lvl2pPr marL="457200" indent="0">
              <a:lnSpc>
                <a:spcPct val="100000"/>
              </a:lnSpc>
              <a:spcBef>
                <a:spcPts val="600"/>
              </a:spcBef>
              <a:spcAft>
                <a:spcPts val="1200"/>
              </a:spcAft>
              <a:buNone/>
              <a:defRPr sz="1800"/>
            </a:lvl2pPr>
            <a:lvl3pPr marL="914400" indent="0">
              <a:lnSpc>
                <a:spcPct val="100000"/>
              </a:lnSpc>
              <a:spcBef>
                <a:spcPts val="600"/>
              </a:spcBef>
              <a:spcAft>
                <a:spcPts val="1200"/>
              </a:spcAft>
              <a:buNone/>
              <a:defRPr sz="1600"/>
            </a:lvl3pPr>
            <a:lvl4pPr marL="1371600" indent="0">
              <a:lnSpc>
                <a:spcPct val="100000"/>
              </a:lnSpc>
              <a:spcBef>
                <a:spcPts val="600"/>
              </a:spcBef>
              <a:spcAft>
                <a:spcPts val="1200"/>
              </a:spcAft>
              <a:buNone/>
              <a:defRPr sz="1400"/>
            </a:lvl4pPr>
            <a:lvl5pPr marL="1828800" indent="0">
              <a:lnSpc>
                <a:spcPct val="100000"/>
              </a:lnSpc>
              <a:spcBef>
                <a:spcPts val="600"/>
              </a:spcBef>
              <a:spcAft>
                <a:spcPts val="1200"/>
              </a:spcAft>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061434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690D34EE-F9DA-E443-4A73-7A028CD1DC77}"/>
              </a:ext>
            </a:extLst>
          </p:cNvPr>
          <p:cNvSpPr/>
          <p:nvPr userDrawn="1"/>
        </p:nvSpPr>
        <p:spPr>
          <a:xfrm>
            <a:off x="6576005" y="6244034"/>
            <a:ext cx="5128931" cy="613967"/>
          </a:xfrm>
          <a:custGeom>
            <a:avLst/>
            <a:gdLst>
              <a:gd name="connsiteX0" fmla="*/ 4291965 w 5128931"/>
              <a:gd name="connsiteY0" fmla="*/ 60 h 613967"/>
              <a:gd name="connsiteX1" fmla="*/ 4666198 w 5128931"/>
              <a:gd name="connsiteY1" fmla="*/ 89254 h 613967"/>
              <a:gd name="connsiteX2" fmla="*/ 5101197 w 5128931"/>
              <a:gd name="connsiteY2" fmla="*/ 537690 h 613967"/>
              <a:gd name="connsiteX3" fmla="*/ 5128931 w 5128931"/>
              <a:gd name="connsiteY3" fmla="*/ 613967 h 613967"/>
              <a:gd name="connsiteX4" fmla="*/ 0 w 5128931"/>
              <a:gd name="connsiteY4" fmla="*/ 613967 h 613967"/>
              <a:gd name="connsiteX5" fmla="*/ 15614 w 5128931"/>
              <a:gd name="connsiteY5" fmla="*/ 593375 h 613967"/>
              <a:gd name="connsiteX6" fmla="*/ 81739 w 5128931"/>
              <a:gd name="connsiteY6" fmla="*/ 517786 h 613967"/>
              <a:gd name="connsiteX7" fmla="*/ 2139708 w 5128931"/>
              <a:gd name="connsiteY7" fmla="*/ 331996 h 613967"/>
              <a:gd name="connsiteX8" fmla="*/ 4291965 w 5128931"/>
              <a:gd name="connsiteY8" fmla="*/ 60 h 613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28931" h="613967">
                <a:moveTo>
                  <a:pt x="4291965" y="60"/>
                </a:moveTo>
                <a:cubicBezTo>
                  <a:pt x="4425259" y="-1390"/>
                  <a:pt x="4550210" y="23536"/>
                  <a:pt x="4666198" y="89254"/>
                </a:cubicBezTo>
                <a:cubicBezTo>
                  <a:pt x="4891999" y="217207"/>
                  <a:pt x="5029133" y="370815"/>
                  <a:pt x="5101197" y="537690"/>
                </a:cubicBezTo>
                <a:lnTo>
                  <a:pt x="5128931" y="613967"/>
                </a:lnTo>
                <a:lnTo>
                  <a:pt x="0" y="613967"/>
                </a:lnTo>
                <a:lnTo>
                  <a:pt x="15614" y="593375"/>
                </a:lnTo>
                <a:cubicBezTo>
                  <a:pt x="37505" y="566465"/>
                  <a:pt x="59606" y="541212"/>
                  <a:pt x="81739" y="517786"/>
                </a:cubicBezTo>
                <a:cubicBezTo>
                  <a:pt x="726324" y="-164414"/>
                  <a:pt x="1567784" y="212292"/>
                  <a:pt x="2139708" y="331996"/>
                </a:cubicBezTo>
                <a:cubicBezTo>
                  <a:pt x="2980088" y="507931"/>
                  <a:pt x="3714356" y="6344"/>
                  <a:pt x="4291965" y="60"/>
                </a:cubicBezTo>
                <a:close/>
              </a:path>
            </a:pathLst>
          </a:custGeom>
          <a:solidFill>
            <a:schemeClr val="accent1"/>
          </a:solidFill>
          <a:ln w="2373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Freeform: Shape 20">
            <a:extLst>
              <a:ext uri="{FF2B5EF4-FFF2-40B4-BE49-F238E27FC236}">
                <a16:creationId xmlns:a16="http://schemas.microsoft.com/office/drawing/2014/main" id="{DBA1AC28-AEBA-F273-D81B-DCB3F7595C06}"/>
              </a:ext>
            </a:extLst>
          </p:cNvPr>
          <p:cNvSpPr/>
          <p:nvPr userDrawn="1"/>
        </p:nvSpPr>
        <p:spPr>
          <a:xfrm>
            <a:off x="11450906" y="3547173"/>
            <a:ext cx="741094" cy="3164819"/>
          </a:xfrm>
          <a:custGeom>
            <a:avLst/>
            <a:gdLst>
              <a:gd name="connsiteX0" fmla="*/ 741094 w 741094"/>
              <a:gd name="connsiteY0" fmla="*/ 0 h 3164819"/>
              <a:gd name="connsiteX1" fmla="*/ 741094 w 741094"/>
              <a:gd name="connsiteY1" fmla="*/ 3164819 h 3164819"/>
              <a:gd name="connsiteX2" fmla="*/ 696311 w 741094"/>
              <a:gd name="connsiteY2" fmla="*/ 3128887 h 3164819"/>
              <a:gd name="connsiteX3" fmla="*/ 66029 w 741094"/>
              <a:gd name="connsiteY3" fmla="*/ 2098526 h 3164819"/>
              <a:gd name="connsiteX4" fmla="*/ 659081 w 741094"/>
              <a:gd name="connsiteY4" fmla="*/ 69283 h 316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1094" h="3164819">
                <a:moveTo>
                  <a:pt x="741094" y="0"/>
                </a:moveTo>
                <a:lnTo>
                  <a:pt x="741094" y="3164819"/>
                </a:lnTo>
                <a:lnTo>
                  <a:pt x="696311" y="3128887"/>
                </a:lnTo>
                <a:cubicBezTo>
                  <a:pt x="398216" y="2865259"/>
                  <a:pt x="172941" y="2512853"/>
                  <a:pt x="66029" y="2098526"/>
                </a:cubicBezTo>
                <a:cubicBezTo>
                  <a:pt x="-129976" y="1338929"/>
                  <a:pt x="122879" y="568970"/>
                  <a:pt x="659081" y="69283"/>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11" name="Block Arc 10">
            <a:extLst>
              <a:ext uri="{FF2B5EF4-FFF2-40B4-BE49-F238E27FC236}">
                <a16:creationId xmlns:a16="http://schemas.microsoft.com/office/drawing/2014/main" id="{BEF5AD5C-8D5B-14F6-F688-592B022821E7}"/>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3343CA5-4CA0-41D9-7ED0-D8D9D96A1D36}"/>
              </a:ext>
            </a:extLst>
          </p:cNvPr>
          <p:cNvSpPr>
            <a:spLocks noGrp="1"/>
          </p:cNvSpPr>
          <p:nvPr>
            <p:ph type="title" hasCustomPrompt="1"/>
          </p:nvPr>
        </p:nvSpPr>
        <p:spPr>
          <a:xfrm>
            <a:off x="914400" y="914400"/>
            <a:ext cx="10360152" cy="3657600"/>
          </a:xfrm>
        </p:spPr>
        <p:txBody>
          <a:bodyPr anchor="b">
            <a:noAutofit/>
          </a:bodyPr>
          <a:lstStyle>
            <a:lvl1pPr algn="ctr">
              <a:lnSpc>
                <a:spcPct val="75000"/>
              </a:lnSpc>
              <a:defRPr sz="5400" cap="all" spc="600" baseline="0"/>
            </a:lvl1pPr>
          </a:lstStyle>
          <a:p>
            <a:r>
              <a:rPr lang="en-US" dirty="0"/>
              <a:t>Click to add title</a:t>
            </a:r>
          </a:p>
        </p:txBody>
      </p:sp>
      <p:sp>
        <p:nvSpPr>
          <p:cNvPr id="15" name="Content Placeholder 14">
            <a:extLst>
              <a:ext uri="{FF2B5EF4-FFF2-40B4-BE49-F238E27FC236}">
                <a16:creationId xmlns:a16="http://schemas.microsoft.com/office/drawing/2014/main" id="{FFB058F7-2BE2-A189-1B03-F472C5510883}"/>
              </a:ext>
            </a:extLst>
          </p:cNvPr>
          <p:cNvSpPr>
            <a:spLocks noGrp="1"/>
          </p:cNvSpPr>
          <p:nvPr>
            <p:ph sz="quarter" idx="10" hasCustomPrompt="1"/>
          </p:nvPr>
        </p:nvSpPr>
        <p:spPr>
          <a:xfrm>
            <a:off x="1630363" y="5006113"/>
            <a:ext cx="8931275" cy="1720850"/>
          </a:xfrm>
        </p:spPr>
        <p:txBody>
          <a:bodyPr/>
          <a:lstStyle>
            <a:lvl1pPr marL="0" indent="0" algn="ctr">
              <a:spcBef>
                <a:spcPts val="0"/>
              </a:spcBef>
              <a:buNone/>
              <a:defRPr/>
            </a:lvl1pPr>
            <a:lvl2pPr marL="457200" indent="0" algn="ctr">
              <a:spcBef>
                <a:spcPts val="0"/>
              </a:spcBef>
              <a:buNone/>
              <a:defRPr/>
            </a:lvl2pPr>
            <a:lvl3pPr marL="914400" indent="0" algn="ctr">
              <a:spcBef>
                <a:spcPts val="0"/>
              </a:spcBef>
              <a:buNone/>
              <a:defRPr/>
            </a:lvl3pPr>
            <a:lvl4pPr marL="1371600" indent="0" algn="ctr">
              <a:spcBef>
                <a:spcPts val="0"/>
              </a:spcBef>
              <a:buNone/>
              <a:defRPr/>
            </a:lvl4pPr>
            <a:lvl5pPr marL="1828800" indent="0" algn="ctr">
              <a:spcBef>
                <a:spcPts val="0"/>
              </a:spcBef>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Graphic 4">
            <a:extLst>
              <a:ext uri="{FF2B5EF4-FFF2-40B4-BE49-F238E27FC236}">
                <a16:creationId xmlns:a16="http://schemas.microsoft.com/office/drawing/2014/main" id="{74DA6858-F008-49D8-3E6E-18FE1289121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61920" b="49138"/>
          <a:stretch>
            <a:fillRect/>
          </a:stretch>
        </p:blipFill>
        <p:spPr>
          <a:xfrm rot="10800000" flipH="1" flipV="1">
            <a:off x="-9638" y="3945640"/>
            <a:ext cx="2853725" cy="2938093"/>
          </a:xfrm>
          <a:custGeom>
            <a:avLst/>
            <a:gdLst>
              <a:gd name="connsiteX0" fmla="*/ 0 w 2853725"/>
              <a:gd name="connsiteY0" fmla="*/ 0 h 2938093"/>
              <a:gd name="connsiteX1" fmla="*/ 2853725 w 2853725"/>
              <a:gd name="connsiteY1" fmla="*/ 0 h 2938093"/>
              <a:gd name="connsiteX2" fmla="*/ 2853725 w 2853725"/>
              <a:gd name="connsiteY2" fmla="*/ 2938093 h 2938093"/>
              <a:gd name="connsiteX3" fmla="*/ 0 w 2853725"/>
              <a:gd name="connsiteY3" fmla="*/ 2938093 h 2938093"/>
            </a:gdLst>
            <a:ahLst/>
            <a:cxnLst>
              <a:cxn ang="0">
                <a:pos x="connsiteX0" y="connsiteY0"/>
              </a:cxn>
              <a:cxn ang="0">
                <a:pos x="connsiteX1" y="connsiteY1"/>
              </a:cxn>
              <a:cxn ang="0">
                <a:pos x="connsiteX2" y="connsiteY2"/>
              </a:cxn>
              <a:cxn ang="0">
                <a:pos x="connsiteX3" y="connsiteY3"/>
              </a:cxn>
            </a:cxnLst>
            <a:rect l="l" t="t" r="r" b="b"/>
            <a:pathLst>
              <a:path w="2853725" h="2938093">
                <a:moveTo>
                  <a:pt x="0" y="0"/>
                </a:moveTo>
                <a:lnTo>
                  <a:pt x="2853725" y="0"/>
                </a:lnTo>
                <a:lnTo>
                  <a:pt x="2853725" y="2938093"/>
                </a:lnTo>
                <a:lnTo>
                  <a:pt x="0" y="2938093"/>
                </a:lnTo>
                <a:close/>
              </a:path>
            </a:pathLst>
          </a:custGeom>
        </p:spPr>
      </p:pic>
      <p:sp>
        <p:nvSpPr>
          <p:cNvPr id="19" name="Freeform: Shape 18">
            <a:extLst>
              <a:ext uri="{FF2B5EF4-FFF2-40B4-BE49-F238E27FC236}">
                <a16:creationId xmlns:a16="http://schemas.microsoft.com/office/drawing/2014/main" id="{AD697063-5A37-7E43-799C-8864FD42BAAC}"/>
              </a:ext>
            </a:extLst>
          </p:cNvPr>
          <p:cNvSpPr/>
          <p:nvPr userDrawn="1"/>
        </p:nvSpPr>
        <p:spPr>
          <a:xfrm>
            <a:off x="9063204" y="0"/>
            <a:ext cx="3128797" cy="2679752"/>
          </a:xfrm>
          <a:custGeom>
            <a:avLst/>
            <a:gdLst>
              <a:gd name="connsiteX0" fmla="*/ 3128797 w 3128797"/>
              <a:gd name="connsiteY0" fmla="*/ 879358 h 2679752"/>
              <a:gd name="connsiteX1" fmla="*/ 3128797 w 3128797"/>
              <a:gd name="connsiteY1" fmla="*/ 2679752 h 2679752"/>
              <a:gd name="connsiteX2" fmla="*/ 3059267 w 3128797"/>
              <a:gd name="connsiteY2" fmla="*/ 2608151 h 2679752"/>
              <a:gd name="connsiteX3" fmla="*/ 2764395 w 3128797"/>
              <a:gd name="connsiteY3" fmla="*/ 1724021 h 2679752"/>
              <a:gd name="connsiteX4" fmla="*/ 3093998 w 3128797"/>
              <a:gd name="connsiteY4" fmla="*/ 985035 h 2679752"/>
              <a:gd name="connsiteX5" fmla="*/ 0 w 3128797"/>
              <a:gd name="connsiteY5" fmla="*/ 0 h 2679752"/>
              <a:gd name="connsiteX6" fmla="*/ 3128797 w 3128797"/>
              <a:gd name="connsiteY6" fmla="*/ 0 h 2679752"/>
              <a:gd name="connsiteX7" fmla="*/ 3128797 w 3128797"/>
              <a:gd name="connsiteY7" fmla="*/ 550788 h 2679752"/>
              <a:gd name="connsiteX8" fmla="*/ 3123603 w 3128797"/>
              <a:gd name="connsiteY8" fmla="*/ 534564 h 2679752"/>
              <a:gd name="connsiteX9" fmla="*/ 1737201 w 3128797"/>
              <a:gd name="connsiteY9" fmla="*/ 374784 h 2679752"/>
              <a:gd name="connsiteX10" fmla="*/ 534991 w 3128797"/>
              <a:gd name="connsiteY10" fmla="*/ 378865 h 2679752"/>
              <a:gd name="connsiteX11" fmla="*/ 147047 w 3128797"/>
              <a:gd name="connsiteY11" fmla="*/ 143968 h 2679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28797" h="2679752">
                <a:moveTo>
                  <a:pt x="3128797" y="879358"/>
                </a:moveTo>
                <a:lnTo>
                  <a:pt x="3128797" y="2679752"/>
                </a:lnTo>
                <a:lnTo>
                  <a:pt x="3059267" y="2608151"/>
                </a:lnTo>
                <a:cubicBezTo>
                  <a:pt x="2845801" y="2364562"/>
                  <a:pt x="2737482" y="2047511"/>
                  <a:pt x="2764395" y="1724021"/>
                </a:cubicBezTo>
                <a:cubicBezTo>
                  <a:pt x="2789869" y="1485736"/>
                  <a:pt x="2988975" y="1235917"/>
                  <a:pt x="3093998" y="985035"/>
                </a:cubicBezTo>
                <a:close/>
                <a:moveTo>
                  <a:pt x="0" y="0"/>
                </a:moveTo>
                <a:lnTo>
                  <a:pt x="3128797" y="0"/>
                </a:lnTo>
                <a:lnTo>
                  <a:pt x="3128797" y="550788"/>
                </a:lnTo>
                <a:lnTo>
                  <a:pt x="3123603" y="534564"/>
                </a:lnTo>
                <a:cubicBezTo>
                  <a:pt x="2933666" y="80785"/>
                  <a:pt x="2078477" y="268334"/>
                  <a:pt x="1737201" y="374784"/>
                </a:cubicBezTo>
                <a:cubicBezTo>
                  <a:pt x="1414305" y="472235"/>
                  <a:pt x="872573" y="510694"/>
                  <a:pt x="534991" y="378865"/>
                </a:cubicBezTo>
                <a:cubicBezTo>
                  <a:pt x="393838" y="323373"/>
                  <a:pt x="264165" y="243263"/>
                  <a:pt x="147047" y="143968"/>
                </a:cubicBezTo>
                <a:close/>
              </a:path>
            </a:pathLst>
          </a:custGeom>
          <a:solidFill>
            <a:schemeClr val="accent3"/>
          </a:solidFill>
          <a:ln w="4025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A8CB1A0F-CA1C-711E-F4D9-F402746EC55D}"/>
              </a:ext>
            </a:extLst>
          </p:cNvPr>
          <p:cNvSpPr/>
          <p:nvPr userDrawn="1"/>
        </p:nvSpPr>
        <p:spPr>
          <a:xfrm>
            <a:off x="-9637" y="1"/>
            <a:ext cx="2617625" cy="3478627"/>
          </a:xfrm>
          <a:custGeom>
            <a:avLst/>
            <a:gdLst>
              <a:gd name="connsiteX0" fmla="*/ 0 w 2617625"/>
              <a:gd name="connsiteY0" fmla="*/ 0 h 3478627"/>
              <a:gd name="connsiteX1" fmla="*/ 2617625 w 2617625"/>
              <a:gd name="connsiteY1" fmla="*/ 0 h 3478627"/>
              <a:gd name="connsiteX2" fmla="*/ 2553291 w 2617625"/>
              <a:gd name="connsiteY2" fmla="*/ 101454 h 3478627"/>
              <a:gd name="connsiteX3" fmla="*/ 1240549 w 2617625"/>
              <a:gd name="connsiteY3" fmla="*/ 958722 h 3478627"/>
              <a:gd name="connsiteX4" fmla="*/ 955351 w 2617625"/>
              <a:gd name="connsiteY4" fmla="*/ 1199055 h 3478627"/>
              <a:gd name="connsiteX5" fmla="*/ 600934 w 2617625"/>
              <a:gd name="connsiteY5" fmla="*/ 1984701 h 3478627"/>
              <a:gd name="connsiteX6" fmla="*/ 38433 w 2617625"/>
              <a:gd name="connsiteY6" fmla="*/ 3435524 h 3478627"/>
              <a:gd name="connsiteX7" fmla="*/ 0 w 2617625"/>
              <a:gd name="connsiteY7" fmla="*/ 3478627 h 347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7625" h="3478627">
                <a:moveTo>
                  <a:pt x="0" y="0"/>
                </a:moveTo>
                <a:lnTo>
                  <a:pt x="2617625" y="0"/>
                </a:lnTo>
                <a:lnTo>
                  <a:pt x="2553291" y="101454"/>
                </a:lnTo>
                <a:cubicBezTo>
                  <a:pt x="2193600" y="596780"/>
                  <a:pt x="1511980" y="777778"/>
                  <a:pt x="1240549" y="958722"/>
                </a:cubicBezTo>
                <a:cubicBezTo>
                  <a:pt x="1133381" y="1026274"/>
                  <a:pt x="1037426" y="1107134"/>
                  <a:pt x="955351" y="1199055"/>
                </a:cubicBezTo>
                <a:cubicBezTo>
                  <a:pt x="758369" y="1419663"/>
                  <a:pt x="648207" y="1608072"/>
                  <a:pt x="600934" y="1984701"/>
                </a:cubicBezTo>
                <a:cubicBezTo>
                  <a:pt x="539729" y="2480023"/>
                  <a:pt x="361052" y="3033377"/>
                  <a:pt x="38433" y="3435524"/>
                </a:cubicBezTo>
                <a:lnTo>
                  <a:pt x="0" y="3478627"/>
                </a:lnTo>
                <a:close/>
              </a:path>
            </a:pathLst>
          </a:custGeom>
          <a:solidFill>
            <a:schemeClr val="accent5"/>
          </a:solidFill>
          <a:ln w="2518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992717947"/>
      </p:ext>
    </p:extLst>
  </p:cSld>
  <p:clrMapOvr>
    <a:masterClrMapping/>
  </p:clrMapOvr>
</p:sldLayout>
</file>

<file path=ppt/slideLayouts/slideLayout141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80322" y="536376"/>
            <a:ext cx="4987598" cy="2133085"/>
          </a:xfrm>
          <a:prstGeom prst="rect">
            <a:avLst/>
          </a:prstGeom>
        </p:spPr>
        <p:txBody>
          <a:bodyPr vert="horz" lIns="0" tIns="45720" rIns="91440" bIns="45720" rtlCol="0" anchor="t">
            <a:noAutofit/>
          </a:bodyPr>
          <a:lstStyle>
            <a:lvl1pPr>
              <a:defRPr sz="3200" spc="30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50559759"/>
      </p:ext>
    </p:extLst>
  </p:cSld>
  <p:clrMapOvr>
    <a:masterClrMapping/>
  </p:clrMapOvr>
</p:sldLayout>
</file>

<file path=ppt/slideLayouts/slideLayout151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41830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5"/>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3E68AC08-60AB-59E0-DA8F-498C9F26A03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37393" t="46146"/>
          <a:stretch>
            <a:fillRect/>
          </a:stretch>
        </p:blipFill>
        <p:spPr>
          <a:xfrm rot="10431885">
            <a:off x="8397863" y="4155450"/>
            <a:ext cx="3961007" cy="2910382"/>
          </a:xfrm>
          <a:custGeom>
            <a:avLst/>
            <a:gdLst>
              <a:gd name="connsiteX0" fmla="*/ 0 w 3961007"/>
              <a:gd name="connsiteY0" fmla="*/ 2910382 h 2910382"/>
              <a:gd name="connsiteX1" fmla="*/ 312841 w 3961007"/>
              <a:gd name="connsiteY1" fmla="*/ 0 h 2910382"/>
              <a:gd name="connsiteX2" fmla="*/ 3961007 w 3961007"/>
              <a:gd name="connsiteY2" fmla="*/ 392147 h 2910382"/>
              <a:gd name="connsiteX3" fmla="*/ 3961007 w 3961007"/>
              <a:gd name="connsiteY3" fmla="*/ 2910382 h 2910382"/>
            </a:gdLst>
            <a:ahLst/>
            <a:cxnLst>
              <a:cxn ang="0">
                <a:pos x="connsiteX0" y="connsiteY0"/>
              </a:cxn>
              <a:cxn ang="0">
                <a:pos x="connsiteX1" y="connsiteY1"/>
              </a:cxn>
              <a:cxn ang="0">
                <a:pos x="connsiteX2" y="connsiteY2"/>
              </a:cxn>
              <a:cxn ang="0">
                <a:pos x="connsiteX3" y="connsiteY3"/>
              </a:cxn>
            </a:cxnLst>
            <a:rect l="l" t="t" r="r" b="b"/>
            <a:pathLst>
              <a:path w="3961007" h="2910382">
                <a:moveTo>
                  <a:pt x="0" y="2910382"/>
                </a:moveTo>
                <a:lnTo>
                  <a:pt x="312841" y="0"/>
                </a:lnTo>
                <a:lnTo>
                  <a:pt x="3961007" y="392147"/>
                </a:lnTo>
                <a:lnTo>
                  <a:pt x="3961007" y="2910382"/>
                </a:lnTo>
                <a:close/>
              </a:path>
            </a:pathLst>
          </a:custGeom>
        </p:spPr>
      </p:pic>
      <p:pic>
        <p:nvPicPr>
          <p:cNvPr id="7" name="Graphic 6">
            <a:extLst>
              <a:ext uri="{FF2B5EF4-FFF2-40B4-BE49-F238E27FC236}">
                <a16:creationId xmlns:a16="http://schemas.microsoft.com/office/drawing/2014/main" id="{2CCAAD79-0F28-E27E-3415-F91C82E2B7F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rcRect l="3130" r="12599" b="51253"/>
          <a:stretch>
            <a:fillRect/>
          </a:stretch>
        </p:blipFill>
        <p:spPr>
          <a:xfrm rot="13235627">
            <a:off x="6807312" y="-837779"/>
            <a:ext cx="7519564" cy="3715398"/>
          </a:xfrm>
          <a:custGeom>
            <a:avLst/>
            <a:gdLst>
              <a:gd name="connsiteX0" fmla="*/ 7519564 w 7519564"/>
              <a:gd name="connsiteY0" fmla="*/ 0 h 3715398"/>
              <a:gd name="connsiteX1" fmla="*/ 3183782 w 7519564"/>
              <a:gd name="connsiteY1" fmla="*/ 3715398 h 3715398"/>
              <a:gd name="connsiteX2" fmla="*/ 0 w 7519564"/>
              <a:gd name="connsiteY2" fmla="*/ 0 h 3715398"/>
            </a:gdLst>
            <a:ahLst/>
            <a:cxnLst>
              <a:cxn ang="0">
                <a:pos x="connsiteX0" y="connsiteY0"/>
              </a:cxn>
              <a:cxn ang="0">
                <a:pos x="connsiteX1" y="connsiteY1"/>
              </a:cxn>
              <a:cxn ang="0">
                <a:pos x="connsiteX2" y="connsiteY2"/>
              </a:cxn>
            </a:cxnLst>
            <a:rect l="l" t="t" r="r" b="b"/>
            <a:pathLst>
              <a:path w="7519564" h="3715398">
                <a:moveTo>
                  <a:pt x="7519564" y="0"/>
                </a:moveTo>
                <a:lnTo>
                  <a:pt x="3183782" y="3715398"/>
                </a:lnTo>
                <a:lnTo>
                  <a:pt x="0" y="0"/>
                </a:lnTo>
                <a:close/>
              </a:path>
            </a:pathLst>
          </a:custGeom>
        </p:spPr>
      </p:pic>
      <p:pic>
        <p:nvPicPr>
          <p:cNvPr id="8" name="Graphic 7">
            <a:extLst>
              <a:ext uri="{FF2B5EF4-FFF2-40B4-BE49-F238E27FC236}">
                <a16:creationId xmlns:a16="http://schemas.microsoft.com/office/drawing/2014/main" id="{841BBD38-60F1-DEF8-CA7D-5DB3E2D5EFF8}"/>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rcRect t="80069"/>
          <a:stretch>
            <a:fillRect/>
          </a:stretch>
        </p:blipFill>
        <p:spPr>
          <a:xfrm rot="10800000">
            <a:off x="-238765" y="5718856"/>
            <a:ext cx="7493958" cy="1151336"/>
          </a:xfrm>
          <a:custGeom>
            <a:avLst/>
            <a:gdLst>
              <a:gd name="connsiteX0" fmla="*/ 7493958 w 7493958"/>
              <a:gd name="connsiteY0" fmla="*/ 1151336 h 1151336"/>
              <a:gd name="connsiteX1" fmla="*/ 0 w 7493958"/>
              <a:gd name="connsiteY1" fmla="*/ 1151336 h 1151336"/>
              <a:gd name="connsiteX2" fmla="*/ 0 w 7493958"/>
              <a:gd name="connsiteY2" fmla="*/ 0 h 1151336"/>
              <a:gd name="connsiteX3" fmla="*/ 7493958 w 7493958"/>
              <a:gd name="connsiteY3" fmla="*/ 0 h 1151336"/>
            </a:gdLst>
            <a:ahLst/>
            <a:cxnLst>
              <a:cxn ang="0">
                <a:pos x="connsiteX0" y="connsiteY0"/>
              </a:cxn>
              <a:cxn ang="0">
                <a:pos x="connsiteX1" y="connsiteY1"/>
              </a:cxn>
              <a:cxn ang="0">
                <a:pos x="connsiteX2" y="connsiteY2"/>
              </a:cxn>
              <a:cxn ang="0">
                <a:pos x="connsiteX3" y="connsiteY3"/>
              </a:cxn>
            </a:cxnLst>
            <a:rect l="l" t="t" r="r" b="b"/>
            <a:pathLst>
              <a:path w="7493958" h="1151336">
                <a:moveTo>
                  <a:pt x="7493958" y="1151336"/>
                </a:moveTo>
                <a:lnTo>
                  <a:pt x="0" y="1151336"/>
                </a:lnTo>
                <a:lnTo>
                  <a:pt x="0" y="0"/>
                </a:lnTo>
                <a:lnTo>
                  <a:pt x="7493958" y="0"/>
                </a:lnTo>
                <a:close/>
              </a:path>
            </a:pathLst>
          </a:custGeom>
        </p:spPr>
      </p:pic>
      <p:pic>
        <p:nvPicPr>
          <p:cNvPr id="9" name="Graphic 8">
            <a:extLst>
              <a:ext uri="{FF2B5EF4-FFF2-40B4-BE49-F238E27FC236}">
                <a16:creationId xmlns:a16="http://schemas.microsoft.com/office/drawing/2014/main" id="{CEE6B663-76A9-99E3-003F-54C0C9C75924}"/>
              </a:ext>
              <a:ext uri="{C183D7F6-B498-43B3-948B-1728B52AA6E4}">
                <adec:decorative xmlns:adec="http://schemas.microsoft.com/office/drawing/2017/decorative" val="1"/>
              </a:ext>
            </a:extLst>
          </p:cNvPr>
          <p:cNvPicPr>
            <a:picLocks noChangeAspect="1"/>
          </p:cNvPicPr>
          <p:nvPr userDrawn="1"/>
        </p:nvPicPr>
        <p:blipFill>
          <a:blip r:embed="rId8">
            <a:extLst>
              <a:ext uri="{96DAC541-7B7A-43D3-8B79-37D633B846F1}">
                <asvg:svgBlip xmlns:asvg="http://schemas.microsoft.com/office/drawing/2016/SVG/main" r:embed="rId9"/>
              </a:ext>
            </a:extLst>
          </a:blip>
          <a:srcRect r="22607" b="41886"/>
          <a:stretch>
            <a:fillRect/>
          </a:stretch>
        </p:blipFill>
        <p:spPr>
          <a:xfrm rot="7076154">
            <a:off x="-2918822" y="602036"/>
            <a:ext cx="7976987" cy="4617239"/>
          </a:xfrm>
          <a:custGeom>
            <a:avLst/>
            <a:gdLst>
              <a:gd name="connsiteX0" fmla="*/ 0 w 7976987"/>
              <a:gd name="connsiteY0" fmla="*/ 999998 h 4617239"/>
              <a:gd name="connsiteX1" fmla="*/ 0 w 7976987"/>
              <a:gd name="connsiteY1" fmla="*/ 0 h 4617239"/>
              <a:gd name="connsiteX2" fmla="*/ 7232280 w 7976987"/>
              <a:gd name="connsiteY2" fmla="*/ 0 h 4617239"/>
              <a:gd name="connsiteX3" fmla="*/ 7976987 w 7976987"/>
              <a:gd name="connsiteY3" fmla="*/ 1404379 h 4617239"/>
              <a:gd name="connsiteX4" fmla="*/ 1918134 w 7976987"/>
              <a:gd name="connsiteY4" fmla="*/ 4617239 h 461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987" h="4617239">
                <a:moveTo>
                  <a:pt x="0" y="999998"/>
                </a:moveTo>
                <a:lnTo>
                  <a:pt x="0" y="0"/>
                </a:lnTo>
                <a:lnTo>
                  <a:pt x="7232280" y="0"/>
                </a:lnTo>
                <a:lnTo>
                  <a:pt x="7976987" y="1404379"/>
                </a:lnTo>
                <a:lnTo>
                  <a:pt x="1918134" y="4617239"/>
                </a:lnTo>
                <a:close/>
              </a:path>
            </a:pathLst>
          </a:custGeom>
        </p:spPr>
      </p:pic>
      <p:sp>
        <p:nvSpPr>
          <p:cNvPr id="10" name="Freeform 8">
            <a:extLst>
              <a:ext uri="{FF2B5EF4-FFF2-40B4-BE49-F238E27FC236}">
                <a16:creationId xmlns:a16="http://schemas.microsoft.com/office/drawing/2014/main" id="{94A85E6B-D9D6-122C-BE65-44FDAEAF051F}"/>
              </a:ext>
              <a:ext uri="{C183D7F6-B498-43B3-948B-1728B52AA6E4}">
                <adec:decorative xmlns:adec="http://schemas.microsoft.com/office/drawing/2017/decorative" val="1"/>
              </a:ext>
            </a:extLst>
          </p:cNvPr>
          <p:cNvSpPr/>
          <p:nvPr userDrawn="1"/>
        </p:nvSpPr>
        <p:spPr>
          <a:xfrm>
            <a:off x="1567895" y="0"/>
            <a:ext cx="2938406" cy="614238"/>
          </a:xfrm>
          <a:custGeom>
            <a:avLst/>
            <a:gdLst>
              <a:gd name="connsiteX0" fmla="*/ 0 w 2938406"/>
              <a:gd name="connsiteY0" fmla="*/ 0 h 614238"/>
              <a:gd name="connsiteX1" fmla="*/ 2938406 w 2938406"/>
              <a:gd name="connsiteY1" fmla="*/ 0 h 614238"/>
              <a:gd name="connsiteX2" fmla="*/ 2930135 w 2938406"/>
              <a:gd name="connsiteY2" fmla="*/ 9100 h 614238"/>
              <a:gd name="connsiteX3" fmla="*/ 1469203 w 2938406"/>
              <a:gd name="connsiteY3" fmla="*/ 614238 h 614238"/>
              <a:gd name="connsiteX4" fmla="*/ 8271 w 2938406"/>
              <a:gd name="connsiteY4" fmla="*/ 9100 h 614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406" h="614238">
                <a:moveTo>
                  <a:pt x="0" y="0"/>
                </a:moveTo>
                <a:lnTo>
                  <a:pt x="2938406" y="0"/>
                </a:lnTo>
                <a:lnTo>
                  <a:pt x="2930135" y="9100"/>
                </a:lnTo>
                <a:cubicBezTo>
                  <a:pt x="2556250" y="382985"/>
                  <a:pt x="2039733" y="614238"/>
                  <a:pt x="1469203" y="614238"/>
                </a:cubicBezTo>
                <a:cubicBezTo>
                  <a:pt x="898674" y="614238"/>
                  <a:pt x="382156" y="382985"/>
                  <a:pt x="8271" y="910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Block Arc 11">
            <a:extLst>
              <a:ext uri="{FF2B5EF4-FFF2-40B4-BE49-F238E27FC236}">
                <a16:creationId xmlns:a16="http://schemas.microsoft.com/office/drawing/2014/main" id="{F0363563-C230-8255-8A77-C6F5DC02E114}"/>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3C76131-1AAA-1028-5EA8-E8A5703C3962}"/>
              </a:ext>
            </a:extLst>
          </p:cNvPr>
          <p:cNvSpPr>
            <a:spLocks noGrp="1"/>
          </p:cNvSpPr>
          <p:nvPr>
            <p:ph type="title" hasCustomPrompt="1"/>
          </p:nvPr>
        </p:nvSpPr>
        <p:spPr>
          <a:xfrm>
            <a:off x="915924" y="1463040"/>
            <a:ext cx="10360152" cy="4471416"/>
          </a:xfrm>
        </p:spPr>
        <p:txBody>
          <a:bodyPr>
            <a:noAutofit/>
          </a:bodyPr>
          <a:lstStyle>
            <a:lvl1pPr algn="ctr">
              <a:lnSpc>
                <a:spcPct val="75000"/>
              </a:lnSpc>
              <a:defRPr sz="5400" cap="all" spc="600" baseline="0">
                <a:solidFill>
                  <a:schemeClr val="tx1"/>
                </a:solidFill>
                <a:latin typeface="+mj-lt"/>
              </a:defRPr>
            </a:lvl1pPr>
          </a:lstStyle>
          <a:p>
            <a:r>
              <a:rPr lang="en-US" dirty="0"/>
              <a:t>Click to add title</a:t>
            </a:r>
          </a:p>
        </p:txBody>
      </p:sp>
    </p:spTree>
    <p:extLst>
      <p:ext uri="{BB962C8B-B14F-4D97-AF65-F5344CB8AC3E}">
        <p14:creationId xmlns:p14="http://schemas.microsoft.com/office/powerpoint/2010/main" val="14237614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Freeform: Shape 11">
            <a:extLst>
              <a:ext uri="{FF2B5EF4-FFF2-40B4-BE49-F238E27FC236}">
                <a16:creationId xmlns:a16="http://schemas.microsoft.com/office/drawing/2014/main" id="{5E99B326-A023-FA69-54A8-41EDB12763C4}"/>
              </a:ext>
              <a:ext uri="{C183D7F6-B498-43B3-948B-1728B52AA6E4}">
                <adec:decorative xmlns:adec="http://schemas.microsoft.com/office/drawing/2017/decorative" val="1"/>
              </a:ext>
            </a:extLst>
          </p:cNvPr>
          <p:cNvSpPr/>
          <p:nvPr userDrawn="1"/>
        </p:nvSpPr>
        <p:spPr>
          <a:xfrm>
            <a:off x="1" y="2304754"/>
            <a:ext cx="2954761" cy="4553246"/>
          </a:xfrm>
          <a:custGeom>
            <a:avLst/>
            <a:gdLst>
              <a:gd name="connsiteX0" fmla="*/ 0 w 2954761"/>
              <a:gd name="connsiteY0" fmla="*/ 0 h 4553246"/>
              <a:gd name="connsiteX1" fmla="*/ 117233 w 2954761"/>
              <a:gd name="connsiteY1" fmla="*/ 82668 h 4553246"/>
              <a:gd name="connsiteX2" fmla="*/ 730843 w 2954761"/>
              <a:gd name="connsiteY2" fmla="*/ 1827598 h 4553246"/>
              <a:gd name="connsiteX3" fmla="*/ 868972 w 2954761"/>
              <a:gd name="connsiteY3" fmla="*/ 2174038 h 4553246"/>
              <a:gd name="connsiteX4" fmla="*/ 1502761 w 2954761"/>
              <a:gd name="connsiteY4" fmla="*/ 2758135 h 4553246"/>
              <a:gd name="connsiteX5" fmla="*/ 2954466 w 2954761"/>
              <a:gd name="connsiteY5" fmla="*/ 4460522 h 4553246"/>
              <a:gd name="connsiteX6" fmla="*/ 2954761 w 2954761"/>
              <a:gd name="connsiteY6" fmla="*/ 4553246 h 4553246"/>
              <a:gd name="connsiteX7" fmla="*/ 0 w 2954761"/>
              <a:gd name="connsiteY7" fmla="*/ 4553246 h 455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4761" h="4553246">
                <a:moveTo>
                  <a:pt x="0" y="0"/>
                </a:moveTo>
                <a:lnTo>
                  <a:pt x="117233" y="82668"/>
                </a:lnTo>
                <a:cubicBezTo>
                  <a:pt x="705921" y="563578"/>
                  <a:pt x="630379" y="1460513"/>
                  <a:pt x="730843" y="1827598"/>
                </a:cubicBezTo>
                <a:cubicBezTo>
                  <a:pt x="761151" y="1950602"/>
                  <a:pt x="807625" y="2067161"/>
                  <a:pt x="868972" y="2174038"/>
                </a:cubicBezTo>
                <a:cubicBezTo>
                  <a:pt x="1016204" y="2430540"/>
                  <a:pt x="1160257" y="2594499"/>
                  <a:pt x="1502761" y="2758135"/>
                </a:cubicBezTo>
                <a:cubicBezTo>
                  <a:pt x="2178883" y="3079569"/>
                  <a:pt x="2895559" y="3693004"/>
                  <a:pt x="2954466" y="4460522"/>
                </a:cubicBezTo>
                <a:lnTo>
                  <a:pt x="2954761" y="4553246"/>
                </a:lnTo>
                <a:lnTo>
                  <a:pt x="0" y="4553246"/>
                </a:lnTo>
                <a:close/>
              </a:path>
            </a:pathLst>
          </a:custGeom>
          <a:solidFill>
            <a:schemeClr val="accent1">
              <a:lumMod val="75000"/>
            </a:schemeClr>
          </a:solidFill>
          <a:ln w="2723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5044668"/>
          </a:xfrm>
          <a:prstGeom prst="rect">
            <a:avLst/>
          </a:prstGeom>
        </p:spPr>
        <p:txBody>
          <a:bodyPr vert="horz" lIns="0" tIns="45720" rIns="91440" bIns="45720" rtlCol="0" anchor="t">
            <a:noAutofit/>
          </a:bodyPr>
          <a:lstStyle>
            <a:lvl1pPr>
              <a:defRPr sz="3200" cap="all"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5911850" y="2343150"/>
            <a:ext cx="5568950" cy="4364038"/>
          </a:xfrm>
        </p:spPr>
        <p:txBody>
          <a:bodyPr>
            <a:normAutofit/>
          </a:bodyPr>
          <a:lstStyle>
            <a:lvl1pPr>
              <a:lnSpc>
                <a:spcPct val="100000"/>
              </a:lnSpc>
              <a:spcBef>
                <a:spcPts val="600"/>
              </a:spcBef>
              <a:spcAft>
                <a:spcPts val="1200"/>
              </a:spcAft>
              <a:defRPr sz="2000"/>
            </a:lvl1pPr>
            <a:lvl2pPr>
              <a:lnSpc>
                <a:spcPct val="100000"/>
              </a:lnSpc>
              <a:spcBef>
                <a:spcPts val="600"/>
              </a:spcBef>
              <a:spcAft>
                <a:spcPts val="1200"/>
              </a:spcAft>
              <a:defRPr sz="1800"/>
            </a:lvl2pPr>
            <a:lvl3pPr>
              <a:lnSpc>
                <a:spcPct val="100000"/>
              </a:lnSpc>
              <a:spcBef>
                <a:spcPts val="600"/>
              </a:spcBef>
              <a:spcAft>
                <a:spcPts val="1200"/>
              </a:spcAft>
              <a:defRPr sz="1600"/>
            </a:lvl3pPr>
            <a:lvl4pPr>
              <a:lnSpc>
                <a:spcPct val="100000"/>
              </a:lnSpc>
              <a:spcBef>
                <a:spcPts val="600"/>
              </a:spcBef>
              <a:spcAft>
                <a:spcPts val="1200"/>
              </a:spcAft>
              <a:defRPr sz="1400"/>
            </a:lvl4pPr>
            <a:lvl5pPr>
              <a:lnSpc>
                <a:spcPct val="100000"/>
              </a:lnSpc>
              <a:spcBef>
                <a:spcPts val="6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511051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sp>
        <p:nvSpPr>
          <p:cNvPr id="6" name="Freeform: Shape 7">
            <a:extLst>
              <a:ext uri="{FF2B5EF4-FFF2-40B4-BE49-F238E27FC236}">
                <a16:creationId xmlns:a16="http://schemas.microsoft.com/office/drawing/2014/main" id="{0AE23B93-BC49-29E1-B798-915A07D7A9CA}"/>
              </a:ext>
              <a:ext uri="{C183D7F6-B498-43B3-948B-1728B52AA6E4}">
                <adec:decorative xmlns:adec="http://schemas.microsoft.com/office/drawing/2017/decorative" val="1"/>
              </a:ext>
            </a:extLst>
          </p:cNvPr>
          <p:cNvSpPr/>
          <p:nvPr userDrawn="1"/>
        </p:nvSpPr>
        <p:spPr>
          <a:xfrm>
            <a:off x="10451328" y="0"/>
            <a:ext cx="1740673" cy="2452455"/>
          </a:xfrm>
          <a:custGeom>
            <a:avLst/>
            <a:gdLst>
              <a:gd name="connsiteX0" fmla="*/ 9752 w 1740673"/>
              <a:gd name="connsiteY0" fmla="*/ 0 h 2452455"/>
              <a:gd name="connsiteX1" fmla="*/ 1740673 w 1740673"/>
              <a:gd name="connsiteY1" fmla="*/ 0 h 2452455"/>
              <a:gd name="connsiteX2" fmla="*/ 1740673 w 1740673"/>
              <a:gd name="connsiteY2" fmla="*/ 2452455 h 2452455"/>
              <a:gd name="connsiteX3" fmla="*/ 1641792 w 1740673"/>
              <a:gd name="connsiteY3" fmla="*/ 2253927 h 2452455"/>
              <a:gd name="connsiteX4" fmla="*/ 1168412 w 1740673"/>
              <a:gd name="connsiteY4" fmla="*/ 1679772 h 2452455"/>
              <a:gd name="connsiteX5" fmla="*/ 63 w 1740673"/>
              <a:gd name="connsiteY5" fmla="*/ 135821 h 245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673" h="2452455">
                <a:moveTo>
                  <a:pt x="9752" y="0"/>
                </a:moveTo>
                <a:lnTo>
                  <a:pt x="1740673" y="0"/>
                </a:lnTo>
                <a:lnTo>
                  <a:pt x="1740673" y="2452455"/>
                </a:lnTo>
                <a:lnTo>
                  <a:pt x="1641792" y="2253927"/>
                </a:lnTo>
                <a:cubicBezTo>
                  <a:pt x="1523030" y="2044952"/>
                  <a:pt x="1373754" y="1845991"/>
                  <a:pt x="1168412" y="1679772"/>
                </a:cubicBezTo>
                <a:cubicBezTo>
                  <a:pt x="742644" y="1335088"/>
                  <a:pt x="-7886" y="949509"/>
                  <a:pt x="63" y="135821"/>
                </a:cubicBezTo>
                <a:close/>
              </a:path>
            </a:pathLst>
          </a:custGeom>
          <a:solidFill>
            <a:schemeClr val="accent1"/>
          </a:solidFill>
          <a:ln w="1678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7" name="Graphic 6">
            <a:extLst>
              <a:ext uri="{FF2B5EF4-FFF2-40B4-BE49-F238E27FC236}">
                <a16:creationId xmlns:a16="http://schemas.microsoft.com/office/drawing/2014/main" id="{E48F560B-EB0A-0B8F-398E-F722EDBBBD0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t="68715"/>
          <a:stretch>
            <a:fillRect/>
          </a:stretch>
        </p:blipFill>
        <p:spPr>
          <a:xfrm rot="10800000" flipV="1">
            <a:off x="4605276" y="0"/>
            <a:ext cx="7493958" cy="1807198"/>
          </a:xfrm>
          <a:custGeom>
            <a:avLst/>
            <a:gdLst>
              <a:gd name="connsiteX0" fmla="*/ 7493958 w 7493958"/>
              <a:gd name="connsiteY0" fmla="*/ 0 h 1807198"/>
              <a:gd name="connsiteX1" fmla="*/ 0 w 7493958"/>
              <a:gd name="connsiteY1" fmla="*/ 0 h 1807198"/>
              <a:gd name="connsiteX2" fmla="*/ 0 w 7493958"/>
              <a:gd name="connsiteY2" fmla="*/ 1807198 h 1807198"/>
              <a:gd name="connsiteX3" fmla="*/ 7493958 w 7493958"/>
              <a:gd name="connsiteY3" fmla="*/ 1807198 h 1807198"/>
            </a:gdLst>
            <a:ahLst/>
            <a:cxnLst>
              <a:cxn ang="0">
                <a:pos x="connsiteX0" y="connsiteY0"/>
              </a:cxn>
              <a:cxn ang="0">
                <a:pos x="connsiteX1" y="connsiteY1"/>
              </a:cxn>
              <a:cxn ang="0">
                <a:pos x="connsiteX2" y="connsiteY2"/>
              </a:cxn>
              <a:cxn ang="0">
                <a:pos x="connsiteX3" y="connsiteY3"/>
              </a:cxn>
            </a:cxnLst>
            <a:rect l="l" t="t" r="r" b="b"/>
            <a:pathLst>
              <a:path w="7493958" h="1807198">
                <a:moveTo>
                  <a:pt x="7493958" y="0"/>
                </a:moveTo>
                <a:lnTo>
                  <a:pt x="0" y="0"/>
                </a:lnTo>
                <a:lnTo>
                  <a:pt x="0" y="1807198"/>
                </a:lnTo>
                <a:lnTo>
                  <a:pt x="7493958" y="1807198"/>
                </a:lnTo>
                <a:close/>
              </a:path>
            </a:pathLst>
          </a:custGeom>
        </p:spPr>
      </p:pic>
      <p:sp>
        <p:nvSpPr>
          <p:cNvPr id="8" name="Freeform 24">
            <a:extLst>
              <a:ext uri="{FF2B5EF4-FFF2-40B4-BE49-F238E27FC236}">
                <a16:creationId xmlns:a16="http://schemas.microsoft.com/office/drawing/2014/main" id="{50E14D9C-F921-BC70-06C5-A5EA5B6D0A7B}"/>
              </a:ext>
              <a:ext uri="{C183D7F6-B498-43B3-948B-1728B52AA6E4}">
                <adec:decorative xmlns:adec="http://schemas.microsoft.com/office/drawing/2017/decorative" val="1"/>
              </a:ext>
            </a:extLst>
          </p:cNvPr>
          <p:cNvSpPr/>
          <p:nvPr userDrawn="1"/>
        </p:nvSpPr>
        <p:spPr>
          <a:xfrm flipV="1">
            <a:off x="580429" y="5885690"/>
            <a:ext cx="3501038" cy="972311"/>
          </a:xfrm>
          <a:custGeom>
            <a:avLst/>
            <a:gdLst>
              <a:gd name="connsiteX0" fmla="*/ 1750519 w 3501038"/>
              <a:gd name="connsiteY0" fmla="*/ 972311 h 972311"/>
              <a:gd name="connsiteX1" fmla="*/ 3463737 w 3501038"/>
              <a:gd name="connsiteY1" fmla="*/ 61401 h 972311"/>
              <a:gd name="connsiteX2" fmla="*/ 3501038 w 3501038"/>
              <a:gd name="connsiteY2" fmla="*/ 0 h 972311"/>
              <a:gd name="connsiteX3" fmla="*/ 0 w 3501038"/>
              <a:gd name="connsiteY3" fmla="*/ 0 h 972311"/>
              <a:gd name="connsiteX4" fmla="*/ 37301 w 3501038"/>
              <a:gd name="connsiteY4" fmla="*/ 61401 h 972311"/>
              <a:gd name="connsiteX5" fmla="*/ 1750519 w 3501038"/>
              <a:gd name="connsiteY5" fmla="*/ 972311 h 97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1038" h="972311">
                <a:moveTo>
                  <a:pt x="1750519" y="972311"/>
                </a:moveTo>
                <a:cubicBezTo>
                  <a:pt x="2463681" y="972311"/>
                  <a:pt x="3092449" y="610979"/>
                  <a:pt x="3463737" y="61401"/>
                </a:cubicBezTo>
                <a:lnTo>
                  <a:pt x="3501038" y="0"/>
                </a:lnTo>
                <a:lnTo>
                  <a:pt x="0" y="0"/>
                </a:lnTo>
                <a:lnTo>
                  <a:pt x="37301" y="61401"/>
                </a:lnTo>
                <a:cubicBezTo>
                  <a:pt x="408589" y="610979"/>
                  <a:pt x="1037357" y="972311"/>
                  <a:pt x="1750519" y="972311"/>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10">
            <a:extLst>
              <a:ext uri="{FF2B5EF4-FFF2-40B4-BE49-F238E27FC236}">
                <a16:creationId xmlns:a16="http://schemas.microsoft.com/office/drawing/2014/main" id="{9052D5D9-AE58-DD9D-727D-1C56CD81B6F9}"/>
              </a:ext>
              <a:ext uri="{C183D7F6-B498-43B3-948B-1728B52AA6E4}">
                <adec:decorative xmlns:adec="http://schemas.microsoft.com/office/drawing/2017/decorative" val="1"/>
              </a:ext>
            </a:extLst>
          </p:cNvPr>
          <p:cNvSpPr/>
          <p:nvPr userDrawn="1"/>
        </p:nvSpPr>
        <p:spPr>
          <a:xfrm>
            <a:off x="8558800" y="4948819"/>
            <a:ext cx="3633200" cy="1909181"/>
          </a:xfrm>
          <a:custGeom>
            <a:avLst/>
            <a:gdLst>
              <a:gd name="connsiteX0" fmla="*/ 3633200 w 3633200"/>
              <a:gd name="connsiteY0" fmla="*/ 0 h 1909181"/>
              <a:gd name="connsiteX1" fmla="*/ 3633200 w 3633200"/>
              <a:gd name="connsiteY1" fmla="*/ 1909181 h 1909181"/>
              <a:gd name="connsiteX2" fmla="*/ 0 w 3633200"/>
              <a:gd name="connsiteY2" fmla="*/ 1909181 h 1909181"/>
              <a:gd name="connsiteX3" fmla="*/ 93750 w 3633200"/>
              <a:gd name="connsiteY3" fmla="*/ 1811399 h 1909181"/>
              <a:gd name="connsiteX4" fmla="*/ 1924918 w 3633200"/>
              <a:gd name="connsiteY4" fmla="*/ 1263638 h 1909181"/>
              <a:gd name="connsiteX5" fmla="*/ 2756912 w 3633200"/>
              <a:gd name="connsiteY5" fmla="*/ 1038610 h 1909181"/>
              <a:gd name="connsiteX6" fmla="*/ 3039524 w 3633200"/>
              <a:gd name="connsiteY6" fmla="*/ 795240 h 1909181"/>
              <a:gd name="connsiteX7" fmla="*/ 3627562 w 3633200"/>
              <a:gd name="connsiteY7" fmla="*/ 5818 h 190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3200" h="1909181">
                <a:moveTo>
                  <a:pt x="3633200" y="0"/>
                </a:moveTo>
                <a:lnTo>
                  <a:pt x="3633200" y="1909181"/>
                </a:lnTo>
                <a:lnTo>
                  <a:pt x="0" y="1909181"/>
                </a:lnTo>
                <a:lnTo>
                  <a:pt x="93750" y="1811399"/>
                </a:lnTo>
                <a:cubicBezTo>
                  <a:pt x="559335" y="1384673"/>
                  <a:pt x="1301474" y="1240755"/>
                  <a:pt x="1924918" y="1263638"/>
                </a:cubicBezTo>
                <a:cubicBezTo>
                  <a:pt x="2304271" y="1276833"/>
                  <a:pt x="2507796" y="1198020"/>
                  <a:pt x="2756912" y="1038610"/>
                </a:cubicBezTo>
                <a:cubicBezTo>
                  <a:pt x="2860710" y="972190"/>
                  <a:pt x="2955795" y="890308"/>
                  <a:pt x="3039524" y="795240"/>
                </a:cubicBezTo>
                <a:cubicBezTo>
                  <a:pt x="3187383" y="635762"/>
                  <a:pt x="3364245" y="296298"/>
                  <a:pt x="3627562" y="5818"/>
                </a:cubicBezTo>
                <a:close/>
              </a:path>
            </a:pathLst>
          </a:custGeom>
          <a:solidFill>
            <a:schemeClr val="accent5"/>
          </a:solidFill>
          <a:ln w="316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11">
            <a:extLst>
              <a:ext uri="{FF2B5EF4-FFF2-40B4-BE49-F238E27FC236}">
                <a16:creationId xmlns:a16="http://schemas.microsoft.com/office/drawing/2014/main" id="{4AA1832A-296F-F6EB-4898-71502D9A3878}"/>
              </a:ext>
              <a:ext uri="{C183D7F6-B498-43B3-948B-1728B52AA6E4}">
                <adec:decorative xmlns:adec="http://schemas.microsoft.com/office/drawing/2017/decorative" val="1"/>
              </a:ext>
            </a:extLst>
          </p:cNvPr>
          <p:cNvSpPr/>
          <p:nvPr userDrawn="1"/>
        </p:nvSpPr>
        <p:spPr>
          <a:xfrm>
            <a:off x="0" y="0"/>
            <a:ext cx="1991252" cy="4572104"/>
          </a:xfrm>
          <a:custGeom>
            <a:avLst/>
            <a:gdLst>
              <a:gd name="connsiteX0" fmla="*/ 0 w 1991252"/>
              <a:gd name="connsiteY0" fmla="*/ 2138799 h 4572104"/>
              <a:gd name="connsiteX1" fmla="*/ 6705 w 1991252"/>
              <a:gd name="connsiteY1" fmla="*/ 2143576 h 4572104"/>
              <a:gd name="connsiteX2" fmla="*/ 516530 w 1991252"/>
              <a:gd name="connsiteY2" fmla="*/ 2534582 h 4572104"/>
              <a:gd name="connsiteX3" fmla="*/ 685548 w 1991252"/>
              <a:gd name="connsiteY3" fmla="*/ 3451134 h 4572104"/>
              <a:gd name="connsiteX4" fmla="*/ 60148 w 1991252"/>
              <a:gd name="connsiteY4" fmla="*/ 4521457 h 4572104"/>
              <a:gd name="connsiteX5" fmla="*/ 0 w 1991252"/>
              <a:gd name="connsiteY5" fmla="*/ 4572104 h 4572104"/>
              <a:gd name="connsiteX6" fmla="*/ 0 w 1991252"/>
              <a:gd name="connsiteY6" fmla="*/ 0 h 4572104"/>
              <a:gd name="connsiteX7" fmla="*/ 1991252 w 1991252"/>
              <a:gd name="connsiteY7" fmla="*/ 0 h 4572104"/>
              <a:gd name="connsiteX8" fmla="*/ 1947397 w 1991252"/>
              <a:gd name="connsiteY8" fmla="*/ 93155 h 4572104"/>
              <a:gd name="connsiteX9" fmla="*/ 1818489 w 1991252"/>
              <a:gd name="connsiteY9" fmla="*/ 279679 h 4572104"/>
              <a:gd name="connsiteX10" fmla="*/ 763951 w 1991252"/>
              <a:gd name="connsiteY10" fmla="*/ 856979 h 4572104"/>
              <a:gd name="connsiteX11" fmla="*/ 44441 w 1991252"/>
              <a:gd name="connsiteY11" fmla="*/ 1105345 h 4572104"/>
              <a:gd name="connsiteX12" fmla="*/ 0 w 1991252"/>
              <a:gd name="connsiteY12" fmla="*/ 1133371 h 457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1252" h="4572104">
                <a:moveTo>
                  <a:pt x="0" y="2138799"/>
                </a:moveTo>
                <a:lnTo>
                  <a:pt x="6705" y="2143576"/>
                </a:lnTo>
                <a:cubicBezTo>
                  <a:pt x="195773" y="2267705"/>
                  <a:pt x="406581" y="2377529"/>
                  <a:pt x="516530" y="2534582"/>
                </a:cubicBezTo>
                <a:cubicBezTo>
                  <a:pt x="696394" y="2804803"/>
                  <a:pt x="754748" y="3134725"/>
                  <a:pt x="685548" y="3451134"/>
                </a:cubicBezTo>
                <a:cubicBezTo>
                  <a:pt x="607573" y="3849685"/>
                  <a:pt x="375193" y="4238508"/>
                  <a:pt x="60148" y="4521457"/>
                </a:cubicBezTo>
                <a:lnTo>
                  <a:pt x="0" y="4572104"/>
                </a:lnTo>
                <a:close/>
                <a:moveTo>
                  <a:pt x="0" y="0"/>
                </a:moveTo>
                <a:lnTo>
                  <a:pt x="1991252" y="0"/>
                </a:lnTo>
                <a:lnTo>
                  <a:pt x="1947397" y="93155"/>
                </a:lnTo>
                <a:cubicBezTo>
                  <a:pt x="1909773" y="158891"/>
                  <a:pt x="1866874" y="221286"/>
                  <a:pt x="1818489" y="279679"/>
                </a:cubicBezTo>
                <a:cubicBezTo>
                  <a:pt x="1586623" y="558208"/>
                  <a:pt x="1093740" y="786286"/>
                  <a:pt x="763951" y="856979"/>
                </a:cubicBezTo>
                <a:cubicBezTo>
                  <a:pt x="588836" y="892826"/>
                  <a:pt x="291439" y="973000"/>
                  <a:pt x="44441" y="1105345"/>
                </a:cubicBezTo>
                <a:lnTo>
                  <a:pt x="0" y="1133371"/>
                </a:lnTo>
                <a:close/>
              </a:path>
            </a:pathLst>
          </a:custGeom>
          <a:solidFill>
            <a:schemeClr val="accent3">
              <a:lumMod val="20000"/>
              <a:lumOff val="80000"/>
            </a:schemeClr>
          </a:solidFill>
          <a:ln w="2883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Block Arc 10">
            <a:extLst>
              <a:ext uri="{FF2B5EF4-FFF2-40B4-BE49-F238E27FC236}">
                <a16:creationId xmlns:a16="http://schemas.microsoft.com/office/drawing/2014/main" id="{BEF5AD5C-8D5B-14F6-F688-592B022821E7}"/>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3343CA5-4CA0-41D9-7ED0-D8D9D96A1D36}"/>
              </a:ext>
            </a:extLst>
          </p:cNvPr>
          <p:cNvSpPr>
            <a:spLocks noGrp="1"/>
          </p:cNvSpPr>
          <p:nvPr>
            <p:ph type="title" hasCustomPrompt="1"/>
          </p:nvPr>
        </p:nvSpPr>
        <p:spPr>
          <a:xfrm>
            <a:off x="915924" y="914400"/>
            <a:ext cx="10360152" cy="3657600"/>
          </a:xfrm>
        </p:spPr>
        <p:txBody>
          <a:bodyPr anchor="b">
            <a:noAutofit/>
          </a:bodyPr>
          <a:lstStyle>
            <a:lvl1pPr algn="ctr">
              <a:lnSpc>
                <a:spcPct val="75000"/>
              </a:lnSpc>
              <a:defRPr sz="5400" cap="all" spc="600" baseline="0"/>
            </a:lvl1pPr>
          </a:lstStyle>
          <a:p>
            <a:r>
              <a:rPr lang="en-US" dirty="0"/>
              <a:t>Click to add title</a:t>
            </a:r>
          </a:p>
        </p:txBody>
      </p:sp>
      <p:sp>
        <p:nvSpPr>
          <p:cNvPr id="15" name="Content Placeholder 14">
            <a:extLst>
              <a:ext uri="{FF2B5EF4-FFF2-40B4-BE49-F238E27FC236}">
                <a16:creationId xmlns:a16="http://schemas.microsoft.com/office/drawing/2014/main" id="{FFB058F7-2BE2-A189-1B03-F472C5510883}"/>
              </a:ext>
            </a:extLst>
          </p:cNvPr>
          <p:cNvSpPr>
            <a:spLocks noGrp="1"/>
          </p:cNvSpPr>
          <p:nvPr>
            <p:ph sz="quarter" idx="10" hasCustomPrompt="1"/>
          </p:nvPr>
        </p:nvSpPr>
        <p:spPr>
          <a:xfrm>
            <a:off x="1630363" y="5006113"/>
            <a:ext cx="8931275" cy="17208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264119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1">
    <p:bg>
      <p:bgPr>
        <a:solidFill>
          <a:schemeClr val="tx1"/>
        </a:solidFill>
        <a:effectLst/>
      </p:bgPr>
    </p:bg>
    <p:spTree>
      <p:nvGrpSpPr>
        <p:cNvPr id="1" name=""/>
        <p:cNvGrpSpPr/>
        <p:nvPr/>
      </p:nvGrpSpPr>
      <p:grpSpPr>
        <a:xfrm>
          <a:off x="0" y="0"/>
          <a:ext cx="0" cy="0"/>
          <a:chOff x="0" y="0"/>
          <a:chExt cx="0" cy="0"/>
        </a:xfrm>
      </p:grpSpPr>
      <p:sp>
        <p:nvSpPr>
          <p:cNvPr id="4" name="Freeform: Shape 11">
            <a:extLst>
              <a:ext uri="{FF2B5EF4-FFF2-40B4-BE49-F238E27FC236}">
                <a16:creationId xmlns:a16="http://schemas.microsoft.com/office/drawing/2014/main" id="{ACDE134D-DD43-3620-325A-4A99219D8834}"/>
              </a:ext>
              <a:ext uri="{C183D7F6-B498-43B3-948B-1728B52AA6E4}">
                <adec:decorative xmlns:adec="http://schemas.microsoft.com/office/drawing/2017/decorative" val="1"/>
              </a:ext>
            </a:extLst>
          </p:cNvPr>
          <p:cNvSpPr/>
          <p:nvPr userDrawn="1"/>
        </p:nvSpPr>
        <p:spPr>
          <a:xfrm>
            <a:off x="0" y="4413576"/>
            <a:ext cx="2600243" cy="2444424"/>
          </a:xfrm>
          <a:custGeom>
            <a:avLst/>
            <a:gdLst>
              <a:gd name="connsiteX0" fmla="*/ 458924 w 2600243"/>
              <a:gd name="connsiteY0" fmla="*/ 637 h 2444424"/>
              <a:gd name="connsiteX1" fmla="*/ 562733 w 2600243"/>
              <a:gd name="connsiteY1" fmla="*/ 8107 h 2444424"/>
              <a:gd name="connsiteX2" fmla="*/ 1359862 w 2600243"/>
              <a:gd name="connsiteY2" fmla="*/ 869200 h 2444424"/>
              <a:gd name="connsiteX3" fmla="*/ 1443944 w 2600243"/>
              <a:gd name="connsiteY3" fmla="*/ 1395455 h 2444424"/>
              <a:gd name="connsiteX4" fmla="*/ 1892284 w 2600243"/>
              <a:gd name="connsiteY4" fmla="*/ 1603510 h 2444424"/>
              <a:gd name="connsiteX5" fmla="*/ 2589282 w 2600243"/>
              <a:gd name="connsiteY5" fmla="*/ 2338245 h 2444424"/>
              <a:gd name="connsiteX6" fmla="*/ 2600243 w 2600243"/>
              <a:gd name="connsiteY6" fmla="*/ 2444424 h 2444424"/>
              <a:gd name="connsiteX7" fmla="*/ 0 w 2600243"/>
              <a:gd name="connsiteY7" fmla="*/ 2444424 h 2444424"/>
              <a:gd name="connsiteX8" fmla="*/ 0 w 2600243"/>
              <a:gd name="connsiteY8" fmla="*/ 70818 h 2444424"/>
              <a:gd name="connsiteX9" fmla="*/ 49869 w 2600243"/>
              <a:gd name="connsiteY9" fmla="*/ 53717 h 2444424"/>
              <a:gd name="connsiteX10" fmla="*/ 458924 w 2600243"/>
              <a:gd name="connsiteY10" fmla="*/ 637 h 244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0243" h="2444424">
                <a:moveTo>
                  <a:pt x="458924" y="637"/>
                </a:moveTo>
                <a:cubicBezTo>
                  <a:pt x="493548" y="1725"/>
                  <a:pt x="528182" y="4210"/>
                  <a:pt x="562733" y="8107"/>
                </a:cubicBezTo>
                <a:cubicBezTo>
                  <a:pt x="1012449" y="72734"/>
                  <a:pt x="1311790" y="431204"/>
                  <a:pt x="1359862" y="869200"/>
                </a:cubicBezTo>
                <a:cubicBezTo>
                  <a:pt x="1377560" y="1029024"/>
                  <a:pt x="1339048" y="1256941"/>
                  <a:pt x="1443944" y="1395455"/>
                </a:cubicBezTo>
                <a:cubicBezTo>
                  <a:pt x="1541160" y="1521546"/>
                  <a:pt x="1747337" y="1549218"/>
                  <a:pt x="1892284" y="1603510"/>
                </a:cubicBezTo>
                <a:cubicBezTo>
                  <a:pt x="2201784" y="1722676"/>
                  <a:pt x="2528982" y="2001668"/>
                  <a:pt x="2589282" y="2338245"/>
                </a:cubicBezTo>
                <a:lnTo>
                  <a:pt x="2600243" y="2444424"/>
                </a:lnTo>
                <a:lnTo>
                  <a:pt x="0" y="2444424"/>
                </a:lnTo>
                <a:lnTo>
                  <a:pt x="0" y="70818"/>
                </a:lnTo>
                <a:lnTo>
                  <a:pt x="49869" y="53717"/>
                </a:lnTo>
                <a:cubicBezTo>
                  <a:pt x="182087" y="14283"/>
                  <a:pt x="320427" y="-3717"/>
                  <a:pt x="458924" y="637"/>
                </a:cubicBezTo>
                <a:close/>
              </a:path>
            </a:pathLst>
          </a:custGeom>
          <a:solidFill>
            <a:schemeClr val="accent6"/>
          </a:solidFill>
          <a:ln w="12762"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cap="all"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2652607" y="2343150"/>
            <a:ext cx="8828193" cy="4359402"/>
          </a:xfrm>
        </p:spPr>
        <p:txBody>
          <a:bodyPr>
            <a:normAutofit/>
          </a:bodyPr>
          <a:lstStyle>
            <a:lvl1pPr>
              <a:lnSpc>
                <a:spcPct val="100000"/>
              </a:lnSpc>
              <a:spcBef>
                <a:spcPts val="600"/>
              </a:spcBef>
              <a:spcAft>
                <a:spcPts val="1200"/>
              </a:spcAft>
              <a:defRPr sz="2000"/>
            </a:lvl1pPr>
            <a:lvl2pPr>
              <a:lnSpc>
                <a:spcPct val="100000"/>
              </a:lnSpc>
              <a:spcBef>
                <a:spcPts val="600"/>
              </a:spcBef>
              <a:spcAft>
                <a:spcPts val="1200"/>
              </a:spcAft>
              <a:defRPr sz="1800"/>
            </a:lvl2pPr>
            <a:lvl3pPr>
              <a:lnSpc>
                <a:spcPct val="100000"/>
              </a:lnSpc>
              <a:spcBef>
                <a:spcPts val="600"/>
              </a:spcBef>
              <a:spcAft>
                <a:spcPts val="1200"/>
              </a:spcAft>
              <a:defRPr sz="1600"/>
            </a:lvl3pPr>
            <a:lvl4pPr>
              <a:lnSpc>
                <a:spcPct val="100000"/>
              </a:lnSpc>
              <a:spcBef>
                <a:spcPts val="600"/>
              </a:spcBef>
              <a:spcAft>
                <a:spcPts val="1200"/>
              </a:spcAft>
              <a:defRPr sz="1400"/>
            </a:lvl4pPr>
            <a:lvl5pPr>
              <a:lnSpc>
                <a:spcPct val="100000"/>
              </a:lnSpc>
              <a:spcBef>
                <a:spcPts val="6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73309602"/>
      </p:ext>
    </p:extLst>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preserve="1" userDrawn="1">
  <p:cSld name="Image + Title + Content 1">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6" name="Freeform 19">
            <a:extLst>
              <a:ext uri="{FF2B5EF4-FFF2-40B4-BE49-F238E27FC236}">
                <a16:creationId xmlns:a16="http://schemas.microsoft.com/office/drawing/2014/main" id="{30948FD6-EB3A-E209-9FB2-BA50C6FFA815}"/>
              </a:ext>
              <a:ext uri="{C183D7F6-B498-43B3-948B-1728B52AA6E4}">
                <adec:decorative xmlns:adec="http://schemas.microsoft.com/office/drawing/2017/decorative" val="1"/>
              </a:ext>
            </a:extLst>
          </p:cNvPr>
          <p:cNvSpPr/>
          <p:nvPr userDrawn="1"/>
        </p:nvSpPr>
        <p:spPr>
          <a:xfrm>
            <a:off x="0" y="1"/>
            <a:ext cx="3385345" cy="492455"/>
          </a:xfrm>
          <a:custGeom>
            <a:avLst/>
            <a:gdLst>
              <a:gd name="connsiteX0" fmla="*/ 0 w 3385345"/>
              <a:gd name="connsiteY0" fmla="*/ 0 h 492455"/>
              <a:gd name="connsiteX1" fmla="*/ 3385345 w 3385345"/>
              <a:gd name="connsiteY1" fmla="*/ 0 h 492455"/>
              <a:gd name="connsiteX2" fmla="*/ 3348503 w 3385345"/>
              <a:gd name="connsiteY2" fmla="*/ 44581 h 492455"/>
              <a:gd name="connsiteX3" fmla="*/ 967215 w 3385345"/>
              <a:gd name="connsiteY3" fmla="*/ 241508 h 492455"/>
              <a:gd name="connsiteX4" fmla="*/ 108843 w 3385345"/>
              <a:gd name="connsiteY4" fmla="*/ 163732 h 492455"/>
              <a:gd name="connsiteX5" fmla="*/ 0 w 3385345"/>
              <a:gd name="connsiteY5" fmla="*/ 195744 h 49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5345" h="492455">
                <a:moveTo>
                  <a:pt x="0" y="0"/>
                </a:moveTo>
                <a:lnTo>
                  <a:pt x="3385345" y="0"/>
                </a:lnTo>
                <a:lnTo>
                  <a:pt x="3348503" y="44581"/>
                </a:lnTo>
                <a:cubicBezTo>
                  <a:pt x="2752694" y="665259"/>
                  <a:pt x="1716966" y="550750"/>
                  <a:pt x="967215" y="241508"/>
                </a:cubicBezTo>
                <a:cubicBezTo>
                  <a:pt x="616031" y="97448"/>
                  <a:pt x="397804" y="100710"/>
                  <a:pt x="108843" y="163732"/>
                </a:cubicBezTo>
                <a:lnTo>
                  <a:pt x="0" y="195744"/>
                </a:lnTo>
                <a:close/>
              </a:path>
            </a:pathLst>
          </a:custGeom>
          <a:solidFill>
            <a:schemeClr val="accent6"/>
          </a:solidFill>
          <a:ln w="3482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0" name="Freeform: Shape 4">
            <a:extLst>
              <a:ext uri="{FF2B5EF4-FFF2-40B4-BE49-F238E27FC236}">
                <a16:creationId xmlns:a16="http://schemas.microsoft.com/office/drawing/2014/main" id="{1FF07184-0225-A61B-4E28-216D83D9F46A}"/>
              </a:ext>
              <a:ext uri="{C183D7F6-B498-43B3-948B-1728B52AA6E4}">
                <adec:decorative xmlns:adec="http://schemas.microsoft.com/office/drawing/2017/decorative" val="1"/>
              </a:ext>
            </a:extLst>
          </p:cNvPr>
          <p:cNvSpPr/>
          <p:nvPr userDrawn="1"/>
        </p:nvSpPr>
        <p:spPr>
          <a:xfrm>
            <a:off x="1" y="5404026"/>
            <a:ext cx="1948461" cy="1453974"/>
          </a:xfrm>
          <a:custGeom>
            <a:avLst/>
            <a:gdLst>
              <a:gd name="connsiteX0" fmla="*/ 0 w 1948461"/>
              <a:gd name="connsiteY0" fmla="*/ 0 h 1453974"/>
              <a:gd name="connsiteX1" fmla="*/ 32434 w 1948461"/>
              <a:gd name="connsiteY1" fmla="*/ 41394 h 1453974"/>
              <a:gd name="connsiteX2" fmla="*/ 611626 w 1948461"/>
              <a:gd name="connsiteY2" fmla="*/ 508597 h 1453974"/>
              <a:gd name="connsiteX3" fmla="*/ 1902163 w 1948461"/>
              <a:gd name="connsiteY3" fmla="*/ 1370646 h 1453974"/>
              <a:gd name="connsiteX4" fmla="*/ 1948461 w 1948461"/>
              <a:gd name="connsiteY4" fmla="*/ 1453974 h 1453974"/>
              <a:gd name="connsiteX5" fmla="*/ 0 w 1948461"/>
              <a:gd name="connsiteY5" fmla="*/ 1453974 h 1453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8461" h="1453974">
                <a:moveTo>
                  <a:pt x="0" y="0"/>
                </a:moveTo>
                <a:lnTo>
                  <a:pt x="32434" y="41394"/>
                </a:lnTo>
                <a:cubicBezTo>
                  <a:pt x="190803" y="222210"/>
                  <a:pt x="377048" y="387079"/>
                  <a:pt x="611626" y="508597"/>
                </a:cubicBezTo>
                <a:cubicBezTo>
                  <a:pt x="1000743" y="710195"/>
                  <a:pt x="1598725" y="895624"/>
                  <a:pt x="1902163" y="1370646"/>
                </a:cubicBezTo>
                <a:lnTo>
                  <a:pt x="1948461" y="1453974"/>
                </a:lnTo>
                <a:lnTo>
                  <a:pt x="0" y="1453974"/>
                </a:lnTo>
                <a:close/>
              </a:path>
            </a:pathLst>
          </a:custGeom>
          <a:solidFill>
            <a:schemeClr val="accent5"/>
          </a:solidFill>
          <a:ln w="150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8" name="Freeform 20">
            <a:extLst>
              <a:ext uri="{FF2B5EF4-FFF2-40B4-BE49-F238E27FC236}">
                <a16:creationId xmlns:a16="http://schemas.microsoft.com/office/drawing/2014/main" id="{6AEDCC27-3D2D-8BF3-A3A5-7B4D718100A6}"/>
              </a:ext>
              <a:ext uri="{C183D7F6-B498-43B3-948B-1728B52AA6E4}">
                <adec:decorative xmlns:adec="http://schemas.microsoft.com/office/drawing/2017/decorative" val="1"/>
              </a:ext>
            </a:extLst>
          </p:cNvPr>
          <p:cNvSpPr/>
          <p:nvPr userDrawn="1"/>
        </p:nvSpPr>
        <p:spPr>
          <a:xfrm rot="10800000" flipV="1">
            <a:off x="10995246" y="0"/>
            <a:ext cx="1218019" cy="1324951"/>
          </a:xfrm>
          <a:custGeom>
            <a:avLst/>
            <a:gdLst>
              <a:gd name="connsiteX0" fmla="*/ 1218019 w 1218019"/>
              <a:gd name="connsiteY0" fmla="*/ 0 h 1324951"/>
              <a:gd name="connsiteX1" fmla="*/ 0 w 1218019"/>
              <a:gd name="connsiteY1" fmla="*/ 0 h 1324951"/>
              <a:gd name="connsiteX2" fmla="*/ 0 w 1218019"/>
              <a:gd name="connsiteY2" fmla="*/ 1324951 h 1324951"/>
              <a:gd name="connsiteX3" fmla="*/ 44025 w 1218019"/>
              <a:gd name="connsiteY3" fmla="*/ 1308837 h 1324951"/>
              <a:gd name="connsiteX4" fmla="*/ 1213001 w 1218019"/>
              <a:gd name="connsiteY4" fmla="*/ 19515 h 132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019" h="1324951">
                <a:moveTo>
                  <a:pt x="1218019" y="0"/>
                </a:moveTo>
                <a:lnTo>
                  <a:pt x="0" y="0"/>
                </a:lnTo>
                <a:lnTo>
                  <a:pt x="0" y="1324951"/>
                </a:lnTo>
                <a:lnTo>
                  <a:pt x="44025" y="1308837"/>
                </a:lnTo>
                <a:cubicBezTo>
                  <a:pt x="600182" y="1073602"/>
                  <a:pt x="1031901" y="601768"/>
                  <a:pt x="1213001" y="19515"/>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21">
            <a:extLst>
              <a:ext uri="{FF2B5EF4-FFF2-40B4-BE49-F238E27FC236}">
                <a16:creationId xmlns:a16="http://schemas.microsoft.com/office/drawing/2014/main" id="{958ACB73-92C2-C4E9-8121-A1F481E780D1}"/>
              </a:ext>
              <a:ext uri="{C183D7F6-B498-43B3-948B-1728B52AA6E4}">
                <adec:decorative xmlns:adec="http://schemas.microsoft.com/office/drawing/2017/decorative" val="1"/>
              </a:ext>
            </a:extLst>
          </p:cNvPr>
          <p:cNvSpPr/>
          <p:nvPr userDrawn="1"/>
        </p:nvSpPr>
        <p:spPr>
          <a:xfrm>
            <a:off x="9467686" y="6369613"/>
            <a:ext cx="2355305" cy="488389"/>
          </a:xfrm>
          <a:custGeom>
            <a:avLst/>
            <a:gdLst>
              <a:gd name="connsiteX0" fmla="*/ 1090338 w 2355305"/>
              <a:gd name="connsiteY0" fmla="*/ 249 h 488389"/>
              <a:gd name="connsiteX1" fmla="*/ 1849675 w 2355305"/>
              <a:gd name="connsiteY1" fmla="*/ 151843 h 488389"/>
              <a:gd name="connsiteX2" fmla="*/ 2295970 w 2355305"/>
              <a:gd name="connsiteY2" fmla="*/ 431858 h 488389"/>
              <a:gd name="connsiteX3" fmla="*/ 2355305 w 2355305"/>
              <a:gd name="connsiteY3" fmla="*/ 488389 h 488389"/>
              <a:gd name="connsiteX4" fmla="*/ 0 w 2355305"/>
              <a:gd name="connsiteY4" fmla="*/ 488389 h 488389"/>
              <a:gd name="connsiteX5" fmla="*/ 136773 w 2355305"/>
              <a:gd name="connsiteY5" fmla="*/ 341166 h 488389"/>
              <a:gd name="connsiteX6" fmla="*/ 350829 w 2355305"/>
              <a:gd name="connsiteY6" fmla="*/ 189936 h 488389"/>
              <a:gd name="connsiteX7" fmla="*/ 1090338 w 2355305"/>
              <a:gd name="connsiteY7" fmla="*/ 249 h 488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5305" h="488389">
                <a:moveTo>
                  <a:pt x="1090338" y="249"/>
                </a:moveTo>
                <a:cubicBezTo>
                  <a:pt x="1350361" y="-4090"/>
                  <a:pt x="1613690" y="48451"/>
                  <a:pt x="1849675" y="151843"/>
                </a:cubicBezTo>
                <a:cubicBezTo>
                  <a:pt x="2012239" y="223978"/>
                  <a:pt x="2163046" y="317800"/>
                  <a:pt x="2295970" y="431858"/>
                </a:cubicBezTo>
                <a:lnTo>
                  <a:pt x="2355305" y="488389"/>
                </a:lnTo>
                <a:lnTo>
                  <a:pt x="0" y="488389"/>
                </a:lnTo>
                <a:lnTo>
                  <a:pt x="136773" y="341166"/>
                </a:lnTo>
                <a:cubicBezTo>
                  <a:pt x="197432" y="287686"/>
                  <a:pt x="267562" y="237210"/>
                  <a:pt x="350829" y="189936"/>
                </a:cubicBezTo>
                <a:cubicBezTo>
                  <a:pt x="573595" y="65807"/>
                  <a:pt x="830314" y="4588"/>
                  <a:pt x="1090338" y="249"/>
                </a:cubicBezTo>
                <a:close/>
              </a:path>
            </a:pathLst>
          </a:custGeom>
          <a:solidFill>
            <a:schemeClr val="accent2"/>
          </a:solidFill>
          <a:ln w="29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p:nvPr>
        </p:nvSpPr>
        <p:spPr>
          <a:xfrm>
            <a:off x="5435600" y="914400"/>
            <a:ext cx="5843016" cy="3822192"/>
          </a:xfrm>
          <a:prstGeom prst="rect">
            <a:avLst/>
          </a:prstGeom>
        </p:spPr>
        <p:txBody>
          <a:bodyPr vert="horz" lIns="0" tIns="45720" rIns="0" bIns="45720" rtlCol="0" anchor="b">
            <a:noAutofit/>
          </a:bodyPr>
          <a:lstStyle>
            <a:lvl1pPr>
              <a:lnSpc>
                <a:spcPct val="75000"/>
              </a:lnSpc>
              <a:defRPr sz="5400" cap="all" spc="0" baseline="0"/>
            </a:lvl1pPr>
          </a:lstStyle>
          <a:p>
            <a:endParaRPr lang="en-US" dirty="0"/>
          </a:p>
        </p:txBody>
      </p:sp>
      <p:sp>
        <p:nvSpPr>
          <p:cNvPr id="5" name="Picture Placeholder 4">
            <a:extLst>
              <a:ext uri="{FF2B5EF4-FFF2-40B4-BE49-F238E27FC236}">
                <a16:creationId xmlns:a16="http://schemas.microsoft.com/office/drawing/2014/main" id="{268F3615-70B1-95E3-FD7B-A65D25151BAB}"/>
              </a:ext>
            </a:extLst>
          </p:cNvPr>
          <p:cNvSpPr>
            <a:spLocks noGrp="1"/>
          </p:cNvSpPr>
          <p:nvPr>
            <p:ph type="pic" sz="quarter" idx="11"/>
          </p:nvPr>
        </p:nvSpPr>
        <p:spPr>
          <a:xfrm>
            <a:off x="0" y="0"/>
            <a:ext cx="4943475" cy="6858000"/>
          </a:xfrm>
          <a:custGeom>
            <a:avLst/>
            <a:gdLst>
              <a:gd name="connsiteX0" fmla="*/ 0 w 4943475"/>
              <a:gd name="connsiteY0" fmla="*/ 0 h 6858000"/>
              <a:gd name="connsiteX1" fmla="*/ 4943475 w 4943475"/>
              <a:gd name="connsiteY1" fmla="*/ 0 h 6858000"/>
              <a:gd name="connsiteX2" fmla="*/ 4943475 w 4943475"/>
              <a:gd name="connsiteY2" fmla="*/ 6858000 h 6858000"/>
              <a:gd name="connsiteX3" fmla="*/ 1948462 w 4943475"/>
              <a:gd name="connsiteY3" fmla="*/ 6858000 h 6858000"/>
              <a:gd name="connsiteX4" fmla="*/ 1902164 w 4943475"/>
              <a:gd name="connsiteY4" fmla="*/ 6774672 h 6858000"/>
              <a:gd name="connsiteX5" fmla="*/ 611627 w 4943475"/>
              <a:gd name="connsiteY5" fmla="*/ 5912623 h 6858000"/>
              <a:gd name="connsiteX6" fmla="*/ 32435 w 4943475"/>
              <a:gd name="connsiteY6" fmla="*/ 5445420 h 6858000"/>
              <a:gd name="connsiteX7" fmla="*/ 1 w 4943475"/>
              <a:gd name="connsiteY7" fmla="*/ 5404026 h 6858000"/>
              <a:gd name="connsiteX8" fmla="*/ 1 w 4943475"/>
              <a:gd name="connsiteY8" fmla="*/ 6858000 h 6858000"/>
              <a:gd name="connsiteX9" fmla="*/ 0 w 4943475"/>
              <a:gd name="connsiteY9" fmla="*/ 6858000 h 6858000"/>
              <a:gd name="connsiteX10" fmla="*/ 0 w 4943475"/>
              <a:gd name="connsiteY10" fmla="*/ 195745 h 6858000"/>
              <a:gd name="connsiteX11" fmla="*/ 108843 w 4943475"/>
              <a:gd name="connsiteY11" fmla="*/ 163733 h 6858000"/>
              <a:gd name="connsiteX12" fmla="*/ 967215 w 4943475"/>
              <a:gd name="connsiteY12" fmla="*/ 241509 h 6858000"/>
              <a:gd name="connsiteX13" fmla="*/ 3348503 w 4943475"/>
              <a:gd name="connsiteY13" fmla="*/ 44582 h 6858000"/>
              <a:gd name="connsiteX14" fmla="*/ 3385345 w 4943475"/>
              <a:gd name="connsiteY14" fmla="*/ 1 h 6858000"/>
              <a:gd name="connsiteX15" fmla="*/ 0 w 4943475"/>
              <a:gd name="connsiteY1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43475" h="6858000">
                <a:moveTo>
                  <a:pt x="0" y="0"/>
                </a:moveTo>
                <a:lnTo>
                  <a:pt x="4943475" y="0"/>
                </a:lnTo>
                <a:lnTo>
                  <a:pt x="4943475" y="6858000"/>
                </a:lnTo>
                <a:lnTo>
                  <a:pt x="1948462" y="6858000"/>
                </a:lnTo>
                <a:lnTo>
                  <a:pt x="1902164" y="6774672"/>
                </a:lnTo>
                <a:cubicBezTo>
                  <a:pt x="1598726" y="6299650"/>
                  <a:pt x="1000744" y="6114221"/>
                  <a:pt x="611627" y="5912623"/>
                </a:cubicBezTo>
                <a:cubicBezTo>
                  <a:pt x="377049" y="5791105"/>
                  <a:pt x="190804" y="5626236"/>
                  <a:pt x="32435" y="5445420"/>
                </a:cubicBezTo>
                <a:lnTo>
                  <a:pt x="1" y="5404026"/>
                </a:lnTo>
                <a:lnTo>
                  <a:pt x="1" y="6858000"/>
                </a:lnTo>
                <a:lnTo>
                  <a:pt x="0" y="6858000"/>
                </a:lnTo>
                <a:lnTo>
                  <a:pt x="0" y="195745"/>
                </a:lnTo>
                <a:lnTo>
                  <a:pt x="108843" y="163733"/>
                </a:lnTo>
                <a:cubicBezTo>
                  <a:pt x="397804" y="100711"/>
                  <a:pt x="616031" y="97449"/>
                  <a:pt x="967215" y="241509"/>
                </a:cubicBezTo>
                <a:cubicBezTo>
                  <a:pt x="1716966" y="550751"/>
                  <a:pt x="2752694" y="665260"/>
                  <a:pt x="3348503" y="44582"/>
                </a:cubicBezTo>
                <a:lnTo>
                  <a:pt x="3385345" y="1"/>
                </a:lnTo>
                <a:lnTo>
                  <a:pt x="0" y="1"/>
                </a:lnTo>
                <a:close/>
              </a:path>
            </a:pathLst>
          </a:custGeom>
        </p:spPr>
        <p:txBody>
          <a:bodyPr wrap="square" tIns="548640">
            <a:noAutofit/>
          </a:bodyPr>
          <a:lstStyle>
            <a:lvl1pPr marL="0" indent="0" algn="ctr">
              <a:buNone/>
              <a:defRPr/>
            </a:lvl1pPr>
          </a:lstStyle>
          <a:p>
            <a:r>
              <a:rPr lang="en-US" dirty="0"/>
              <a:t>Click icon to add picture</a:t>
            </a:r>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5435600" y="4956902"/>
            <a:ext cx="5718896" cy="1745649"/>
          </a:xfrm>
        </p:spPr>
        <p:txBody>
          <a:bodyPr>
            <a:normAutofit/>
          </a:bodyPr>
          <a:lstStyle>
            <a:lvl1pPr marL="0" indent="0">
              <a:lnSpc>
                <a:spcPct val="100000"/>
              </a:lnSpc>
              <a:spcBef>
                <a:spcPts val="600"/>
              </a:spcBef>
              <a:spcAft>
                <a:spcPts val="1200"/>
              </a:spcAft>
              <a:buNone/>
              <a:defRPr sz="2400"/>
            </a:lvl1pPr>
            <a:lvl2pPr marL="457200" indent="0">
              <a:lnSpc>
                <a:spcPct val="100000"/>
              </a:lnSpc>
              <a:spcBef>
                <a:spcPts val="600"/>
              </a:spcBef>
              <a:spcAft>
                <a:spcPts val="1200"/>
              </a:spcAft>
              <a:buNone/>
              <a:defRPr sz="2000"/>
            </a:lvl2pPr>
            <a:lvl3pPr marL="914400" indent="0">
              <a:lnSpc>
                <a:spcPct val="100000"/>
              </a:lnSpc>
              <a:spcBef>
                <a:spcPts val="600"/>
              </a:spcBef>
              <a:spcAft>
                <a:spcPts val="1200"/>
              </a:spcAft>
              <a:buNone/>
              <a:defRPr sz="1800"/>
            </a:lvl3pPr>
            <a:lvl4pPr marL="1371600" indent="0">
              <a:lnSpc>
                <a:spcPct val="100000"/>
              </a:lnSpc>
              <a:spcBef>
                <a:spcPts val="600"/>
              </a:spcBef>
              <a:spcAft>
                <a:spcPts val="1200"/>
              </a:spcAft>
              <a:buNone/>
              <a:defRPr sz="1600"/>
            </a:lvl4pPr>
            <a:lvl5pPr marL="1828800" indent="0">
              <a:lnSpc>
                <a:spcPct val="100000"/>
              </a:lnSpc>
              <a:spcBef>
                <a:spcPts val="600"/>
              </a:spcBef>
              <a:spcAft>
                <a:spcPts val="1200"/>
              </a:spcAft>
              <a:buNone/>
              <a:defRPr sz="1600"/>
            </a:lvl5pPr>
          </a:lstStyle>
          <a:p>
            <a:pPr lvl="0"/>
            <a:r>
              <a:rPr lang="en-US" dirty="0"/>
              <a:t>Click to add content</a:t>
            </a:r>
          </a:p>
          <a:p>
            <a:pPr lvl="1"/>
            <a:r>
              <a:rPr lang="en-US" dirty="0"/>
              <a:t>Second level</a:t>
            </a:r>
          </a:p>
          <a:p>
            <a:pPr lvl="2"/>
            <a:r>
              <a:rPr lang="en-US" dirty="0"/>
              <a:t>Third level</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1717496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s 1">
    <p:bg>
      <p:bgPr>
        <a:solidFill>
          <a:schemeClr val="tx1"/>
        </a:solidFill>
        <a:effectLst/>
      </p:bgPr>
    </p:bg>
    <p:spTree>
      <p:nvGrpSpPr>
        <p:cNvPr id="1" name=""/>
        <p:cNvGrpSpPr/>
        <p:nvPr/>
      </p:nvGrpSpPr>
      <p:grpSpPr>
        <a:xfrm>
          <a:off x="0" y="0"/>
          <a:ext cx="0" cy="0"/>
          <a:chOff x="0" y="0"/>
          <a:chExt cx="0" cy="0"/>
        </a:xfrm>
      </p:grpSpPr>
      <p:sp>
        <p:nvSpPr>
          <p:cNvPr id="10" name="Freeform 7">
            <a:extLst>
              <a:ext uri="{FF2B5EF4-FFF2-40B4-BE49-F238E27FC236}">
                <a16:creationId xmlns:a16="http://schemas.microsoft.com/office/drawing/2014/main" id="{653D8540-5794-860E-E6C6-CB80F4051CE6}"/>
              </a:ext>
              <a:ext uri="{C183D7F6-B498-43B3-948B-1728B52AA6E4}">
                <adec:decorative xmlns:adec="http://schemas.microsoft.com/office/drawing/2017/decorative" val="1"/>
              </a:ext>
            </a:extLst>
          </p:cNvPr>
          <p:cNvSpPr/>
          <p:nvPr userDrawn="1"/>
        </p:nvSpPr>
        <p:spPr>
          <a:xfrm rot="5400000" flipH="1">
            <a:off x="1387803" y="4555795"/>
            <a:ext cx="914401" cy="3690008"/>
          </a:xfrm>
          <a:custGeom>
            <a:avLst/>
            <a:gdLst>
              <a:gd name="connsiteX0" fmla="*/ 914393 w 914401"/>
              <a:gd name="connsiteY0" fmla="*/ 1625548 h 3690008"/>
              <a:gd name="connsiteX1" fmla="*/ 200040 w 914401"/>
              <a:gd name="connsiteY1" fmla="*/ 164703 h 3690008"/>
              <a:gd name="connsiteX2" fmla="*/ 0 w 914401"/>
              <a:gd name="connsiteY2" fmla="*/ 0 h 3690008"/>
              <a:gd name="connsiteX3" fmla="*/ 0 w 914401"/>
              <a:gd name="connsiteY3" fmla="*/ 3690008 h 3690008"/>
              <a:gd name="connsiteX4" fmla="*/ 684950 w 914401"/>
              <a:gd name="connsiteY4" fmla="*/ 3690008 h 3690008"/>
              <a:gd name="connsiteX5" fmla="*/ 683046 w 914401"/>
              <a:gd name="connsiteY5" fmla="*/ 3683775 h 3690008"/>
              <a:gd name="connsiteX6" fmla="*/ 608736 w 914401"/>
              <a:gd name="connsiteY6" fmla="*/ 3519687 h 3690008"/>
              <a:gd name="connsiteX7" fmla="*/ 353078 w 914401"/>
              <a:gd name="connsiteY7" fmla="*/ 2837178 h 3690008"/>
              <a:gd name="connsiteX8" fmla="*/ 914393 w 914401"/>
              <a:gd name="connsiteY8" fmla="*/ 1625548 h 3690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1" h="3690008">
                <a:moveTo>
                  <a:pt x="914393" y="1625548"/>
                </a:moveTo>
                <a:cubicBezTo>
                  <a:pt x="911641" y="1092628"/>
                  <a:pt x="614720" y="555054"/>
                  <a:pt x="200040" y="164703"/>
                </a:cubicBezTo>
                <a:lnTo>
                  <a:pt x="0" y="0"/>
                </a:lnTo>
                <a:lnTo>
                  <a:pt x="0" y="3690008"/>
                </a:lnTo>
                <a:lnTo>
                  <a:pt x="684950" y="3690008"/>
                </a:lnTo>
                <a:lnTo>
                  <a:pt x="683046" y="3683775"/>
                </a:lnTo>
                <a:cubicBezTo>
                  <a:pt x="661881" y="3627679"/>
                  <a:pt x="637060" y="3572811"/>
                  <a:pt x="608736" y="3519687"/>
                </a:cubicBezTo>
                <a:cubicBezTo>
                  <a:pt x="471578" y="3263358"/>
                  <a:pt x="246982" y="3154469"/>
                  <a:pt x="353078" y="2837178"/>
                </a:cubicBezTo>
                <a:cubicBezTo>
                  <a:pt x="503567" y="2394592"/>
                  <a:pt x="916615" y="2140445"/>
                  <a:pt x="914393" y="1625548"/>
                </a:cubicBezTo>
                <a:close/>
              </a:path>
            </a:pathLst>
          </a:custGeom>
          <a:solidFill>
            <a:schemeClr val="accent3"/>
          </a:solidFill>
          <a:ln w="2038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4"/>
            <a:ext cx="4987598" cy="1794590"/>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696488" y="2377875"/>
            <a:ext cx="3536078" cy="3565723"/>
          </a:xfrm>
        </p:spPr>
        <p:txBody>
          <a:bodyPr lIns="0" tIns="0">
            <a:normAutofit/>
          </a:bodyPr>
          <a:lstStyle>
            <a:lvl1pPr>
              <a:lnSpc>
                <a:spcPct val="90000"/>
              </a:lnSpc>
              <a:spcBef>
                <a:spcPts val="1000"/>
              </a:spcBef>
              <a:spcAft>
                <a:spcPts val="0"/>
              </a:spcAft>
              <a:defRPr sz="2000"/>
            </a:lvl1pPr>
            <a:lvl2pPr>
              <a:lnSpc>
                <a:spcPct val="90000"/>
              </a:lnSpc>
              <a:spcBef>
                <a:spcPts val="1000"/>
              </a:spcBef>
              <a:spcAft>
                <a:spcPts val="0"/>
              </a:spcAft>
              <a:defRPr sz="1800"/>
            </a:lvl2pPr>
            <a:lvl3pPr>
              <a:lnSpc>
                <a:spcPct val="90000"/>
              </a:lnSpc>
              <a:spcBef>
                <a:spcPts val="1000"/>
              </a:spcBef>
              <a:spcAft>
                <a:spcPts val="0"/>
              </a:spcAft>
              <a:defRPr sz="1600"/>
            </a:lvl3pPr>
            <a:lvl4pPr>
              <a:lnSpc>
                <a:spcPct val="90000"/>
              </a:lnSpc>
              <a:spcBef>
                <a:spcPts val="1000"/>
              </a:spcBef>
              <a:spcAft>
                <a:spcPts val="0"/>
              </a:spcAft>
              <a:defRPr sz="1400"/>
            </a:lvl4pPr>
            <a:lvl5pPr>
              <a:lnSpc>
                <a:spcPct val="90000"/>
              </a:lnSpc>
              <a:spcBef>
                <a:spcPts val="1000"/>
              </a:spcBef>
              <a:spcAft>
                <a:spcPts val="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a:extLst>
              <a:ext uri="{FF2B5EF4-FFF2-40B4-BE49-F238E27FC236}">
                <a16:creationId xmlns:a16="http://schemas.microsoft.com/office/drawing/2014/main" id="{2265893F-4A9C-ABB2-2B83-283067F829C9}"/>
              </a:ext>
            </a:extLst>
          </p:cNvPr>
          <p:cNvSpPr>
            <a:spLocks noGrp="1"/>
          </p:cNvSpPr>
          <p:nvPr>
            <p:ph type="body" sz="quarter" idx="11" hasCustomPrompt="1"/>
          </p:nvPr>
        </p:nvSpPr>
        <p:spPr>
          <a:xfrm>
            <a:off x="4673599" y="2377875"/>
            <a:ext cx="6816725" cy="378025"/>
          </a:xfrm>
        </p:spPr>
        <p:txBody>
          <a:bodyPr>
            <a:noAutofit/>
          </a:bodyPr>
          <a:lstStyle>
            <a:lvl1pPr marL="0" indent="0">
              <a:buNone/>
              <a:defRPr sz="2000" b="1"/>
            </a:lvl1pPr>
            <a:lvl2pPr marL="457200" indent="0">
              <a:buNone/>
              <a:defRPr sz="1800" b="1"/>
            </a:lvl2pPr>
            <a:lvl3pPr marL="914400" indent="0">
              <a:buNone/>
              <a:defRPr sz="1600" b="1"/>
            </a:lvl3pPr>
            <a:lvl4pPr marL="1371600" indent="0">
              <a:buNone/>
              <a:defRPr sz="1400" b="1"/>
            </a:lvl4pPr>
            <a:lvl5pPr marL="1828800" indent="0">
              <a:buNone/>
              <a:defRPr sz="1400" b="1"/>
            </a:lvl5pPr>
          </a:lstStyle>
          <a:p>
            <a:pPr lvl="0"/>
            <a:r>
              <a:rPr lang="en-US" dirty="0"/>
              <a:t>Click to add text</a:t>
            </a:r>
          </a:p>
        </p:txBody>
      </p:sp>
      <p:sp>
        <p:nvSpPr>
          <p:cNvPr id="17" name="Content Placeholder 16">
            <a:extLst>
              <a:ext uri="{FF2B5EF4-FFF2-40B4-BE49-F238E27FC236}">
                <a16:creationId xmlns:a16="http://schemas.microsoft.com/office/drawing/2014/main" id="{7AC01F4F-AA50-6589-C5AA-A98B0D5AF7AC}"/>
              </a:ext>
            </a:extLst>
          </p:cNvPr>
          <p:cNvSpPr>
            <a:spLocks noGrp="1"/>
          </p:cNvSpPr>
          <p:nvPr>
            <p:ph sz="quarter" idx="12" hasCustomPrompt="1"/>
          </p:nvPr>
        </p:nvSpPr>
        <p:spPr>
          <a:xfrm>
            <a:off x="4673600" y="2755900"/>
            <a:ext cx="6816725" cy="3187700"/>
          </a:xfrm>
        </p:spPr>
        <p:txBody>
          <a:bodyPr anchor="ct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316869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Content + Image 1">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4"/>
            <a:ext cx="4987598" cy="1794590"/>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696488" y="2377875"/>
            <a:ext cx="4627866" cy="4300717"/>
          </a:xfrm>
        </p:spPr>
        <p:txBody>
          <a:bodyPr lIns="0" tIns="0">
            <a:normAutofit/>
          </a:bodyPr>
          <a:lstStyle>
            <a:lvl1pPr>
              <a:lnSpc>
                <a:spcPct val="100000"/>
              </a:lnSpc>
              <a:spcBef>
                <a:spcPts val="600"/>
              </a:spcBef>
              <a:spcAft>
                <a:spcPts val="1200"/>
              </a:spcAft>
              <a:defRPr sz="2000"/>
            </a:lvl1pPr>
            <a:lvl2pPr>
              <a:lnSpc>
                <a:spcPct val="100000"/>
              </a:lnSpc>
              <a:spcBef>
                <a:spcPts val="600"/>
              </a:spcBef>
              <a:spcAft>
                <a:spcPts val="1200"/>
              </a:spcAft>
              <a:defRPr sz="1800"/>
            </a:lvl2pPr>
            <a:lvl3pPr>
              <a:lnSpc>
                <a:spcPct val="100000"/>
              </a:lnSpc>
              <a:spcBef>
                <a:spcPts val="600"/>
              </a:spcBef>
              <a:spcAft>
                <a:spcPts val="1200"/>
              </a:spcAft>
              <a:defRPr sz="1600"/>
            </a:lvl3pPr>
            <a:lvl4pPr>
              <a:lnSpc>
                <a:spcPct val="100000"/>
              </a:lnSpc>
              <a:spcBef>
                <a:spcPts val="600"/>
              </a:spcBef>
              <a:spcAft>
                <a:spcPts val="1200"/>
              </a:spcAft>
              <a:defRPr sz="1400"/>
            </a:lvl4pPr>
            <a:lvl5pPr>
              <a:lnSpc>
                <a:spcPct val="100000"/>
              </a:lnSpc>
              <a:spcBef>
                <a:spcPts val="6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5">
            <a:extLst>
              <a:ext uri="{FF2B5EF4-FFF2-40B4-BE49-F238E27FC236}">
                <a16:creationId xmlns:a16="http://schemas.microsoft.com/office/drawing/2014/main" id="{B8B70107-5AE5-7117-0F14-6BF9DD30CBFF}"/>
              </a:ext>
            </a:extLst>
          </p:cNvPr>
          <p:cNvSpPr>
            <a:spLocks noGrp="1"/>
          </p:cNvSpPr>
          <p:nvPr>
            <p:ph type="pic" sz="quarter" idx="11"/>
          </p:nvPr>
        </p:nvSpPr>
        <p:spPr>
          <a:xfrm>
            <a:off x="5916613" y="835025"/>
            <a:ext cx="5575300" cy="6030913"/>
          </a:xfrm>
        </p:spPr>
        <p:txBody>
          <a:bodyP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val="278457027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s 2">
    <p:bg>
      <p:bgPr>
        <a:solidFill>
          <a:schemeClr val="tx1"/>
        </a:solidFill>
        <a:effectLst/>
      </p:bgPr>
    </p:bg>
    <p:spTree>
      <p:nvGrpSpPr>
        <p:cNvPr id="1" name=""/>
        <p:cNvGrpSpPr/>
        <p:nvPr/>
      </p:nvGrpSpPr>
      <p:grpSpPr>
        <a:xfrm>
          <a:off x="0" y="0"/>
          <a:ext cx="0" cy="0"/>
          <a:chOff x="0" y="0"/>
          <a:chExt cx="0" cy="0"/>
        </a:xfrm>
      </p:grpSpPr>
      <p:sp>
        <p:nvSpPr>
          <p:cNvPr id="6" name="Freeform: Shape 20">
            <a:extLst>
              <a:ext uri="{FF2B5EF4-FFF2-40B4-BE49-F238E27FC236}">
                <a16:creationId xmlns:a16="http://schemas.microsoft.com/office/drawing/2014/main" id="{F6276F98-083C-C436-D4E0-BB6B1D617837}"/>
              </a:ext>
              <a:ext uri="{C183D7F6-B498-43B3-948B-1728B52AA6E4}">
                <adec:decorative xmlns:adec="http://schemas.microsoft.com/office/drawing/2017/decorative" val="1"/>
              </a:ext>
            </a:extLst>
          </p:cNvPr>
          <p:cNvSpPr/>
          <p:nvPr userDrawn="1"/>
        </p:nvSpPr>
        <p:spPr>
          <a:xfrm>
            <a:off x="0" y="3810562"/>
            <a:ext cx="3505512" cy="3047438"/>
          </a:xfrm>
          <a:custGeom>
            <a:avLst/>
            <a:gdLst>
              <a:gd name="connsiteX0" fmla="*/ 140070 w 3505512"/>
              <a:gd name="connsiteY0" fmla="*/ 84 h 3047438"/>
              <a:gd name="connsiteX1" fmla="*/ 378078 w 3505512"/>
              <a:gd name="connsiteY1" fmla="*/ 26868 h 3047438"/>
              <a:gd name="connsiteX2" fmla="*/ 2124544 w 3505512"/>
              <a:gd name="connsiteY2" fmla="*/ 1868599 h 3047438"/>
              <a:gd name="connsiteX3" fmla="*/ 3503411 w 3505512"/>
              <a:gd name="connsiteY3" fmla="*/ 3038169 h 3047438"/>
              <a:gd name="connsiteX4" fmla="*/ 3505512 w 3505512"/>
              <a:gd name="connsiteY4" fmla="*/ 3047438 h 3047438"/>
              <a:gd name="connsiteX5" fmla="*/ 0 w 3505512"/>
              <a:gd name="connsiteY5" fmla="*/ 3047438 h 3047438"/>
              <a:gd name="connsiteX6" fmla="*/ 0 w 3505512"/>
              <a:gd name="connsiteY6" fmla="*/ 9356 h 3047438"/>
              <a:gd name="connsiteX7" fmla="*/ 32906 w 3505512"/>
              <a:gd name="connsiteY7" fmla="*/ 4358 h 3047438"/>
              <a:gd name="connsiteX8" fmla="*/ 140070 w 3505512"/>
              <a:gd name="connsiteY8" fmla="*/ 84 h 304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5512" h="3047438">
                <a:moveTo>
                  <a:pt x="140070" y="84"/>
                </a:moveTo>
                <a:cubicBezTo>
                  <a:pt x="214085" y="1007"/>
                  <a:pt x="293301" y="9629"/>
                  <a:pt x="378078" y="26868"/>
                </a:cubicBezTo>
                <a:cubicBezTo>
                  <a:pt x="1074806" y="168586"/>
                  <a:pt x="1202169" y="1352919"/>
                  <a:pt x="2124544" y="1868599"/>
                </a:cubicBezTo>
                <a:cubicBezTo>
                  <a:pt x="2570800" y="2118122"/>
                  <a:pt x="3301901" y="2354692"/>
                  <a:pt x="3503411" y="3038169"/>
                </a:cubicBezTo>
                <a:lnTo>
                  <a:pt x="3505512" y="3047438"/>
                </a:lnTo>
                <a:lnTo>
                  <a:pt x="0" y="3047438"/>
                </a:lnTo>
                <a:lnTo>
                  <a:pt x="0" y="9356"/>
                </a:lnTo>
                <a:lnTo>
                  <a:pt x="32906" y="4358"/>
                </a:lnTo>
                <a:cubicBezTo>
                  <a:pt x="67357" y="1086"/>
                  <a:pt x="103063" y="-377"/>
                  <a:pt x="140070" y="84"/>
                </a:cubicBezTo>
                <a:close/>
              </a:path>
            </a:pathLst>
          </a:custGeom>
          <a:solidFill>
            <a:schemeClr val="accent5"/>
          </a:solidFill>
          <a:ln w="2225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2687333" y="2377871"/>
            <a:ext cx="4292202" cy="4359402"/>
          </a:xfrm>
        </p:spPr>
        <p:txBody>
          <a:bodyPr>
            <a:normAutofit/>
          </a:bodyPr>
          <a:lstStyle>
            <a:lvl1pPr marL="0" indent="0">
              <a:lnSpc>
                <a:spcPct val="100000"/>
              </a:lnSpc>
              <a:spcBef>
                <a:spcPts val="600"/>
              </a:spcBef>
              <a:spcAft>
                <a:spcPts val="1200"/>
              </a:spcAft>
              <a:buNone/>
              <a:defRPr sz="2000"/>
            </a:lvl1pPr>
            <a:lvl2pPr marL="457200" indent="0">
              <a:lnSpc>
                <a:spcPct val="100000"/>
              </a:lnSpc>
              <a:spcBef>
                <a:spcPts val="600"/>
              </a:spcBef>
              <a:spcAft>
                <a:spcPts val="1200"/>
              </a:spcAft>
              <a:buNone/>
              <a:defRPr sz="1800"/>
            </a:lvl2pPr>
            <a:lvl3pPr marL="914400" indent="0">
              <a:lnSpc>
                <a:spcPct val="100000"/>
              </a:lnSpc>
              <a:spcBef>
                <a:spcPts val="600"/>
              </a:spcBef>
              <a:spcAft>
                <a:spcPts val="1200"/>
              </a:spcAft>
              <a:buNone/>
              <a:defRPr sz="1600"/>
            </a:lvl3pPr>
            <a:lvl4pPr marL="1371600" indent="0">
              <a:lnSpc>
                <a:spcPct val="100000"/>
              </a:lnSpc>
              <a:spcBef>
                <a:spcPts val="600"/>
              </a:spcBef>
              <a:spcAft>
                <a:spcPts val="1200"/>
              </a:spcAft>
              <a:buNone/>
              <a:defRPr sz="1400"/>
            </a:lvl4pPr>
            <a:lvl5pPr marL="1828800" indent="0">
              <a:lnSpc>
                <a:spcPct val="100000"/>
              </a:lnSpc>
              <a:spcBef>
                <a:spcPts val="600"/>
              </a:spcBef>
              <a:spcAft>
                <a:spcPts val="1200"/>
              </a:spcAft>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a:extLst>
              <a:ext uri="{FF2B5EF4-FFF2-40B4-BE49-F238E27FC236}">
                <a16:creationId xmlns:a16="http://schemas.microsoft.com/office/drawing/2014/main" id="{CB9E0096-D944-5245-13D4-92814D4D59C7}"/>
              </a:ext>
            </a:extLst>
          </p:cNvPr>
          <p:cNvSpPr>
            <a:spLocks noGrp="1"/>
          </p:cNvSpPr>
          <p:nvPr>
            <p:ph sz="quarter" idx="11" hasCustomPrompt="1"/>
          </p:nvPr>
        </p:nvSpPr>
        <p:spPr>
          <a:xfrm>
            <a:off x="7318385" y="2377871"/>
            <a:ext cx="4172575" cy="4359402"/>
          </a:xfrm>
        </p:spPr>
        <p:txBody>
          <a:bodyPr>
            <a:normAutofit/>
          </a:bodyPr>
          <a:lstStyle>
            <a:lvl1pPr marL="0" indent="0">
              <a:lnSpc>
                <a:spcPct val="100000"/>
              </a:lnSpc>
              <a:spcBef>
                <a:spcPts val="600"/>
              </a:spcBef>
              <a:spcAft>
                <a:spcPts val="1200"/>
              </a:spcAft>
              <a:buNone/>
              <a:defRPr sz="2000"/>
            </a:lvl1pPr>
            <a:lvl2pPr marL="457200" indent="0">
              <a:lnSpc>
                <a:spcPct val="100000"/>
              </a:lnSpc>
              <a:spcBef>
                <a:spcPts val="600"/>
              </a:spcBef>
              <a:spcAft>
                <a:spcPts val="1200"/>
              </a:spcAft>
              <a:buNone/>
              <a:defRPr sz="1800"/>
            </a:lvl2pPr>
            <a:lvl3pPr marL="914400" indent="0">
              <a:lnSpc>
                <a:spcPct val="100000"/>
              </a:lnSpc>
              <a:spcBef>
                <a:spcPts val="600"/>
              </a:spcBef>
              <a:spcAft>
                <a:spcPts val="1200"/>
              </a:spcAft>
              <a:buNone/>
              <a:defRPr sz="1600"/>
            </a:lvl3pPr>
            <a:lvl4pPr marL="1371600" indent="0">
              <a:lnSpc>
                <a:spcPct val="100000"/>
              </a:lnSpc>
              <a:spcBef>
                <a:spcPts val="600"/>
              </a:spcBef>
              <a:spcAft>
                <a:spcPts val="1200"/>
              </a:spcAft>
              <a:buNone/>
              <a:defRPr sz="1400"/>
            </a:lvl4pPr>
            <a:lvl5pPr marL="1828800" indent="0">
              <a:lnSpc>
                <a:spcPct val="100000"/>
              </a:lnSpc>
              <a:spcBef>
                <a:spcPts val="600"/>
              </a:spcBef>
              <a:spcAft>
                <a:spcPts val="1200"/>
              </a:spcAft>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26538"/>
      </p:ext>
    </p:extLst>
  </p:cSld>
  <p:clrMapOvr>
    <a:masterClrMapping/>
  </p:clrMapOvr>
</p:sldLayout>
</file>

<file path=ppt/slideLayouts/slideLayout914.xml><?xml version="1.0" encoding="utf-8"?>
<p:sldLayout xmlns:a="http://schemas.openxmlformats.org/drawingml/2006/main" xmlns:r="http://schemas.openxmlformats.org/officeDocument/2006/relationships" xmlns:p="http://schemas.openxmlformats.org/presentationml/2006/main" preserve="1" userDrawn="1">
  <p:cSld name="Title + Content + Table">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dirty="0"/>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dirty="0"/>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a:t>
            </a:fld>
            <a:endParaRPr lang="en-US" dirty="0"/>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680323" y="2366300"/>
            <a:ext cx="3536078" cy="3588330"/>
          </a:xfrm>
        </p:spPr>
        <p:txBody>
          <a:bodyPr>
            <a:normAutofit/>
          </a:bodyPr>
          <a:lstStyle>
            <a:lvl1pPr marL="228600" indent="-228600">
              <a:lnSpc>
                <a:spcPct val="90000"/>
              </a:lnSpc>
              <a:spcBef>
                <a:spcPts val="1000"/>
              </a:spcBef>
              <a:spcAft>
                <a:spcPts val="0"/>
              </a:spcAft>
              <a:buFont typeface="Arial" panose="020B0604020202020204" pitchFamily="34" charset="0"/>
              <a:buChar char="•"/>
              <a:defRPr sz="2000"/>
            </a:lvl1pPr>
            <a:lvl2pPr marL="742950" indent="-285750">
              <a:lnSpc>
                <a:spcPct val="90000"/>
              </a:lnSpc>
              <a:spcBef>
                <a:spcPts val="1000"/>
              </a:spcBef>
              <a:spcAft>
                <a:spcPts val="0"/>
              </a:spcAft>
              <a:buFont typeface="Arial" panose="020B0604020202020204" pitchFamily="34" charset="0"/>
              <a:buChar char="•"/>
              <a:defRPr sz="1800"/>
            </a:lvl2pPr>
            <a:lvl3pPr marL="1200150" indent="-285750">
              <a:lnSpc>
                <a:spcPct val="90000"/>
              </a:lnSpc>
              <a:spcBef>
                <a:spcPts val="1000"/>
              </a:spcBef>
              <a:spcAft>
                <a:spcPts val="0"/>
              </a:spcAft>
              <a:buFont typeface="Arial" panose="020B0604020202020204" pitchFamily="34" charset="0"/>
              <a:buChar char="•"/>
              <a:defRPr sz="1600"/>
            </a:lvl3pPr>
            <a:lvl4pPr marL="1657350" indent="-285750">
              <a:lnSpc>
                <a:spcPct val="90000"/>
              </a:lnSpc>
              <a:spcBef>
                <a:spcPts val="1000"/>
              </a:spcBef>
              <a:spcAft>
                <a:spcPts val="0"/>
              </a:spcAft>
              <a:buFont typeface="Arial" panose="020B0604020202020204" pitchFamily="34" charset="0"/>
              <a:buChar char="•"/>
              <a:defRPr sz="1400"/>
            </a:lvl4pPr>
            <a:lvl5pPr marL="2114550" indent="-285750">
              <a:lnSpc>
                <a:spcPct val="90000"/>
              </a:lnSpc>
              <a:spcBef>
                <a:spcPts val="1000"/>
              </a:spcBef>
              <a:spcAft>
                <a:spcPts val="0"/>
              </a:spcAft>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23945778-2B6F-930D-51C8-417685BC4E19}"/>
              </a:ext>
            </a:extLst>
          </p:cNvPr>
          <p:cNvSpPr>
            <a:spLocks noGrp="1"/>
          </p:cNvSpPr>
          <p:nvPr>
            <p:ph type="tbl" sz="quarter" idx="11"/>
          </p:nvPr>
        </p:nvSpPr>
        <p:spPr>
          <a:xfrm>
            <a:off x="4673600" y="2366300"/>
            <a:ext cx="6816725" cy="3587750"/>
          </a:xfrm>
        </p:spPr>
        <p:txBody>
          <a:bodyPr/>
          <a:lstStyle>
            <a:lvl1pPr>
              <a:defRPr/>
            </a:lvl1pPr>
          </a:lstStyle>
          <a:p>
            <a:r>
              <a:rPr lang="en-US" dirty="0"/>
              <a:t>Click icon to add table</a:t>
            </a:r>
          </a:p>
        </p:txBody>
      </p:sp>
    </p:spTree>
    <p:extLst>
      <p:ext uri="{BB962C8B-B14F-4D97-AF65-F5344CB8AC3E}">
        <p14:creationId xmlns:p14="http://schemas.microsoft.com/office/powerpoint/2010/main" val="1253627020"/>
      </p:ext>
    </p:extLst>
  </p:cSld>
  <p:clrMapOvr>
    <a:masterClrMapping/>
  </p:clrMapOvr>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2.xml" Id="rId8" /><Relationship Type="http://schemas.openxmlformats.org/officeDocument/2006/relationships/slideLayout" Target="/ppt/slideLayouts/slideLayout133.xml" Id="rId13" /><Relationship Type="http://schemas.openxmlformats.org/officeDocument/2006/relationships/slideLayout" Target="/ppt/slideLayouts/slideLayout34.xml" Id="rId3" /><Relationship Type="http://schemas.openxmlformats.org/officeDocument/2006/relationships/slideLayout" Target="/ppt/slideLayouts/slideLayout75.xml" Id="rId7" /><Relationship Type="http://schemas.openxmlformats.org/officeDocument/2006/relationships/slideLayout" Target="/ppt/slideLayouts/slideLayout126.xml" Id="rId12" /><Relationship Type="http://schemas.openxmlformats.org/officeDocument/2006/relationships/slideLayout" Target="/ppt/slideLayouts/slideLayout27.xml" Id="rId2" /><Relationship Type="http://schemas.openxmlformats.org/officeDocument/2006/relationships/theme" Target="/ppt/theme/theme12.xml" Id="rId16" /><Relationship Type="http://schemas.openxmlformats.org/officeDocument/2006/relationships/slideLayout" Target="/ppt/slideLayouts/slideLayout18.xml" Id="rId1" /><Relationship Type="http://schemas.openxmlformats.org/officeDocument/2006/relationships/slideLayout" Target="/ppt/slideLayouts/slideLayout69.xml" Id="rId6" /><Relationship Type="http://schemas.openxmlformats.org/officeDocument/2006/relationships/slideLayout" Target="/ppt/slideLayouts/slideLayout1110.xml" Id="rId11" /><Relationship Type="http://schemas.openxmlformats.org/officeDocument/2006/relationships/slideLayout" Target="/ppt/slideLayouts/slideLayout511.xml" Id="rId5" /><Relationship Type="http://schemas.openxmlformats.org/officeDocument/2006/relationships/slideLayout" Target="/ppt/slideLayouts/slideLayout1512.xml" Id="rId15" /><Relationship Type="http://schemas.openxmlformats.org/officeDocument/2006/relationships/slideLayout" Target="/ppt/slideLayouts/slideLayout1013.xml" Id="rId10" /><Relationship Type="http://schemas.openxmlformats.org/officeDocument/2006/relationships/slideLayout" Target="/ppt/slideLayouts/slideLayout41.xml" Id="rId4" /><Relationship Type="http://schemas.openxmlformats.org/officeDocument/2006/relationships/slideLayout" Target="/ppt/slideLayouts/slideLayout914.xml" Id="rId9" /><Relationship Type="http://schemas.openxmlformats.org/officeDocument/2006/relationships/slideLayout" Target="/ppt/slideLayouts/slideLayout1415.xml" Id="rId14" /></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bg1"/>
                </a:solidFill>
                <a:latin typeface="+mn-lt"/>
              </a:defRPr>
            </a:lvl1pPr>
          </a:lstStyle>
          <a:p>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bg1"/>
                </a:solidFill>
                <a:latin typeface="+mn-lt"/>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bg1"/>
                </a:solidFill>
                <a:latin typeface="+mn-lt"/>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70" r:id="rId14"/>
    <p:sldLayoutId id="2147483669" r:id="rId15"/>
  </p:sldLayoutIdLst>
  <p:hf hdr="0" dt="0"/>
  <p:txStyles>
    <p:titleStyle>
      <a:lvl1pPr algn="l" defTabSz="914400" rtl="0" eaLnBrk="1" latinLnBrk="0" hangingPunct="1">
        <a:lnSpc>
          <a:spcPct val="90000"/>
        </a:lnSpc>
        <a:spcBef>
          <a:spcPct val="0"/>
        </a:spcBef>
        <a:buNone/>
        <a:defRPr sz="3600"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013.xml.rels>&#65279;<?xml version="1.0" encoding="utf-8"?><Relationships xmlns="http://schemas.openxmlformats.org/package/2006/relationships"><Relationship Type="http://schemas.openxmlformats.org/officeDocument/2006/relationships/notesSlide" Target="/ppt/notesSlides/notesSlide1013.xml" Id="rId2" /><Relationship Type="http://schemas.openxmlformats.org/officeDocument/2006/relationships/slideLayout" Target="/ppt/slideLayouts/slideLayout1013.xml" Id="rId1" /></Relationships>
</file>

<file path=ppt/slides/_rels/slide1110.xml.rels>&#65279;<?xml version="1.0" encoding="utf-8"?><Relationships xmlns="http://schemas.openxmlformats.org/package/2006/relationships"><Relationship Type="http://schemas.openxmlformats.org/officeDocument/2006/relationships/image" Target="/ppt/media/image157.png" Id="rId3" /><Relationship Type="http://schemas.openxmlformats.org/officeDocument/2006/relationships/notesSlide" Target="/ppt/notesSlides/notesSlide1110.xml" Id="rId2" /><Relationship Type="http://schemas.openxmlformats.org/officeDocument/2006/relationships/slideLayout" Target="/ppt/slideLayouts/slideLayout1110.xml" Id="rId1" /><Relationship Type="http://schemas.openxmlformats.org/officeDocument/2006/relationships/image" Target="/ppt/media/image167.svg" Id="rId4" /></Relationships>
</file>

<file path=ppt/slides/_rels/slide126.xml.rels>&#65279;<?xml version="1.0" encoding="utf-8"?><Relationships xmlns="http://schemas.openxmlformats.org/package/2006/relationships"><Relationship Type="http://schemas.openxmlformats.org/officeDocument/2006/relationships/notesSlide" Target="/ppt/notesSlides/notesSlide126.xml" Id="rId2" /><Relationship Type="http://schemas.openxmlformats.org/officeDocument/2006/relationships/slideLayout" Target="/ppt/slideLayouts/slideLayout126.xml" Id="rId1" /></Relationships>
</file>

<file path=ppt/slides/_rels/slide135.xml.rels>&#65279;<?xml version="1.0" encoding="utf-8"?><Relationships xmlns="http://schemas.openxmlformats.org/package/2006/relationships"><Relationship Type="http://schemas.openxmlformats.org/officeDocument/2006/relationships/notesSlide" Target="/ppt/notesSlides/notesSlide135.xml" Id="rId2" /><Relationship Type="http://schemas.openxmlformats.org/officeDocument/2006/relationships/slideLayout" Target="/ppt/slideLayouts/slideLayout133.xml" Id="rId1" /></Relationships>
</file>

<file path=ppt/slides/_rels/slide19.xml.rels>&#65279;<?xml version="1.0" encoding="utf-8"?><Relationships xmlns="http://schemas.openxmlformats.org/package/2006/relationships"><Relationship Type="http://schemas.openxmlformats.org/officeDocument/2006/relationships/notesSlide" Target="/ppt/notesSlides/notesSlide19.xml" Id="rId2" /><Relationship Type="http://schemas.openxmlformats.org/officeDocument/2006/relationships/slideLayout" Target="/ppt/slideLayouts/slideLayout18.xml" Id="rId1" /></Relationships>
</file>

<file path=ppt/slides/_rels/slide27.xml.rels>&#65279;<?xml version="1.0" encoding="utf-8"?><Relationships xmlns="http://schemas.openxmlformats.org/package/2006/relationships"><Relationship Type="http://schemas.openxmlformats.org/officeDocument/2006/relationships/notesSlide" Target="/ppt/notesSlides/notesSlide27.xml" Id="rId2" /><Relationship Type="http://schemas.openxmlformats.org/officeDocument/2006/relationships/slideLayout" Target="/ppt/slideLayouts/slideLayout27.xml" Id="rId1" /></Relationships>
</file>

<file path=ppt/slides/_rels/slide33.xml.rels>&#65279;<?xml version="1.0" encoding="utf-8"?><Relationships xmlns="http://schemas.openxmlformats.org/package/2006/relationships"><Relationship Type="http://schemas.openxmlformats.org/officeDocument/2006/relationships/notesSlide" Target="/ppt/notesSlides/notesSlide33.xml" Id="rId2" /><Relationship Type="http://schemas.openxmlformats.org/officeDocument/2006/relationships/slideLayout" Target="/ppt/slideLayouts/slideLayout34.xml" Id="rId1" /></Relationships>
</file>

<file path=ppt/slides/_rels/slide41.xml.rels>&#65279;<?xml version="1.0" encoding="utf-8"?><Relationships xmlns="http://schemas.openxmlformats.org/package/2006/relationships"><Relationship Type="http://schemas.openxmlformats.org/officeDocument/2006/relationships/notesSlide" Target="/ppt/notesSlides/notesSlide41.xml" Id="rId2" /><Relationship Type="http://schemas.openxmlformats.org/officeDocument/2006/relationships/slideLayout" Target="/ppt/slideLayouts/slideLayout41.xml" Id="rId1" /></Relationships>
</file>

<file path=ppt/slides/_rels/slide512.xml.rels>&#65279;<?xml version="1.0" encoding="utf-8"?><Relationships xmlns="http://schemas.openxmlformats.org/package/2006/relationships"><Relationship Type="http://schemas.openxmlformats.org/officeDocument/2006/relationships/image" Target="/ppt/media/image118.png" Id="rId3" /><Relationship Type="http://schemas.openxmlformats.org/officeDocument/2006/relationships/notesSlide" Target="/ppt/notesSlides/notesSlide512.xml" Id="rId2" /><Relationship Type="http://schemas.openxmlformats.org/officeDocument/2006/relationships/slideLayout" Target="/ppt/slideLayouts/slideLayout511.xml" Id="rId1" /><Relationship Type="http://schemas.openxmlformats.org/officeDocument/2006/relationships/image" Target="/ppt/media/image128.svg" Id="rId4" /></Relationships>
</file>

<file path=ppt/slides/_rels/slide611.xml.rels>&#65279;<?xml version="1.0" encoding="utf-8"?><Relationships xmlns="http://schemas.openxmlformats.org/package/2006/relationships"><Relationship Type="http://schemas.openxmlformats.org/officeDocument/2006/relationships/diagramData" Target="/ppt/diagrams/data11.xml" Id="rId3" /><Relationship Type="http://schemas.microsoft.com/office/2007/relationships/diagramDrawing" Target="/ppt/diagrams/drawing1.xml" Id="rId7" /><Relationship Type="http://schemas.openxmlformats.org/officeDocument/2006/relationships/notesSlide" Target="/ppt/notesSlides/notesSlide611.xml" Id="rId2" /><Relationship Type="http://schemas.openxmlformats.org/officeDocument/2006/relationships/slideLayout" Target="/ppt/slideLayouts/slideLayout69.xml" Id="rId1" /><Relationship Type="http://schemas.openxmlformats.org/officeDocument/2006/relationships/diagramColors" Target="/ppt/diagrams/colors11.xml" Id="rId6" /><Relationship Type="http://schemas.openxmlformats.org/officeDocument/2006/relationships/diagramQuickStyle" Target="/ppt/diagrams/quickStyle11.xml" Id="rId5" /><Relationship Type="http://schemas.openxmlformats.org/officeDocument/2006/relationships/diagramLayout" Target="/ppt/diagrams/layout11.xml" Id="rId4" /></Relationships>
</file>

<file path=ppt/slides/_rels/slide78.xml.rels>&#65279;<?xml version="1.0" encoding="utf-8"?><Relationships xmlns="http://schemas.openxmlformats.org/package/2006/relationships"><Relationship Type="http://schemas.openxmlformats.org/officeDocument/2006/relationships/image" Target="/ppt/media/image136.png" Id="rId3" /><Relationship Type="http://schemas.openxmlformats.org/officeDocument/2006/relationships/notesSlide" Target="/ppt/notesSlides/notesSlide78.xml" Id="rId2" /><Relationship Type="http://schemas.openxmlformats.org/officeDocument/2006/relationships/slideLayout" Target="/ppt/slideLayouts/slideLayout75.xml" Id="rId1" /><Relationship Type="http://schemas.openxmlformats.org/officeDocument/2006/relationships/image" Target="/ppt/media/image146.svg" Id="rId4" /></Relationships>
</file>

<file path=ppt/slides/_rels/slide84.xml.rels>&#65279;<?xml version="1.0" encoding="utf-8"?><Relationships xmlns="http://schemas.openxmlformats.org/package/2006/relationships"><Relationship Type="http://schemas.openxmlformats.org/officeDocument/2006/relationships/notesSlide" Target="/ppt/notesSlides/notesSlide84.xml" Id="rId2" /><Relationship Type="http://schemas.openxmlformats.org/officeDocument/2006/relationships/slideLayout" Target="/ppt/slideLayouts/slideLayout82.xml" Id="rId1" /></Relationships>
</file>

<file path=ppt/slides/_rels/slide92.xml.rels>&#65279;<?xml version="1.0" encoding="utf-8"?><Relationships xmlns="http://schemas.openxmlformats.org/package/2006/relationships"><Relationship Type="http://schemas.openxmlformats.org/officeDocument/2006/relationships/notesSlide" Target="/ppt/notesSlides/notesSlide92.xml" Id="rId2" /><Relationship Type="http://schemas.openxmlformats.org/officeDocument/2006/relationships/slideLayout" Target="/ppt/slideLayouts/slideLayout914.xml" Id="rId1" /></Relationships>
</file>

<file path=ppt/slides/slide10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9696E0-336E-D986-FE89-0E20663A1CFA}"/>
              </a:ext>
            </a:extLst>
          </p:cNvPr>
          <p:cNvSpPr>
            <a:spLocks noGrp="1"/>
          </p:cNvSpPr>
          <p:nvPr>
            <p:ph type="title"/>
          </p:nvPr>
        </p:nvSpPr>
        <p:spPr>
          <a:xfrm>
            <a:off x="699372" y="536983"/>
            <a:ext cx="4987598" cy="1806163"/>
          </a:xfrm>
        </p:spPr>
        <p:txBody>
          <a:bodyPr/>
          <a:lstStyle/>
          <a:p>
            <a:r>
              <a:rPr lang="en-US" dirty="0"/>
              <a:t>FINANCIAL SNAPSHOT</a:t>
            </a:r>
          </a:p>
        </p:txBody>
      </p:sp>
      <p:sp>
        <p:nvSpPr>
          <p:cNvPr id="4" name="Slide Number Placeholder 3">
            <a:extLst>
              <a:ext uri="{FF2B5EF4-FFF2-40B4-BE49-F238E27FC236}">
                <a16:creationId xmlns:a16="http://schemas.microsoft.com/office/drawing/2014/main" id="{7279E234-6BBC-3E47-94AE-0DF63090512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10</a:t>
            </a:fld>
            <a:endParaRPr lang="en-US" dirty="0"/>
          </a:p>
        </p:txBody>
      </p:sp>
      <p:graphicFrame>
        <p:nvGraphicFramePr>
          <p:cNvPr id="6" name="Table Placeholder 3">
            <a:extLst>
              <a:ext uri="{FF2B5EF4-FFF2-40B4-BE49-F238E27FC236}">
                <a16:creationId xmlns:a16="http://schemas.microsoft.com/office/drawing/2014/main" id="{B24EF683-1167-79C1-E302-1C143D83062F}"/>
              </a:ext>
            </a:extLst>
          </p:cNvPr>
          <p:cNvGraphicFramePr>
            <a:graphicFrameLocks noGrp="1"/>
          </p:cNvGraphicFramePr>
          <p:nvPr>
            <p:ph type="tbl" sz="quarter" idx="11"/>
            <p:extLst>
              <p:ext uri="{D42A27DB-BD31-4B8C-83A1-F6EECF244321}">
                <p14:modId xmlns:p14="http://schemas.microsoft.com/office/powerpoint/2010/main" val="398334192"/>
              </p:ext>
            </p:extLst>
          </p:nvPr>
        </p:nvGraphicFramePr>
        <p:xfrm>
          <a:off x="698500" y="2366963"/>
          <a:ext cx="10791949" cy="3588328"/>
        </p:xfrm>
        <a:graphic>
          <a:graphicData uri="http://schemas.openxmlformats.org/drawingml/2006/table">
            <a:tbl>
              <a:tblPr firstRow="1" bandRow="1">
                <a:tableStyleId>{912C8C85-51F0-491E-9774-3900AFEF0FD7}</a:tableStyleId>
              </a:tblPr>
              <a:tblGrid>
                <a:gridCol w="4143919">
                  <a:extLst>
                    <a:ext uri="{9D8B030D-6E8A-4147-A177-3AD203B41FA5}">
                      <a16:colId xmlns:a16="http://schemas.microsoft.com/office/drawing/2014/main" val="130956065"/>
                    </a:ext>
                  </a:extLst>
                </a:gridCol>
                <a:gridCol w="2216010">
                  <a:extLst>
                    <a:ext uri="{9D8B030D-6E8A-4147-A177-3AD203B41FA5}">
                      <a16:colId xmlns:a16="http://schemas.microsoft.com/office/drawing/2014/main" val="2749965458"/>
                    </a:ext>
                  </a:extLst>
                </a:gridCol>
                <a:gridCol w="2216010">
                  <a:extLst>
                    <a:ext uri="{9D8B030D-6E8A-4147-A177-3AD203B41FA5}">
                      <a16:colId xmlns:a16="http://schemas.microsoft.com/office/drawing/2014/main" val="2116711163"/>
                    </a:ext>
                  </a:extLst>
                </a:gridCol>
                <a:gridCol w="2216010">
                  <a:extLst>
                    <a:ext uri="{9D8B030D-6E8A-4147-A177-3AD203B41FA5}">
                      <a16:colId xmlns:a16="http://schemas.microsoft.com/office/drawing/2014/main" val="1186885001"/>
                    </a:ext>
                  </a:extLst>
                </a:gridCol>
              </a:tblGrid>
              <a:tr h="611436">
                <a:tc>
                  <a:txBody>
                    <a:bodyPr/>
                    <a:lstStyle/>
                    <a:p>
                      <a:r>
                        <a:rPr lang="en-US" b="0" dirty="0">
                          <a:solidFill>
                            <a:schemeClr val="bg1"/>
                          </a:solidFill>
                          <a:latin typeface="+mn-lt"/>
                        </a:rPr>
                        <a:t>Metric</a:t>
                      </a:r>
                    </a:p>
                  </a:txBody>
                  <a:tcPr anchor="ctr"/>
                </a:tc>
                <a:tc>
                  <a:txBody>
                    <a:bodyPr/>
                    <a:lstStyle/>
                    <a:p>
                      <a:r>
                        <a:rPr lang="en-US" b="0" dirty="0">
                          <a:solidFill>
                            <a:schemeClr val="bg1"/>
                          </a:solidFill>
                          <a:latin typeface="+mn-lt"/>
                        </a:rPr>
                        <a:t>Current value</a:t>
                      </a:r>
                    </a:p>
                  </a:txBody>
                  <a:tcPr anchor="ctr"/>
                </a:tc>
                <a:tc>
                  <a:txBody>
                    <a:bodyPr/>
                    <a:lstStyle/>
                    <a:p>
                      <a:r>
                        <a:rPr lang="en-US" b="0" dirty="0">
                          <a:solidFill>
                            <a:schemeClr val="bg1"/>
                          </a:solidFill>
                          <a:latin typeface="+mn-lt"/>
                        </a:rPr>
                        <a:t>Previous quarter</a:t>
                      </a:r>
                    </a:p>
                  </a:txBody>
                  <a:tcPr anchor="ctr"/>
                </a:tc>
                <a:tc>
                  <a:txBody>
                    <a:bodyPr/>
                    <a:lstStyle/>
                    <a:p>
                      <a:r>
                        <a:rPr lang="en-US" b="0" dirty="0">
                          <a:solidFill>
                            <a:schemeClr val="bg1"/>
                          </a:solidFill>
                          <a:latin typeface="+mn-lt"/>
                        </a:rPr>
                        <a:t>Change (%)</a:t>
                      </a:r>
                    </a:p>
                  </a:txBody>
                  <a:tcPr anchor="ctr"/>
                </a:tc>
                <a:extLst>
                  <a:ext uri="{0D108BD9-81ED-4DB2-BD59-A6C34878D82A}">
                    <a16:rowId xmlns:a16="http://schemas.microsoft.com/office/drawing/2014/main" val="3741017008"/>
                  </a:ext>
                </a:extLst>
              </a:tr>
              <a:tr h="571292">
                <a:tc>
                  <a:txBody>
                    <a:bodyPr/>
                    <a:lstStyle/>
                    <a:p>
                      <a:r>
                        <a:rPr lang="en-US" b="0" dirty="0">
                          <a:solidFill>
                            <a:schemeClr val="bg1"/>
                          </a:solidFill>
                          <a:latin typeface="+mn-lt"/>
                        </a:rPr>
                        <a:t>Revenue</a:t>
                      </a:r>
                    </a:p>
                  </a:txBody>
                  <a:tcPr anchor="ctr"/>
                </a:tc>
                <a:tc>
                  <a:txBody>
                    <a:bodyPr/>
                    <a:lstStyle/>
                    <a:p>
                      <a:r>
                        <a:rPr lang="en-US" b="0" dirty="0">
                          <a:solidFill>
                            <a:schemeClr val="bg1"/>
                          </a:solidFill>
                          <a:latin typeface="+mn-lt"/>
                        </a:rPr>
                        <a:t>$2,500,000</a:t>
                      </a:r>
                    </a:p>
                  </a:txBody>
                  <a:tcPr anchor="ctr"/>
                </a:tc>
                <a:tc>
                  <a:txBody>
                    <a:bodyPr/>
                    <a:lstStyle/>
                    <a:p>
                      <a:r>
                        <a:rPr lang="en-US" b="0" dirty="0">
                          <a:solidFill>
                            <a:schemeClr val="bg1"/>
                          </a:solidFill>
                          <a:latin typeface="+mn-lt"/>
                        </a:rPr>
                        <a:t>2,200,000</a:t>
                      </a:r>
                    </a:p>
                  </a:txBody>
                  <a:tcPr anchor="ctr"/>
                </a:tc>
                <a:tc>
                  <a:txBody>
                    <a:bodyPr/>
                    <a:lstStyle/>
                    <a:p>
                      <a:r>
                        <a:rPr lang="en-US" b="0" dirty="0">
                          <a:solidFill>
                            <a:schemeClr val="bg1"/>
                          </a:solidFill>
                          <a:latin typeface="+mn-lt"/>
                        </a:rPr>
                        <a:t>+14%</a:t>
                      </a:r>
                    </a:p>
                  </a:txBody>
                  <a:tcPr anchor="ctr"/>
                </a:tc>
                <a:extLst>
                  <a:ext uri="{0D108BD9-81ED-4DB2-BD59-A6C34878D82A}">
                    <a16:rowId xmlns:a16="http://schemas.microsoft.com/office/drawing/2014/main" val="511888340"/>
                  </a:ext>
                </a:extLst>
              </a:tr>
              <a:tr h="611436">
                <a:tc>
                  <a:txBody>
                    <a:bodyPr/>
                    <a:lstStyle/>
                    <a:p>
                      <a:r>
                        <a:rPr lang="en-US" b="0" dirty="0">
                          <a:solidFill>
                            <a:schemeClr val="bg1"/>
                          </a:solidFill>
                          <a:latin typeface="+mn-lt"/>
                        </a:rPr>
                        <a:t>Operating expenses</a:t>
                      </a:r>
                    </a:p>
                  </a:txBody>
                  <a:tcPr anchor="ctr"/>
                </a:tc>
                <a:tc>
                  <a:txBody>
                    <a:bodyPr/>
                    <a:lstStyle/>
                    <a:p>
                      <a:r>
                        <a:rPr lang="en-US" b="0" dirty="0">
                          <a:solidFill>
                            <a:schemeClr val="bg1"/>
                          </a:solidFill>
                          <a:latin typeface="+mn-lt"/>
                        </a:rPr>
                        <a:t>$1,200,000	</a:t>
                      </a:r>
                    </a:p>
                  </a:txBody>
                  <a:tcPr anchor="ctr"/>
                </a:tc>
                <a:tc>
                  <a:txBody>
                    <a:bodyPr/>
                    <a:lstStyle/>
                    <a:p>
                      <a:r>
                        <a:rPr lang="en-US" b="0" dirty="0">
                          <a:solidFill>
                            <a:schemeClr val="bg1"/>
                          </a:solidFill>
                          <a:latin typeface="+mn-lt"/>
                        </a:rPr>
                        <a:t>$1,400,000	</a:t>
                      </a:r>
                    </a:p>
                  </a:txBody>
                  <a:tcPr anchor="ctr"/>
                </a:tc>
                <a:tc>
                  <a:txBody>
                    <a:bodyPr/>
                    <a:lstStyle/>
                    <a:p>
                      <a:r>
                        <a:rPr lang="en-US" b="0" dirty="0">
                          <a:solidFill>
                            <a:schemeClr val="bg1"/>
                          </a:solidFill>
                          <a:latin typeface="+mn-lt"/>
                        </a:rPr>
                        <a:t>-14%</a:t>
                      </a:r>
                    </a:p>
                  </a:txBody>
                  <a:tcPr anchor="ctr"/>
                </a:tc>
                <a:extLst>
                  <a:ext uri="{0D108BD9-81ED-4DB2-BD59-A6C34878D82A}">
                    <a16:rowId xmlns:a16="http://schemas.microsoft.com/office/drawing/2014/main" val="3937089168"/>
                  </a:ext>
                </a:extLst>
              </a:tr>
              <a:tr h="611436">
                <a:tc>
                  <a:txBody>
                    <a:bodyPr/>
                    <a:lstStyle/>
                    <a:p>
                      <a:r>
                        <a:rPr lang="en-US" b="0" dirty="0">
                          <a:solidFill>
                            <a:schemeClr val="bg1"/>
                          </a:solidFill>
                          <a:latin typeface="+mn-lt"/>
                        </a:rPr>
                        <a:t>Net profit</a:t>
                      </a:r>
                    </a:p>
                  </a:txBody>
                  <a:tcPr anchor="ctr"/>
                </a:tc>
                <a:tc>
                  <a:txBody>
                    <a:bodyPr/>
                    <a:lstStyle/>
                    <a:p>
                      <a:r>
                        <a:rPr lang="en-US" b="0" dirty="0">
                          <a:solidFill>
                            <a:schemeClr val="bg1"/>
                          </a:solidFill>
                          <a:latin typeface="+mn-lt"/>
                        </a:rPr>
                        <a:t>$1,000,000	</a:t>
                      </a:r>
                    </a:p>
                  </a:txBody>
                  <a:tcPr anchor="ctr"/>
                </a:tc>
                <a:tc>
                  <a:txBody>
                    <a:bodyPr/>
                    <a:lstStyle/>
                    <a:p>
                      <a:r>
                        <a:rPr lang="en-US" b="0" dirty="0">
                          <a:solidFill>
                            <a:schemeClr val="bg1"/>
                          </a:solidFill>
                          <a:latin typeface="+mn-lt"/>
                        </a:rPr>
                        <a:t>$800,000	</a:t>
                      </a:r>
                    </a:p>
                  </a:txBody>
                  <a:tcPr anchor="ctr"/>
                </a:tc>
                <a:tc>
                  <a:txBody>
                    <a:bodyPr/>
                    <a:lstStyle/>
                    <a:p>
                      <a:r>
                        <a:rPr lang="en-US" b="0" dirty="0">
                          <a:solidFill>
                            <a:schemeClr val="bg1"/>
                          </a:solidFill>
                          <a:latin typeface="+mn-lt"/>
                        </a:rPr>
                        <a:t>+25%</a:t>
                      </a:r>
                    </a:p>
                  </a:txBody>
                  <a:tcPr anchor="ctr"/>
                </a:tc>
                <a:extLst>
                  <a:ext uri="{0D108BD9-81ED-4DB2-BD59-A6C34878D82A}">
                    <a16:rowId xmlns:a16="http://schemas.microsoft.com/office/drawing/2014/main" val="1031597798"/>
                  </a:ext>
                </a:extLst>
              </a:tr>
              <a:tr h="571292">
                <a:tc>
                  <a:txBody>
                    <a:bodyPr/>
                    <a:lstStyle/>
                    <a:p>
                      <a:r>
                        <a:rPr lang="en-US" b="0" dirty="0">
                          <a:solidFill>
                            <a:schemeClr val="bg1"/>
                          </a:solidFill>
                          <a:latin typeface="+mn-lt"/>
                        </a:rPr>
                        <a:t>Operating margin</a:t>
                      </a:r>
                    </a:p>
                  </a:txBody>
                  <a:tcPr anchor="ctr"/>
                </a:tc>
                <a:tc>
                  <a:txBody>
                    <a:bodyPr/>
                    <a:lstStyle/>
                    <a:p>
                      <a:r>
                        <a:rPr lang="en-US" b="0" dirty="0">
                          <a:solidFill>
                            <a:schemeClr val="bg1"/>
                          </a:solidFill>
                          <a:latin typeface="+mn-lt"/>
                        </a:rPr>
                        <a:t>40%</a:t>
                      </a:r>
                    </a:p>
                  </a:txBody>
                  <a:tcPr anchor="ctr"/>
                </a:tc>
                <a:tc>
                  <a:txBody>
                    <a:bodyPr/>
                    <a:lstStyle/>
                    <a:p>
                      <a:r>
                        <a:rPr lang="en-US" b="0" dirty="0">
                          <a:solidFill>
                            <a:schemeClr val="bg1"/>
                          </a:solidFill>
                          <a:latin typeface="+mn-lt"/>
                        </a:rPr>
                        <a:t>36%</a:t>
                      </a:r>
                    </a:p>
                  </a:txBody>
                  <a:tcPr anchor="ctr"/>
                </a:tc>
                <a:tc>
                  <a:txBody>
                    <a:bodyPr/>
                    <a:lstStyle/>
                    <a:p>
                      <a:r>
                        <a:rPr lang="en-US" b="0" dirty="0">
                          <a:solidFill>
                            <a:schemeClr val="bg1"/>
                          </a:solidFill>
                          <a:latin typeface="+mn-lt"/>
                        </a:rPr>
                        <a:t>+4%</a:t>
                      </a:r>
                    </a:p>
                  </a:txBody>
                  <a:tcPr anchor="ctr"/>
                </a:tc>
                <a:extLst>
                  <a:ext uri="{0D108BD9-81ED-4DB2-BD59-A6C34878D82A}">
                    <a16:rowId xmlns:a16="http://schemas.microsoft.com/office/drawing/2014/main" val="1194376521"/>
                  </a:ext>
                </a:extLst>
              </a:tr>
              <a:tr h="611436">
                <a:tc>
                  <a:txBody>
                    <a:bodyPr/>
                    <a:lstStyle/>
                    <a:p>
                      <a:r>
                        <a:rPr lang="en-US" b="0" dirty="0">
                          <a:solidFill>
                            <a:schemeClr val="bg1"/>
                          </a:solidFill>
                          <a:latin typeface="+mn-lt"/>
                        </a:rPr>
                        <a:t>Cash reserves</a:t>
                      </a:r>
                    </a:p>
                  </a:txBody>
                  <a:tcPr anchor="ctr"/>
                </a:tc>
                <a:tc>
                  <a:txBody>
                    <a:bodyPr/>
                    <a:lstStyle/>
                    <a:p>
                      <a:r>
                        <a:rPr lang="en-US" b="0" dirty="0">
                          <a:solidFill>
                            <a:schemeClr val="bg1"/>
                          </a:solidFill>
                          <a:latin typeface="+mn-lt"/>
                        </a:rPr>
                        <a:t>$5,000,000	</a:t>
                      </a:r>
                    </a:p>
                  </a:txBody>
                  <a:tcPr anchor="ctr"/>
                </a:tc>
                <a:tc>
                  <a:txBody>
                    <a:bodyPr/>
                    <a:lstStyle/>
                    <a:p>
                      <a:r>
                        <a:rPr lang="en-US" b="0" dirty="0">
                          <a:solidFill>
                            <a:schemeClr val="bg1"/>
                          </a:solidFill>
                          <a:latin typeface="+mn-lt"/>
                        </a:rPr>
                        <a:t>$4,500,000	</a:t>
                      </a:r>
                    </a:p>
                  </a:txBody>
                  <a:tcPr anchor="ctr"/>
                </a:tc>
                <a:tc>
                  <a:txBody>
                    <a:bodyPr/>
                    <a:lstStyle/>
                    <a:p>
                      <a:r>
                        <a:rPr lang="en-US" b="0" dirty="0">
                          <a:solidFill>
                            <a:schemeClr val="bg1"/>
                          </a:solidFill>
                          <a:latin typeface="+mn-lt"/>
                        </a:rPr>
                        <a:t>+11%</a:t>
                      </a:r>
                    </a:p>
                  </a:txBody>
                  <a:tcPr anchor="ctr"/>
                </a:tc>
                <a:extLst>
                  <a:ext uri="{0D108BD9-81ED-4DB2-BD59-A6C34878D82A}">
                    <a16:rowId xmlns:a16="http://schemas.microsoft.com/office/drawing/2014/main" val="1918266800"/>
                  </a:ext>
                </a:extLst>
              </a:tr>
            </a:tbl>
          </a:graphicData>
        </a:graphic>
      </p:graphicFrame>
    </p:spTree>
    <p:extLst>
      <p:ext uri="{BB962C8B-B14F-4D97-AF65-F5344CB8AC3E}">
        <p14:creationId xmlns:p14="http://schemas.microsoft.com/office/powerpoint/2010/main" val="2643697680"/>
      </p:ext>
    </p:extLst>
  </p:cSld>
  <p:clrMapOvr>
    <a:masterClrMapping/>
  </p:clrMapOvr>
</p:sld>
</file>

<file path=ppt/slides/slide1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5E8AC7-147B-6812-F19B-F241456BF895}"/>
              </a:ext>
            </a:extLst>
          </p:cNvPr>
          <p:cNvSpPr>
            <a:spLocks noGrp="1"/>
          </p:cNvSpPr>
          <p:nvPr>
            <p:ph type="title"/>
          </p:nvPr>
        </p:nvSpPr>
        <p:spPr>
          <a:xfrm>
            <a:off x="5408762" y="914400"/>
            <a:ext cx="5870448" cy="5029200"/>
          </a:xfrm>
        </p:spPr>
        <p:txBody>
          <a:bodyPr/>
          <a:lstStyle/>
          <a:p>
            <a:r>
              <a:rPr lang="en-US" dirty="0"/>
              <a:t>INNOVATIVE SOLUTIONS</a:t>
            </a:r>
          </a:p>
        </p:txBody>
      </p:sp>
      <p:pic>
        <p:nvPicPr>
          <p:cNvPr id="13" name="Picture Placeholder 12" descr="Isometric Person on a ladder and person carrying something">
            <a:extLst>
              <a:ext uri="{FF2B5EF4-FFF2-40B4-BE49-F238E27FC236}">
                <a16:creationId xmlns:a16="http://schemas.microsoft.com/office/drawing/2014/main" id="{3C8DCAD3-808F-8E47-FE3C-9ADDD954BA4F}"/>
              </a:ext>
            </a:extLst>
          </p:cNvPr>
          <p:cNvPicPr>
            <a:picLocks noGrp="1" noChangeAspect="1"/>
          </p:cNvPicPr>
          <p:nvPr>
            <p:ph type="pic" sz="quarter" idx="11"/>
          </p:nvPr>
        </p:nvPicPr>
        <p:blipFill>
          <a:blip r:embed="rId3">
            <a:extLst>
              <a:ext uri="{96DAC541-7B7A-43D3-8B79-37D633B846F1}">
                <asvg:svgBlip xmlns:asvg="http://schemas.microsoft.com/office/drawing/2016/SVG/main" r:embed="rId4"/>
              </a:ext>
            </a:extLst>
          </a:blip>
          <a:srcRect l="4" r="4"/>
          <a:stretch/>
        </p:blipFill>
        <p:spPr>
          <a:xfrm>
            <a:off x="0" y="0"/>
            <a:ext cx="4943475" cy="6858000"/>
          </a:xfrm>
        </p:spPr>
      </p:pic>
    </p:spTree>
    <p:extLst>
      <p:ext uri="{BB962C8B-B14F-4D97-AF65-F5344CB8AC3E}">
        <p14:creationId xmlns:p14="http://schemas.microsoft.com/office/powerpoint/2010/main" val="101911622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819D38-2C1B-0638-41FF-4A0634BC7285}"/>
              </a:ext>
            </a:extLst>
          </p:cNvPr>
          <p:cNvSpPr>
            <a:spLocks noGrp="1"/>
          </p:cNvSpPr>
          <p:nvPr>
            <p:ph type="title"/>
          </p:nvPr>
        </p:nvSpPr>
        <p:spPr>
          <a:xfrm>
            <a:off x="699372" y="536983"/>
            <a:ext cx="4987598" cy="1806163"/>
          </a:xfrm>
        </p:spPr>
        <p:txBody>
          <a:bodyPr/>
          <a:lstStyle/>
          <a:p>
            <a:r>
              <a:rPr lang="en-US" dirty="0"/>
              <a:t>FUTURE INITIATIVES</a:t>
            </a:r>
          </a:p>
        </p:txBody>
      </p:sp>
      <p:sp>
        <p:nvSpPr>
          <p:cNvPr id="3" name="Slide Number Placeholder 2">
            <a:extLst>
              <a:ext uri="{FF2B5EF4-FFF2-40B4-BE49-F238E27FC236}">
                <a16:creationId xmlns:a16="http://schemas.microsoft.com/office/drawing/2014/main" id="{E943B1A8-29AB-231C-F7F3-64BE7C0D517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12</a:t>
            </a:fld>
            <a:endParaRPr lang="en-US" dirty="0"/>
          </a:p>
        </p:txBody>
      </p:sp>
      <p:sp>
        <p:nvSpPr>
          <p:cNvPr id="5" name="Content Placeholder 4">
            <a:extLst>
              <a:ext uri="{FF2B5EF4-FFF2-40B4-BE49-F238E27FC236}">
                <a16:creationId xmlns:a16="http://schemas.microsoft.com/office/drawing/2014/main" id="{41BC1D82-139C-82AC-55F4-E3E89012CDF0}"/>
              </a:ext>
            </a:extLst>
          </p:cNvPr>
          <p:cNvSpPr>
            <a:spLocks noGrp="1"/>
          </p:cNvSpPr>
          <p:nvPr>
            <p:ph sz="quarter" idx="10"/>
          </p:nvPr>
        </p:nvSpPr>
        <p:spPr>
          <a:xfrm>
            <a:off x="703472" y="2377871"/>
            <a:ext cx="6814371" cy="4359402"/>
          </a:xfrm>
        </p:spPr>
        <p:txBody>
          <a:bodyPr/>
          <a:lstStyle/>
          <a:p>
            <a:r>
              <a:rPr lang="en-US" dirty="0"/>
              <a:t>Product enhancement. Introduce regular updates and features to enhance product offerings.</a:t>
            </a:r>
          </a:p>
          <a:p>
            <a:r>
              <a:rPr lang="en-US" dirty="0"/>
              <a:t>Technology integration. Explore emerging technologies for potential integration into our operations.</a:t>
            </a:r>
          </a:p>
          <a:p>
            <a:r>
              <a:rPr lang="en-US" dirty="0"/>
              <a:t>Collaborative partnerships. Foster collaborations with tech innovators and industry leaders to drive innovation.</a:t>
            </a:r>
          </a:p>
        </p:txBody>
      </p:sp>
      <p:sp>
        <p:nvSpPr>
          <p:cNvPr id="6" name="Content Placeholder 5">
            <a:extLst>
              <a:ext uri="{FF2B5EF4-FFF2-40B4-BE49-F238E27FC236}">
                <a16:creationId xmlns:a16="http://schemas.microsoft.com/office/drawing/2014/main" id="{34B791CF-B584-9245-7374-95D51532B1FE}"/>
              </a:ext>
            </a:extLst>
          </p:cNvPr>
          <p:cNvSpPr>
            <a:spLocks noGrp="1"/>
          </p:cNvSpPr>
          <p:nvPr>
            <p:ph sz="quarter" idx="11"/>
          </p:nvPr>
        </p:nvSpPr>
        <p:spPr>
          <a:xfrm>
            <a:off x="7954195" y="2377871"/>
            <a:ext cx="3840407" cy="4359402"/>
          </a:xfrm>
        </p:spPr>
        <p:txBody>
          <a:bodyPr/>
          <a:lstStyle/>
          <a:p>
            <a:r>
              <a:rPr lang="en-US" dirty="0"/>
              <a:t>Green supply chain</a:t>
            </a:r>
          </a:p>
          <a:p>
            <a:r>
              <a:rPr lang="en-US" dirty="0"/>
              <a:t>Reduced carbon footprint</a:t>
            </a:r>
          </a:p>
          <a:p>
            <a:r>
              <a:rPr lang="en-US" dirty="0"/>
              <a:t>Waste reduction</a:t>
            </a:r>
          </a:p>
          <a:p>
            <a:r>
              <a:rPr lang="en-US" dirty="0"/>
              <a:t>Water conservation</a:t>
            </a:r>
          </a:p>
        </p:txBody>
      </p:sp>
    </p:spTree>
    <p:extLst>
      <p:ext uri="{BB962C8B-B14F-4D97-AF65-F5344CB8AC3E}">
        <p14:creationId xmlns:p14="http://schemas.microsoft.com/office/powerpoint/2010/main" val="324590949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7C8F-9C78-8509-A3A3-F349BD6DE38A}"/>
              </a:ext>
            </a:extLst>
          </p:cNvPr>
          <p:cNvSpPr>
            <a:spLocks noGrp="1"/>
          </p:cNvSpPr>
          <p:nvPr>
            <p:ph type="title"/>
          </p:nvPr>
        </p:nvSpPr>
        <p:spPr>
          <a:xfrm>
            <a:off x="914400" y="914400"/>
            <a:ext cx="10360152" cy="3657600"/>
          </a:xfrm>
        </p:spPr>
        <p:txBody>
          <a:bodyPr/>
          <a:lstStyle/>
          <a:p>
            <a:r>
              <a:rPr lang="en-US" dirty="0"/>
              <a:t>Thank </a:t>
            </a:r>
            <a:br>
              <a:rPr lang="en-US" dirty="0"/>
            </a:br>
            <a:r>
              <a:rPr lang="en-US" dirty="0"/>
              <a:t>you</a:t>
            </a:r>
          </a:p>
        </p:txBody>
      </p:sp>
      <p:sp>
        <p:nvSpPr>
          <p:cNvPr id="3" name="Content Placeholder 2">
            <a:extLst>
              <a:ext uri="{FF2B5EF4-FFF2-40B4-BE49-F238E27FC236}">
                <a16:creationId xmlns:a16="http://schemas.microsoft.com/office/drawing/2014/main" id="{A2131865-CA83-6A82-0A75-3C1383418FFC}"/>
              </a:ext>
            </a:extLst>
          </p:cNvPr>
          <p:cNvSpPr>
            <a:spLocks noGrp="1"/>
          </p:cNvSpPr>
          <p:nvPr>
            <p:ph sz="quarter" idx="10"/>
          </p:nvPr>
        </p:nvSpPr>
        <p:spPr>
          <a:xfrm>
            <a:off x="1630363" y="5006113"/>
            <a:ext cx="8931275" cy="1720850"/>
          </a:xfrm>
        </p:spPr>
        <p:txBody>
          <a:bodyPr/>
          <a:lstStyle/>
          <a:p>
            <a:r>
              <a:rPr lang="en-US" dirty="0"/>
              <a:t>Nicole Wagner</a:t>
            </a:r>
          </a:p>
          <a:p>
            <a:r>
              <a:rPr lang="en-US" dirty="0"/>
              <a:t>nicole@contoso.com | www.contoso.com</a:t>
            </a:r>
          </a:p>
        </p:txBody>
      </p:sp>
    </p:spTree>
    <p:extLst>
      <p:ext uri="{BB962C8B-B14F-4D97-AF65-F5344CB8AC3E}">
        <p14:creationId xmlns:p14="http://schemas.microsoft.com/office/powerpoint/2010/main" val="3085472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12DB-62CB-A384-9219-BA28D4BC0995}"/>
              </a:ext>
            </a:extLst>
          </p:cNvPr>
          <p:cNvSpPr>
            <a:spLocks noGrp="1"/>
          </p:cNvSpPr>
          <p:nvPr>
            <p:ph type="title"/>
          </p:nvPr>
        </p:nvSpPr>
        <p:spPr>
          <a:xfrm>
            <a:off x="915924" y="1463040"/>
            <a:ext cx="10360152" cy="4471416"/>
          </a:xfrm>
        </p:spPr>
        <p:txBody>
          <a:bodyPr/>
          <a:lstStyle/>
          <a:p>
            <a:r>
              <a:rPr lang="en-US" dirty="0"/>
              <a:t>BUSINESS </a:t>
            </a:r>
            <a:br>
              <a:rPr lang="en-US" dirty="0"/>
            </a:br>
            <a:r>
              <a:rPr lang="en-US" dirty="0"/>
              <a:t>MARKETING </a:t>
            </a:r>
            <a:br>
              <a:rPr lang="en-US" dirty="0"/>
            </a:br>
            <a:r>
              <a:rPr lang="en-US" dirty="0"/>
              <a:t>MEETING</a:t>
            </a:r>
          </a:p>
        </p:txBody>
      </p:sp>
    </p:spTree>
    <p:extLst>
      <p:ext uri="{BB962C8B-B14F-4D97-AF65-F5344CB8AC3E}">
        <p14:creationId xmlns:p14="http://schemas.microsoft.com/office/powerpoint/2010/main" val="311037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4F6524-F7ED-4A7D-26BB-56EB99225727}"/>
              </a:ext>
            </a:extLst>
          </p:cNvPr>
          <p:cNvSpPr>
            <a:spLocks noGrp="1"/>
          </p:cNvSpPr>
          <p:nvPr>
            <p:ph type="title"/>
          </p:nvPr>
        </p:nvSpPr>
        <p:spPr>
          <a:xfrm>
            <a:off x="699372" y="536983"/>
            <a:ext cx="4987598" cy="5044668"/>
          </a:xfrm>
        </p:spPr>
        <p:txBody>
          <a:bodyPr/>
          <a:lstStyle/>
          <a:p>
            <a:r>
              <a:rPr lang="en-US" dirty="0"/>
              <a:t>AGENDA</a:t>
            </a:r>
          </a:p>
        </p:txBody>
      </p:sp>
      <p:sp>
        <p:nvSpPr>
          <p:cNvPr id="3" name="Slide Number Placeholder 2">
            <a:extLst>
              <a:ext uri="{FF2B5EF4-FFF2-40B4-BE49-F238E27FC236}">
                <a16:creationId xmlns:a16="http://schemas.microsoft.com/office/drawing/2014/main" id="{AC4EF451-55E7-0F63-38C4-6695709D0CD5}"/>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2</a:t>
            </a:fld>
            <a:endParaRPr lang="en-US" dirty="0"/>
          </a:p>
        </p:txBody>
      </p:sp>
      <p:sp>
        <p:nvSpPr>
          <p:cNvPr id="17" name="Content Placeholder 16">
            <a:extLst>
              <a:ext uri="{FF2B5EF4-FFF2-40B4-BE49-F238E27FC236}">
                <a16:creationId xmlns:a16="http://schemas.microsoft.com/office/drawing/2014/main" id="{3C52F232-E382-1875-253E-990D50C62826}"/>
              </a:ext>
            </a:extLst>
          </p:cNvPr>
          <p:cNvSpPr>
            <a:spLocks noGrp="1"/>
          </p:cNvSpPr>
          <p:nvPr>
            <p:ph sz="quarter" idx="10"/>
          </p:nvPr>
        </p:nvSpPr>
        <p:spPr>
          <a:xfrm>
            <a:off x="5911850" y="2343150"/>
            <a:ext cx="5568950" cy="4364038"/>
          </a:xfrm>
        </p:spPr>
        <p:txBody>
          <a:bodyPr/>
          <a:lstStyle/>
          <a:p>
            <a:r>
              <a:rPr lang="en-US" dirty="0"/>
              <a:t>Growth strategy</a:t>
            </a:r>
          </a:p>
          <a:p>
            <a:r>
              <a:rPr lang="en-US" dirty="0"/>
              <a:t>Market analysis</a:t>
            </a:r>
          </a:p>
          <a:p>
            <a:r>
              <a:rPr lang="en-US" dirty="0"/>
              <a:t>Financial overview</a:t>
            </a:r>
          </a:p>
          <a:p>
            <a:r>
              <a:rPr lang="en-US" dirty="0"/>
              <a:t>Innovative solutions</a:t>
            </a:r>
          </a:p>
          <a:p>
            <a:r>
              <a:rPr lang="en-US" dirty="0"/>
              <a:t>Future initiatives</a:t>
            </a:r>
          </a:p>
        </p:txBody>
      </p:sp>
    </p:spTree>
    <p:extLst>
      <p:ext uri="{BB962C8B-B14F-4D97-AF65-F5344CB8AC3E}">
        <p14:creationId xmlns:p14="http://schemas.microsoft.com/office/powerpoint/2010/main" val="2327685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A869-4EB2-E7DC-53B9-A04817B1E150}"/>
              </a:ext>
            </a:extLst>
          </p:cNvPr>
          <p:cNvSpPr>
            <a:spLocks noGrp="1"/>
          </p:cNvSpPr>
          <p:nvPr>
            <p:ph type="title"/>
          </p:nvPr>
        </p:nvSpPr>
        <p:spPr>
          <a:xfrm>
            <a:off x="915924" y="914400"/>
            <a:ext cx="10360152" cy="3657600"/>
          </a:xfrm>
        </p:spPr>
        <p:txBody>
          <a:bodyPr/>
          <a:lstStyle/>
          <a:p>
            <a:r>
              <a:rPr lang="en-US" dirty="0"/>
              <a:t>Strategies </a:t>
            </a:r>
            <a:br>
              <a:rPr lang="en-US" dirty="0"/>
            </a:br>
            <a:r>
              <a:rPr lang="en-US" dirty="0"/>
              <a:t>for growth</a:t>
            </a:r>
          </a:p>
        </p:txBody>
      </p:sp>
      <p:sp>
        <p:nvSpPr>
          <p:cNvPr id="3" name="Content Placeholder 2">
            <a:extLst>
              <a:ext uri="{FF2B5EF4-FFF2-40B4-BE49-F238E27FC236}">
                <a16:creationId xmlns:a16="http://schemas.microsoft.com/office/drawing/2014/main" id="{22B07810-3839-E257-D40F-83B086F7D050}"/>
              </a:ext>
            </a:extLst>
          </p:cNvPr>
          <p:cNvSpPr>
            <a:spLocks noGrp="1"/>
          </p:cNvSpPr>
          <p:nvPr>
            <p:ph sz="quarter" idx="10"/>
          </p:nvPr>
        </p:nvSpPr>
        <p:spPr>
          <a:xfrm>
            <a:off x="1630363" y="5006113"/>
            <a:ext cx="8931275" cy="1720850"/>
          </a:xfrm>
        </p:spPr>
        <p:txBody>
          <a:bodyPr/>
          <a:lstStyle/>
          <a:p>
            <a:r>
              <a:rPr lang="en-US"/>
              <a:t>Navigating the future</a:t>
            </a:r>
            <a:endParaRPr lang="en-US" dirty="0"/>
          </a:p>
        </p:txBody>
      </p:sp>
    </p:spTree>
    <p:extLst>
      <p:ext uri="{BB962C8B-B14F-4D97-AF65-F5344CB8AC3E}">
        <p14:creationId xmlns:p14="http://schemas.microsoft.com/office/powerpoint/2010/main" val="11415822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CCDCDE-8EB0-3D83-1F39-CB53BAF05784}"/>
              </a:ext>
            </a:extLst>
          </p:cNvPr>
          <p:cNvSpPr>
            <a:spLocks noGrp="1"/>
          </p:cNvSpPr>
          <p:nvPr>
            <p:ph type="title"/>
          </p:nvPr>
        </p:nvSpPr>
        <p:spPr>
          <a:xfrm>
            <a:off x="699372" y="536983"/>
            <a:ext cx="4987598" cy="1806163"/>
          </a:xfrm>
        </p:spPr>
        <p:txBody>
          <a:bodyPr/>
          <a:lstStyle/>
          <a:p>
            <a:r>
              <a:rPr lang="en-US" dirty="0"/>
              <a:t>CURRENT MARKET ANALYSIS</a:t>
            </a:r>
          </a:p>
        </p:txBody>
      </p:sp>
      <p:sp>
        <p:nvSpPr>
          <p:cNvPr id="3" name="Slide Number Placeholder 2">
            <a:extLst>
              <a:ext uri="{FF2B5EF4-FFF2-40B4-BE49-F238E27FC236}">
                <a16:creationId xmlns:a16="http://schemas.microsoft.com/office/drawing/2014/main" id="{02726092-ED3F-6860-C98A-3479C60F2D9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4</a:t>
            </a:fld>
            <a:endParaRPr lang="en-US" dirty="0"/>
          </a:p>
        </p:txBody>
      </p:sp>
      <p:sp>
        <p:nvSpPr>
          <p:cNvPr id="5" name="Content Placeholder 4">
            <a:extLst>
              <a:ext uri="{FF2B5EF4-FFF2-40B4-BE49-F238E27FC236}">
                <a16:creationId xmlns:a16="http://schemas.microsoft.com/office/drawing/2014/main" id="{F65C13AF-FE5A-2F78-5482-680D477ECA86}"/>
              </a:ext>
            </a:extLst>
          </p:cNvPr>
          <p:cNvSpPr>
            <a:spLocks noGrp="1"/>
          </p:cNvSpPr>
          <p:nvPr>
            <p:ph sz="quarter" idx="10"/>
          </p:nvPr>
        </p:nvSpPr>
        <p:spPr>
          <a:xfrm>
            <a:off x="2652607" y="2343150"/>
            <a:ext cx="8828193" cy="4359402"/>
          </a:xfrm>
        </p:spPr>
        <p:txBody>
          <a:bodyPr/>
          <a:lstStyle/>
          <a:p>
            <a:r>
              <a:rPr lang="en-US" dirty="0"/>
              <a:t>We have identified important key trends that demand our attention.</a:t>
            </a:r>
          </a:p>
          <a:p>
            <a:r>
              <a:rPr lang="en-US" dirty="0"/>
              <a:t>Data reveals a steady increase in consumer demand for sustainable products, presenting an opportunity for our eco-friendly offerings.</a:t>
            </a:r>
          </a:p>
          <a:p>
            <a:r>
              <a:rPr lang="en-US" dirty="0"/>
              <a:t>Our competitors are now focusing on digital marketing strategies, suggesting a shift in consumer behavior.</a:t>
            </a:r>
          </a:p>
          <a:p>
            <a:r>
              <a:rPr lang="en-US" dirty="0"/>
              <a:t>Understanding these nuanced dynamics positions us to adapt and capitalize on emerging market preferences.</a:t>
            </a:r>
          </a:p>
        </p:txBody>
      </p:sp>
    </p:spTree>
    <p:extLst>
      <p:ext uri="{BB962C8B-B14F-4D97-AF65-F5344CB8AC3E}">
        <p14:creationId xmlns:p14="http://schemas.microsoft.com/office/powerpoint/2010/main" val="2418251091"/>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4C201AE1-5F17-CEE6-48AC-9FD23B549BBB}"/>
              </a:ext>
            </a:extLst>
          </p:cNvPr>
          <p:cNvSpPr>
            <a:spLocks noGrp="1"/>
          </p:cNvSpPr>
          <p:nvPr>
            <p:ph type="title"/>
          </p:nvPr>
        </p:nvSpPr>
        <p:spPr>
          <a:xfrm>
            <a:off x="5435600" y="914400"/>
            <a:ext cx="5843016" cy="3822192"/>
          </a:xfrm>
        </p:spPr>
        <p:txBody>
          <a:bodyPr/>
          <a:lstStyle/>
          <a:p>
            <a:r>
              <a:rPr lang="en-US" dirty="0"/>
              <a:t>Market </a:t>
            </a:r>
            <a:br>
              <a:rPr lang="en-US" dirty="0"/>
            </a:br>
            <a:r>
              <a:rPr lang="en-US" dirty="0"/>
              <a:t>expansion</a:t>
            </a:r>
          </a:p>
        </p:txBody>
      </p:sp>
      <p:pic>
        <p:nvPicPr>
          <p:cNvPr id="14" name="Picture Placeholder 13" descr="Family BBQ">
            <a:extLst>
              <a:ext uri="{FF2B5EF4-FFF2-40B4-BE49-F238E27FC236}">
                <a16:creationId xmlns:a16="http://schemas.microsoft.com/office/drawing/2014/main" id="{B3982553-C21D-E145-6CA0-6A391B9F8248}"/>
              </a:ext>
            </a:extLst>
          </p:cNvPr>
          <p:cNvPicPr>
            <a:picLocks noGrp="1" noChangeAspect="1"/>
          </p:cNvPicPr>
          <p:nvPr>
            <p:ph type="pic" sz="quarter" idx="11"/>
          </p:nvPr>
        </p:nvPicPr>
        <p:blipFill>
          <a:blip r:embed="rId3">
            <a:extLst>
              <a:ext uri="{96DAC541-7B7A-43D3-8B79-37D633B846F1}">
                <asvg:svgBlip xmlns:asvg="http://schemas.microsoft.com/office/drawing/2016/SVG/main" r:embed="rId4"/>
              </a:ext>
            </a:extLst>
          </a:blip>
          <a:srcRect t="38" b="38"/>
          <a:stretch/>
        </p:blipFill>
        <p:spPr>
          <a:xfrm>
            <a:off x="0" y="0"/>
            <a:ext cx="4943475" cy="6858000"/>
          </a:xfrm>
        </p:spPr>
      </p:pic>
      <p:sp>
        <p:nvSpPr>
          <p:cNvPr id="36" name="Content Placeholder 35">
            <a:extLst>
              <a:ext uri="{FF2B5EF4-FFF2-40B4-BE49-F238E27FC236}">
                <a16:creationId xmlns:a16="http://schemas.microsoft.com/office/drawing/2014/main" id="{4722EF44-93CA-1B7B-04EB-D0CEFB784C89}"/>
              </a:ext>
            </a:extLst>
          </p:cNvPr>
          <p:cNvSpPr>
            <a:spLocks noGrp="1"/>
          </p:cNvSpPr>
          <p:nvPr>
            <p:ph sz="quarter" idx="10"/>
          </p:nvPr>
        </p:nvSpPr>
        <p:spPr>
          <a:xfrm>
            <a:off x="5435600" y="4956902"/>
            <a:ext cx="5718896" cy="1745649"/>
          </a:xfrm>
        </p:spPr>
        <p:txBody>
          <a:bodyPr/>
          <a:lstStyle/>
          <a:p>
            <a:r>
              <a:rPr lang="en-US" dirty="0"/>
              <a:t>Unlocking new horizons</a:t>
            </a:r>
          </a:p>
        </p:txBody>
      </p:sp>
    </p:spTree>
    <p:extLst>
      <p:ext uri="{BB962C8B-B14F-4D97-AF65-F5344CB8AC3E}">
        <p14:creationId xmlns:p14="http://schemas.microsoft.com/office/powerpoint/2010/main" val="1554665834"/>
      </p:ext>
    </p:extLst>
  </p:cSld>
  <p:clrMapOvr>
    <a:masterClrMapping/>
  </p:clrMapOvr>
</p:sld>
</file>

<file path=ppt/slides/slide6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AD00C4-9BD6-9815-A7C9-CC493433979D}"/>
              </a:ext>
            </a:extLst>
          </p:cNvPr>
          <p:cNvSpPr>
            <a:spLocks noGrp="1"/>
          </p:cNvSpPr>
          <p:nvPr>
            <p:ph type="title"/>
          </p:nvPr>
        </p:nvSpPr>
        <p:spPr>
          <a:xfrm>
            <a:off x="699372" y="536984"/>
            <a:ext cx="4987598" cy="1794590"/>
          </a:xfrm>
        </p:spPr>
        <p:txBody>
          <a:bodyPr/>
          <a:lstStyle/>
          <a:p>
            <a:r>
              <a:rPr lang="en-US" dirty="0"/>
              <a:t>PRODUCT LAUNCH</a:t>
            </a:r>
          </a:p>
        </p:txBody>
      </p:sp>
      <p:sp>
        <p:nvSpPr>
          <p:cNvPr id="4" name="Slide Number Placeholder 3">
            <a:extLst>
              <a:ext uri="{FF2B5EF4-FFF2-40B4-BE49-F238E27FC236}">
                <a16:creationId xmlns:a16="http://schemas.microsoft.com/office/drawing/2014/main" id="{D7B2A267-D680-AAEC-C3D3-4D42F5C04B8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6</a:t>
            </a:fld>
            <a:endParaRPr lang="en-US" dirty="0"/>
          </a:p>
        </p:txBody>
      </p:sp>
      <p:sp>
        <p:nvSpPr>
          <p:cNvPr id="6" name="Content Placeholder 5">
            <a:extLst>
              <a:ext uri="{FF2B5EF4-FFF2-40B4-BE49-F238E27FC236}">
                <a16:creationId xmlns:a16="http://schemas.microsoft.com/office/drawing/2014/main" id="{EECBABC3-3B34-7E1E-AAD0-5E980D23494E}"/>
              </a:ext>
            </a:extLst>
          </p:cNvPr>
          <p:cNvSpPr>
            <a:spLocks noGrp="1"/>
          </p:cNvSpPr>
          <p:nvPr>
            <p:ph sz="quarter" idx="10"/>
          </p:nvPr>
        </p:nvSpPr>
        <p:spPr>
          <a:xfrm>
            <a:off x="696488" y="2377875"/>
            <a:ext cx="3536078" cy="3565723"/>
          </a:xfrm>
        </p:spPr>
        <p:txBody>
          <a:bodyPr/>
          <a:lstStyle/>
          <a:p>
            <a:r>
              <a:rPr lang="en-US" dirty="0"/>
              <a:t>Market expansion</a:t>
            </a:r>
          </a:p>
          <a:p>
            <a:r>
              <a:rPr lang="en-US" dirty="0"/>
              <a:t>Product innovation</a:t>
            </a:r>
          </a:p>
          <a:p>
            <a:r>
              <a:rPr lang="en-US" dirty="0"/>
              <a:t>Customer retention</a:t>
            </a:r>
          </a:p>
          <a:p>
            <a:r>
              <a:rPr lang="en-US" dirty="0"/>
              <a:t>Operational efficiency</a:t>
            </a:r>
          </a:p>
        </p:txBody>
      </p:sp>
      <p:sp>
        <p:nvSpPr>
          <p:cNvPr id="16" name="Text Placeholder 15">
            <a:extLst>
              <a:ext uri="{FF2B5EF4-FFF2-40B4-BE49-F238E27FC236}">
                <a16:creationId xmlns:a16="http://schemas.microsoft.com/office/drawing/2014/main" id="{59398941-F062-C237-A74C-20400DE1554B}"/>
              </a:ext>
            </a:extLst>
          </p:cNvPr>
          <p:cNvSpPr>
            <a:spLocks noGrp="1"/>
          </p:cNvSpPr>
          <p:nvPr>
            <p:ph type="body" sz="quarter" idx="11"/>
          </p:nvPr>
        </p:nvSpPr>
        <p:spPr>
          <a:xfrm>
            <a:off x="4673599" y="2377875"/>
            <a:ext cx="6816725" cy="378025"/>
          </a:xfrm>
        </p:spPr>
        <p:txBody>
          <a:bodyPr/>
          <a:lstStyle/>
          <a:p>
            <a:r>
              <a:rPr lang="en-US" dirty="0"/>
              <a:t>Product launch timeline</a:t>
            </a:r>
          </a:p>
        </p:txBody>
      </p:sp>
      <p:graphicFrame>
        <p:nvGraphicFramePr>
          <p:cNvPr id="18" name="Content Placeholder 17" descr="A timeline of the product launch">
            <a:extLst>
              <a:ext uri="{FF2B5EF4-FFF2-40B4-BE49-F238E27FC236}">
                <a16:creationId xmlns:a16="http://schemas.microsoft.com/office/drawing/2014/main" id="{1A839F18-0E22-803B-1A65-0D154FE83007}"/>
              </a:ext>
            </a:extLst>
          </p:cNvPr>
          <p:cNvGraphicFramePr>
            <a:graphicFrameLocks noGrp="1"/>
          </p:cNvGraphicFramePr>
          <p:nvPr>
            <p:ph sz="quarter" idx="12"/>
            <p:extLst>
              <p:ext uri="{D42A27DB-BD31-4B8C-83A1-F6EECF244321}">
                <p14:modId xmlns:p14="http://schemas.microsoft.com/office/powerpoint/2010/main" val="1723107989"/>
              </p:ext>
            </p:extLst>
          </p:nvPr>
        </p:nvGraphicFramePr>
        <p:xfrm>
          <a:off x="4673600" y="2755900"/>
          <a:ext cx="6816725" cy="3187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30229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33296A-C7EA-3DFF-9A19-75C334E26D5C}"/>
              </a:ext>
            </a:extLst>
          </p:cNvPr>
          <p:cNvSpPr>
            <a:spLocks noGrp="1"/>
          </p:cNvSpPr>
          <p:nvPr>
            <p:ph type="title"/>
          </p:nvPr>
        </p:nvSpPr>
        <p:spPr>
          <a:xfrm>
            <a:off x="699372" y="536984"/>
            <a:ext cx="4987598" cy="1794590"/>
          </a:xfrm>
        </p:spPr>
        <p:txBody>
          <a:bodyPr/>
          <a:lstStyle/>
          <a:p>
            <a:r>
              <a:rPr lang="en-US" dirty="0"/>
              <a:t>MARKETING STRATEGIES</a:t>
            </a:r>
          </a:p>
        </p:txBody>
      </p:sp>
      <p:sp>
        <p:nvSpPr>
          <p:cNvPr id="3" name="Slide Number Placeholder 2">
            <a:extLst>
              <a:ext uri="{FF2B5EF4-FFF2-40B4-BE49-F238E27FC236}">
                <a16:creationId xmlns:a16="http://schemas.microsoft.com/office/drawing/2014/main" id="{6FF120BD-672B-4100-98E5-79A160ADCD2D}"/>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7</a:t>
            </a:fld>
            <a:endParaRPr lang="en-US" dirty="0"/>
          </a:p>
        </p:txBody>
      </p:sp>
      <p:sp>
        <p:nvSpPr>
          <p:cNvPr id="6" name="Content Placeholder 5">
            <a:extLst>
              <a:ext uri="{FF2B5EF4-FFF2-40B4-BE49-F238E27FC236}">
                <a16:creationId xmlns:a16="http://schemas.microsoft.com/office/drawing/2014/main" id="{B3B62618-23CE-29C0-4073-14601F67C2EC}"/>
              </a:ext>
            </a:extLst>
          </p:cNvPr>
          <p:cNvSpPr>
            <a:spLocks noGrp="1"/>
          </p:cNvSpPr>
          <p:nvPr>
            <p:ph sz="quarter" idx="10"/>
          </p:nvPr>
        </p:nvSpPr>
        <p:spPr>
          <a:xfrm>
            <a:off x="696488" y="2377875"/>
            <a:ext cx="4627866" cy="4300717"/>
          </a:xfrm>
        </p:spPr>
        <p:txBody>
          <a:bodyPr/>
          <a:lstStyle/>
          <a:p>
            <a:r>
              <a:rPr lang="en-US" dirty="0"/>
              <a:t>Implement personalized engagement strategies</a:t>
            </a:r>
          </a:p>
          <a:p>
            <a:r>
              <a:rPr lang="en-US" dirty="0"/>
              <a:t>Tailor campaigns to resonate with specific demographics, fostering a sense of relevance and connection</a:t>
            </a:r>
          </a:p>
          <a:p>
            <a:r>
              <a:rPr lang="en-US" dirty="0"/>
              <a:t>Collaborate with influencers and thought leaders to amplify our brand message</a:t>
            </a:r>
          </a:p>
        </p:txBody>
      </p:sp>
      <p:pic>
        <p:nvPicPr>
          <p:cNvPr id="21" name="Picture Placeholder 20" descr="Isometric People">
            <a:extLst>
              <a:ext uri="{FF2B5EF4-FFF2-40B4-BE49-F238E27FC236}">
                <a16:creationId xmlns:a16="http://schemas.microsoft.com/office/drawing/2014/main" id="{15576541-646E-6A7A-D766-AC5EEB45343E}"/>
              </a:ext>
            </a:extLst>
          </p:cNvPr>
          <p:cNvPicPr>
            <a:picLocks noGrp="1" noChangeAspect="1"/>
          </p:cNvPicPr>
          <p:nvPr>
            <p:ph type="pic" sz="quarter" idx="11"/>
          </p:nvPr>
        </p:nvPicPr>
        <p:blipFill>
          <a:blip r:embed="rId3">
            <a:extLst>
              <a:ext uri="{96DAC541-7B7A-43D3-8B79-37D633B846F1}">
                <asvg:svgBlip xmlns:asvg="http://schemas.microsoft.com/office/drawing/2016/SVG/main" r:embed="rId4"/>
              </a:ext>
            </a:extLst>
          </a:blip>
          <a:srcRect l="141" r="141"/>
          <a:stretch/>
        </p:blipFill>
        <p:spPr>
          <a:xfrm>
            <a:off x="5916613" y="835025"/>
            <a:ext cx="5575300" cy="6030913"/>
          </a:xfrm>
        </p:spPr>
      </p:pic>
    </p:spTree>
    <p:extLst>
      <p:ext uri="{BB962C8B-B14F-4D97-AF65-F5344CB8AC3E}">
        <p14:creationId xmlns:p14="http://schemas.microsoft.com/office/powerpoint/2010/main" val="21795345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446B6F-C7F9-BB20-B23E-751C57D42073}"/>
              </a:ext>
            </a:extLst>
          </p:cNvPr>
          <p:cNvSpPr>
            <a:spLocks noGrp="1"/>
          </p:cNvSpPr>
          <p:nvPr>
            <p:ph type="title"/>
          </p:nvPr>
        </p:nvSpPr>
        <p:spPr>
          <a:xfrm>
            <a:off x="699372" y="536983"/>
            <a:ext cx="4987598" cy="1806163"/>
          </a:xfrm>
        </p:spPr>
        <p:txBody>
          <a:bodyPr/>
          <a:lstStyle/>
          <a:p>
            <a:r>
              <a:rPr lang="en-US" dirty="0"/>
              <a:t>FINANCIAL OVERVIEW</a:t>
            </a:r>
          </a:p>
        </p:txBody>
      </p:sp>
      <p:sp>
        <p:nvSpPr>
          <p:cNvPr id="3" name="Slide Number Placeholder 2">
            <a:extLst>
              <a:ext uri="{FF2B5EF4-FFF2-40B4-BE49-F238E27FC236}">
                <a16:creationId xmlns:a16="http://schemas.microsoft.com/office/drawing/2014/main" id="{047E480A-9D16-B69D-A4C7-539066CB715A}"/>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8</a:t>
            </a:fld>
            <a:endParaRPr lang="en-US" dirty="0"/>
          </a:p>
        </p:txBody>
      </p:sp>
      <p:sp>
        <p:nvSpPr>
          <p:cNvPr id="5" name="Content Placeholder 4">
            <a:extLst>
              <a:ext uri="{FF2B5EF4-FFF2-40B4-BE49-F238E27FC236}">
                <a16:creationId xmlns:a16="http://schemas.microsoft.com/office/drawing/2014/main" id="{6B350B1B-621B-D051-E222-EB13D36B0AA8}"/>
              </a:ext>
            </a:extLst>
          </p:cNvPr>
          <p:cNvSpPr>
            <a:spLocks noGrp="1"/>
          </p:cNvSpPr>
          <p:nvPr>
            <p:ph sz="quarter" idx="10"/>
          </p:nvPr>
        </p:nvSpPr>
        <p:spPr>
          <a:xfrm>
            <a:off x="2687333" y="2377871"/>
            <a:ext cx="4292202" cy="4359402"/>
          </a:xfrm>
        </p:spPr>
        <p:txBody>
          <a:bodyPr/>
          <a:lstStyle/>
          <a:p>
            <a:r>
              <a:rPr lang="en-US" dirty="0"/>
              <a:t>Our financial overview reflects a robust and resilient fiscal performance.</a:t>
            </a:r>
          </a:p>
          <a:p>
            <a:r>
              <a:rPr lang="en-US" dirty="0"/>
              <a:t>Key indicators show consistent revenue growth over the past quarter, attributed to strategic cost management and successful marketing.</a:t>
            </a:r>
          </a:p>
        </p:txBody>
      </p:sp>
      <p:sp>
        <p:nvSpPr>
          <p:cNvPr id="6" name="Content Placeholder 5">
            <a:extLst>
              <a:ext uri="{FF2B5EF4-FFF2-40B4-BE49-F238E27FC236}">
                <a16:creationId xmlns:a16="http://schemas.microsoft.com/office/drawing/2014/main" id="{35A8F913-97EC-A60D-EC7F-2BB4F56229C2}"/>
              </a:ext>
            </a:extLst>
          </p:cNvPr>
          <p:cNvSpPr>
            <a:spLocks noGrp="1"/>
          </p:cNvSpPr>
          <p:nvPr>
            <p:ph sz="quarter" idx="11"/>
          </p:nvPr>
        </p:nvSpPr>
        <p:spPr>
          <a:xfrm>
            <a:off x="7318385" y="2377871"/>
            <a:ext cx="4172575" cy="4359402"/>
          </a:xfrm>
        </p:spPr>
        <p:txBody>
          <a:bodyPr/>
          <a:lstStyle/>
          <a:p>
            <a:r>
              <a:rPr lang="en-US" dirty="0"/>
              <a:t>Operating margins have improved, signaling operational efficiency, while strengthening our reserves.</a:t>
            </a:r>
          </a:p>
          <a:p>
            <a:r>
              <a:rPr lang="en-US" dirty="0"/>
              <a:t>This underscores our commitment to financial stability, positioning us for sustained growth. </a:t>
            </a:r>
          </a:p>
        </p:txBody>
      </p:sp>
    </p:spTree>
    <p:extLst>
      <p:ext uri="{BB962C8B-B14F-4D97-AF65-F5344CB8AC3E}">
        <p14:creationId xmlns:p14="http://schemas.microsoft.com/office/powerpoint/2010/main" val="254865328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B61428-BB88-7565-F114-D0D346249552}"/>
              </a:ext>
            </a:extLst>
          </p:cNvPr>
          <p:cNvSpPr>
            <a:spLocks noGrp="1"/>
          </p:cNvSpPr>
          <p:nvPr>
            <p:ph type="title"/>
          </p:nvPr>
        </p:nvSpPr>
        <p:spPr>
          <a:xfrm>
            <a:off x="699372" y="536983"/>
            <a:ext cx="4987598" cy="1806163"/>
          </a:xfrm>
        </p:spPr>
        <p:txBody>
          <a:bodyPr/>
          <a:lstStyle/>
          <a:p>
            <a:r>
              <a:rPr lang="en-US" dirty="0"/>
              <a:t>QUARTERLY TARGETS</a:t>
            </a:r>
          </a:p>
        </p:txBody>
      </p:sp>
      <p:sp>
        <p:nvSpPr>
          <p:cNvPr id="3" name="Slide Number Placeholder 2">
            <a:extLst>
              <a:ext uri="{FF2B5EF4-FFF2-40B4-BE49-F238E27FC236}">
                <a16:creationId xmlns:a16="http://schemas.microsoft.com/office/drawing/2014/main" id="{B2A7DA9D-F9A0-352D-02B1-FA47D3FAB198}"/>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9</a:t>
            </a:fld>
            <a:endParaRPr lang="en-US" dirty="0"/>
          </a:p>
        </p:txBody>
      </p:sp>
      <p:sp>
        <p:nvSpPr>
          <p:cNvPr id="6" name="Content Placeholder 5">
            <a:extLst>
              <a:ext uri="{FF2B5EF4-FFF2-40B4-BE49-F238E27FC236}">
                <a16:creationId xmlns:a16="http://schemas.microsoft.com/office/drawing/2014/main" id="{9DA9C913-4E39-1A7E-D97C-A4F463CCF5E8}"/>
              </a:ext>
            </a:extLst>
          </p:cNvPr>
          <p:cNvSpPr>
            <a:spLocks noGrp="1"/>
          </p:cNvSpPr>
          <p:nvPr>
            <p:ph sz="quarter" idx="10"/>
          </p:nvPr>
        </p:nvSpPr>
        <p:spPr>
          <a:xfrm>
            <a:off x="680323" y="2366300"/>
            <a:ext cx="3536078" cy="3588330"/>
          </a:xfrm>
        </p:spPr>
        <p:txBody>
          <a:bodyPr/>
          <a:lstStyle/>
          <a:p>
            <a:r>
              <a:rPr lang="en-US" dirty="0"/>
              <a:t>Market expansion</a:t>
            </a:r>
          </a:p>
          <a:p>
            <a:r>
              <a:rPr lang="en-US" dirty="0"/>
              <a:t>Product innovation</a:t>
            </a:r>
          </a:p>
          <a:p>
            <a:r>
              <a:rPr lang="en-US" dirty="0"/>
              <a:t>Customer retention</a:t>
            </a:r>
          </a:p>
          <a:p>
            <a:r>
              <a:rPr lang="en-US" dirty="0"/>
              <a:t>Operational efficiency</a:t>
            </a:r>
          </a:p>
        </p:txBody>
      </p:sp>
      <p:graphicFrame>
        <p:nvGraphicFramePr>
          <p:cNvPr id="7" name="Table Placeholder 2">
            <a:extLst>
              <a:ext uri="{FF2B5EF4-FFF2-40B4-BE49-F238E27FC236}">
                <a16:creationId xmlns:a16="http://schemas.microsoft.com/office/drawing/2014/main" id="{E87F6449-5E7E-5F09-754B-B51638739CFF}"/>
              </a:ext>
            </a:extLst>
          </p:cNvPr>
          <p:cNvGraphicFramePr>
            <a:graphicFrameLocks noGrp="1"/>
          </p:cNvGraphicFramePr>
          <p:nvPr>
            <p:ph type="tbl" sz="quarter" idx="11"/>
            <p:extLst>
              <p:ext uri="{D42A27DB-BD31-4B8C-83A1-F6EECF244321}">
                <p14:modId xmlns:p14="http://schemas.microsoft.com/office/powerpoint/2010/main" val="2074868460"/>
              </p:ext>
            </p:extLst>
          </p:nvPr>
        </p:nvGraphicFramePr>
        <p:xfrm>
          <a:off x="4673600" y="2366963"/>
          <a:ext cx="6817355" cy="3588330"/>
        </p:xfrm>
        <a:graphic>
          <a:graphicData uri="http://schemas.openxmlformats.org/drawingml/2006/table">
            <a:tbl>
              <a:tblPr firstRow="1" bandRow="1">
                <a:tableStyleId>{912C8C85-51F0-491E-9774-3900AFEF0FD7}</a:tableStyleId>
              </a:tblPr>
              <a:tblGrid>
                <a:gridCol w="1444018">
                  <a:extLst>
                    <a:ext uri="{9D8B030D-6E8A-4147-A177-3AD203B41FA5}">
                      <a16:colId xmlns:a16="http://schemas.microsoft.com/office/drawing/2014/main" val="30750867"/>
                    </a:ext>
                  </a:extLst>
                </a:gridCol>
                <a:gridCol w="1722117">
                  <a:extLst>
                    <a:ext uri="{9D8B030D-6E8A-4147-A177-3AD203B41FA5}">
                      <a16:colId xmlns:a16="http://schemas.microsoft.com/office/drawing/2014/main" val="1038941322"/>
                    </a:ext>
                  </a:extLst>
                </a:gridCol>
                <a:gridCol w="1825610">
                  <a:extLst>
                    <a:ext uri="{9D8B030D-6E8A-4147-A177-3AD203B41FA5}">
                      <a16:colId xmlns:a16="http://schemas.microsoft.com/office/drawing/2014/main" val="529645500"/>
                    </a:ext>
                  </a:extLst>
                </a:gridCol>
                <a:gridCol w="1825610">
                  <a:extLst>
                    <a:ext uri="{9D8B030D-6E8A-4147-A177-3AD203B41FA5}">
                      <a16:colId xmlns:a16="http://schemas.microsoft.com/office/drawing/2014/main" val="3469610457"/>
                    </a:ext>
                  </a:extLst>
                </a:gridCol>
              </a:tblGrid>
              <a:tr h="1010834">
                <a:tc>
                  <a:txBody>
                    <a:bodyPr/>
                    <a:lstStyle/>
                    <a:p>
                      <a:r>
                        <a:rPr lang="en-US" b="0" dirty="0">
                          <a:solidFill>
                            <a:schemeClr val="bg1"/>
                          </a:solidFill>
                          <a:latin typeface="+mn-lt"/>
                        </a:rPr>
                        <a:t>Quarter</a:t>
                      </a:r>
                    </a:p>
                  </a:txBody>
                  <a:tcPr anchor="ctr"/>
                </a:tc>
                <a:tc>
                  <a:txBody>
                    <a:bodyPr/>
                    <a:lstStyle/>
                    <a:p>
                      <a:r>
                        <a:rPr lang="en-US" b="0" dirty="0">
                          <a:solidFill>
                            <a:schemeClr val="bg1"/>
                          </a:solidFill>
                          <a:latin typeface="+mn-lt"/>
                        </a:rPr>
                        <a:t>Revenue growth (%)</a:t>
                      </a:r>
                    </a:p>
                  </a:txBody>
                  <a:tcPr anchor="ctr"/>
                </a:tc>
                <a:tc>
                  <a:txBody>
                    <a:bodyPr/>
                    <a:lstStyle/>
                    <a:p>
                      <a:r>
                        <a:rPr lang="en-US" b="0" dirty="0">
                          <a:solidFill>
                            <a:schemeClr val="bg1"/>
                          </a:solidFill>
                          <a:latin typeface="+mn-lt"/>
                        </a:rPr>
                        <a:t>Market share increase (%)</a:t>
                      </a:r>
                    </a:p>
                  </a:txBody>
                  <a:tcPr anchor="ctr"/>
                </a:tc>
                <a:tc>
                  <a:txBody>
                    <a:bodyPr/>
                    <a:lstStyle/>
                    <a:p>
                      <a:r>
                        <a:rPr lang="en-US" b="0" dirty="0">
                          <a:solidFill>
                            <a:schemeClr val="bg1"/>
                          </a:solidFill>
                          <a:latin typeface="+mn-lt"/>
                        </a:rPr>
                        <a:t>Customer acquisition</a:t>
                      </a:r>
                    </a:p>
                  </a:txBody>
                  <a:tcPr anchor="ctr"/>
                </a:tc>
                <a:extLst>
                  <a:ext uri="{0D108BD9-81ED-4DB2-BD59-A6C34878D82A}">
                    <a16:rowId xmlns:a16="http://schemas.microsoft.com/office/drawing/2014/main" val="4251432886"/>
                  </a:ext>
                </a:extLst>
              </a:tr>
              <a:tr h="644374">
                <a:tc>
                  <a:txBody>
                    <a:bodyPr/>
                    <a:lstStyle/>
                    <a:p>
                      <a:r>
                        <a:rPr lang="en-US" b="0" dirty="0">
                          <a:solidFill>
                            <a:schemeClr val="bg1"/>
                          </a:solidFill>
                          <a:latin typeface="+mn-lt"/>
                        </a:rPr>
                        <a:t>Q1</a:t>
                      </a:r>
                    </a:p>
                  </a:txBody>
                  <a:tcPr anchor="ctr"/>
                </a:tc>
                <a:tc>
                  <a:txBody>
                    <a:bodyPr/>
                    <a:lstStyle/>
                    <a:p>
                      <a:r>
                        <a:rPr lang="en-US" b="0" dirty="0">
                          <a:solidFill>
                            <a:schemeClr val="bg1"/>
                          </a:solidFill>
                          <a:latin typeface="+mn-lt"/>
                        </a:rPr>
                        <a:t>12</a:t>
                      </a:r>
                    </a:p>
                  </a:txBody>
                  <a:tcPr anchor="ctr"/>
                </a:tc>
                <a:tc>
                  <a:txBody>
                    <a:bodyPr/>
                    <a:lstStyle/>
                    <a:p>
                      <a:r>
                        <a:rPr lang="en-US" b="0" dirty="0">
                          <a:solidFill>
                            <a:schemeClr val="bg1"/>
                          </a:solidFill>
                          <a:latin typeface="+mn-lt"/>
                        </a:rPr>
                        <a:t>2</a:t>
                      </a:r>
                    </a:p>
                  </a:txBody>
                  <a:tcPr anchor="ctr"/>
                </a:tc>
                <a:tc>
                  <a:txBody>
                    <a:bodyPr/>
                    <a:lstStyle/>
                    <a:p>
                      <a:r>
                        <a:rPr lang="en-US" b="0" dirty="0">
                          <a:solidFill>
                            <a:schemeClr val="bg1"/>
                          </a:solidFill>
                          <a:latin typeface="+mn-lt"/>
                        </a:rPr>
                        <a:t>500</a:t>
                      </a:r>
                    </a:p>
                  </a:txBody>
                  <a:tcPr anchor="ctr"/>
                </a:tc>
                <a:extLst>
                  <a:ext uri="{0D108BD9-81ED-4DB2-BD59-A6C34878D82A}">
                    <a16:rowId xmlns:a16="http://schemas.microsoft.com/office/drawing/2014/main" val="360240625"/>
                  </a:ext>
                </a:extLst>
              </a:tr>
              <a:tr h="644374">
                <a:tc>
                  <a:txBody>
                    <a:bodyPr/>
                    <a:lstStyle/>
                    <a:p>
                      <a:r>
                        <a:rPr lang="en-US" b="0" dirty="0">
                          <a:solidFill>
                            <a:schemeClr val="bg1"/>
                          </a:solidFill>
                          <a:latin typeface="+mn-lt"/>
                        </a:rPr>
                        <a:t>Q2</a:t>
                      </a:r>
                    </a:p>
                  </a:txBody>
                  <a:tcPr anchor="ctr"/>
                </a:tc>
                <a:tc>
                  <a:txBody>
                    <a:bodyPr/>
                    <a:lstStyle/>
                    <a:p>
                      <a:r>
                        <a:rPr lang="en-US" b="0" dirty="0">
                          <a:solidFill>
                            <a:schemeClr val="bg1"/>
                          </a:solidFill>
                          <a:latin typeface="+mn-lt"/>
                        </a:rPr>
                        <a:t>15</a:t>
                      </a:r>
                    </a:p>
                  </a:txBody>
                  <a:tcPr anchor="ctr"/>
                </a:tc>
                <a:tc>
                  <a:txBody>
                    <a:bodyPr/>
                    <a:lstStyle/>
                    <a:p>
                      <a:r>
                        <a:rPr lang="en-US" b="0" dirty="0">
                          <a:solidFill>
                            <a:schemeClr val="bg1"/>
                          </a:solidFill>
                          <a:latin typeface="+mn-lt"/>
                        </a:rPr>
                        <a:t>3</a:t>
                      </a:r>
                    </a:p>
                  </a:txBody>
                  <a:tcPr anchor="ctr"/>
                </a:tc>
                <a:tc>
                  <a:txBody>
                    <a:bodyPr/>
                    <a:lstStyle/>
                    <a:p>
                      <a:r>
                        <a:rPr lang="en-US" b="0" dirty="0">
                          <a:solidFill>
                            <a:schemeClr val="bg1"/>
                          </a:solidFill>
                          <a:latin typeface="+mn-lt"/>
                        </a:rPr>
                        <a:t>600</a:t>
                      </a:r>
                    </a:p>
                  </a:txBody>
                  <a:tcPr anchor="ctr"/>
                </a:tc>
                <a:extLst>
                  <a:ext uri="{0D108BD9-81ED-4DB2-BD59-A6C34878D82A}">
                    <a16:rowId xmlns:a16="http://schemas.microsoft.com/office/drawing/2014/main" val="2762393470"/>
                  </a:ext>
                </a:extLst>
              </a:tr>
              <a:tr h="644374">
                <a:tc>
                  <a:txBody>
                    <a:bodyPr/>
                    <a:lstStyle/>
                    <a:p>
                      <a:r>
                        <a:rPr lang="en-US" b="0" dirty="0">
                          <a:solidFill>
                            <a:schemeClr val="bg1"/>
                          </a:solidFill>
                          <a:latin typeface="+mn-lt"/>
                        </a:rPr>
                        <a:t>Q3</a:t>
                      </a:r>
                    </a:p>
                  </a:txBody>
                  <a:tcPr anchor="ctr"/>
                </a:tc>
                <a:tc>
                  <a:txBody>
                    <a:bodyPr/>
                    <a:lstStyle/>
                    <a:p>
                      <a:r>
                        <a:rPr lang="en-US" b="0" dirty="0">
                          <a:solidFill>
                            <a:schemeClr val="bg1"/>
                          </a:solidFill>
                          <a:latin typeface="+mn-lt"/>
                        </a:rPr>
                        <a:t>18</a:t>
                      </a:r>
                    </a:p>
                  </a:txBody>
                  <a:tcPr anchor="ctr"/>
                </a:tc>
                <a:tc>
                  <a:txBody>
                    <a:bodyPr/>
                    <a:lstStyle/>
                    <a:p>
                      <a:r>
                        <a:rPr lang="en-US" b="0" dirty="0">
                          <a:solidFill>
                            <a:schemeClr val="bg1"/>
                          </a:solidFill>
                          <a:latin typeface="+mn-lt"/>
                        </a:rPr>
                        <a:t>4</a:t>
                      </a:r>
                    </a:p>
                  </a:txBody>
                  <a:tcPr anchor="ctr"/>
                </a:tc>
                <a:tc>
                  <a:txBody>
                    <a:bodyPr/>
                    <a:lstStyle/>
                    <a:p>
                      <a:r>
                        <a:rPr lang="en-US" b="0" dirty="0">
                          <a:solidFill>
                            <a:schemeClr val="bg1"/>
                          </a:solidFill>
                          <a:latin typeface="+mn-lt"/>
                        </a:rPr>
                        <a:t>700</a:t>
                      </a:r>
                    </a:p>
                  </a:txBody>
                  <a:tcPr anchor="ctr"/>
                </a:tc>
                <a:extLst>
                  <a:ext uri="{0D108BD9-81ED-4DB2-BD59-A6C34878D82A}">
                    <a16:rowId xmlns:a16="http://schemas.microsoft.com/office/drawing/2014/main" val="1311364400"/>
                  </a:ext>
                </a:extLst>
              </a:tr>
              <a:tr h="644374">
                <a:tc>
                  <a:txBody>
                    <a:bodyPr/>
                    <a:lstStyle/>
                    <a:p>
                      <a:r>
                        <a:rPr lang="en-US" b="0" dirty="0">
                          <a:solidFill>
                            <a:schemeClr val="bg1"/>
                          </a:solidFill>
                          <a:latin typeface="+mn-lt"/>
                        </a:rPr>
                        <a:t>Q4</a:t>
                      </a:r>
                    </a:p>
                  </a:txBody>
                  <a:tcPr anchor="ctr"/>
                </a:tc>
                <a:tc>
                  <a:txBody>
                    <a:bodyPr/>
                    <a:lstStyle/>
                    <a:p>
                      <a:r>
                        <a:rPr lang="en-US" b="0" dirty="0">
                          <a:solidFill>
                            <a:schemeClr val="bg1"/>
                          </a:solidFill>
                          <a:latin typeface="+mn-lt"/>
                        </a:rPr>
                        <a:t>20</a:t>
                      </a:r>
                    </a:p>
                  </a:txBody>
                  <a:tcPr anchor="ctr"/>
                </a:tc>
                <a:tc>
                  <a:txBody>
                    <a:bodyPr/>
                    <a:lstStyle/>
                    <a:p>
                      <a:r>
                        <a:rPr lang="en-US" b="0" dirty="0">
                          <a:solidFill>
                            <a:schemeClr val="bg1"/>
                          </a:solidFill>
                          <a:latin typeface="+mn-lt"/>
                        </a:rPr>
                        <a:t>5</a:t>
                      </a:r>
                    </a:p>
                  </a:txBody>
                  <a:tcPr anchor="ctr"/>
                </a:tc>
                <a:tc>
                  <a:txBody>
                    <a:bodyPr/>
                    <a:lstStyle/>
                    <a:p>
                      <a:r>
                        <a:rPr lang="en-US" b="0" dirty="0">
                          <a:solidFill>
                            <a:schemeClr val="bg1"/>
                          </a:solidFill>
                          <a:latin typeface="+mn-lt"/>
                        </a:rPr>
                        <a:t>800</a:t>
                      </a:r>
                    </a:p>
                  </a:txBody>
                  <a:tcPr anchor="ctr"/>
                </a:tc>
                <a:extLst>
                  <a:ext uri="{0D108BD9-81ED-4DB2-BD59-A6C34878D82A}">
                    <a16:rowId xmlns:a16="http://schemas.microsoft.com/office/drawing/2014/main" val="2526263980"/>
                  </a:ext>
                </a:extLst>
              </a:tr>
            </a:tbl>
          </a:graphicData>
        </a:graphic>
      </p:graphicFrame>
    </p:spTree>
    <p:extLst>
      <p:ext uri="{BB962C8B-B14F-4D97-AF65-F5344CB8AC3E}">
        <p14:creationId xmlns:p14="http://schemas.microsoft.com/office/powerpoint/2010/main" val="2496031870"/>
      </p:ext>
    </p:extLst>
  </p:cSld>
  <p:clrMapOvr>
    <a:masterClrMapping/>
  </p:clrMapOvr>
</p:sld>
</file>

<file path=ppt/theme/theme12.xml><?xml version="1.0" encoding="utf-8"?>
<a:theme xmlns:a="http://schemas.openxmlformats.org/drawingml/2006/main" name="Berlin">
  <a:themeElements>
    <a:clrScheme name="TM11161285">
      <a:dk1>
        <a:srgbClr val="000000"/>
      </a:dk1>
      <a:lt1>
        <a:srgbClr val="FFFFFF"/>
      </a:lt1>
      <a:dk2>
        <a:srgbClr val="445469"/>
      </a:dk2>
      <a:lt2>
        <a:srgbClr val="E7E6E6"/>
      </a:lt2>
      <a:accent1>
        <a:srgbClr val="F0829B"/>
      </a:accent1>
      <a:accent2>
        <a:srgbClr val="F83249"/>
      </a:accent2>
      <a:accent3>
        <a:srgbClr val="F6BF0E"/>
      </a:accent3>
      <a:accent4>
        <a:srgbClr val="F3EEF2"/>
      </a:accent4>
      <a:accent5>
        <a:srgbClr val="2C46FB"/>
      </a:accent5>
      <a:accent6>
        <a:srgbClr val="FE9201"/>
      </a:accent6>
      <a:hlink>
        <a:srgbClr val="FFD53E"/>
      </a:hlink>
      <a:folHlink>
        <a:srgbClr val="FCC77E"/>
      </a:folHlink>
    </a:clrScheme>
    <a:fontScheme name="Century">
      <a:majorFont>
        <a:latin typeface="Century Gothic"/>
        <a:ea typeface=""/>
        <a:cs typeface=""/>
      </a:majorFont>
      <a:minorFont>
        <a:latin typeface="Century Gothic"/>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11161285_Win32_SL_V8" id="{D1701C6D-ECCE-4AB4-AA49-48BAB1CE7003}" vid="{37F9E7E9-DDFF-4744-91DC-21DD4845CBB0}"/>
    </a:ext>
  </a:extLst>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&#65279;<?xml version="1.0" encoding="utf-8"?><Relationships xmlns="http://schemas.openxmlformats.org/package/2006/relationships"><Relationship Type="http://schemas.openxmlformats.org/officeDocument/2006/relationships/customXmlProps" Target="/customXml/itemProps13.xml" Id="rId1" /></Relationships>
</file>

<file path=customXml/_rels/item22.xml.rels>&#65279;<?xml version="1.0" encoding="utf-8"?><Relationships xmlns="http://schemas.openxmlformats.org/package/2006/relationships"><Relationship Type="http://schemas.openxmlformats.org/officeDocument/2006/relationships/customXmlProps" Target="/customXml/itemProps22.xml" Id="rId1" /></Relationships>
</file>

<file path=customXml/_rels/item3.xml.rels>&#65279;<?xml version="1.0" encoding="utf-8"?><Relationships xmlns="http://schemas.openxmlformats.org/package/2006/relationships"><Relationship Type="http://schemas.openxmlformats.org/officeDocument/2006/relationships/customXmlProps" Target="/customXml/itemProps31.xml" Id="rId1" /></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3.xml><?xml version="1.0" encoding="utf-8"?>
<ds:datastoreItem xmlns:ds="http://schemas.openxmlformats.org/officeDocument/2006/customXml" ds:itemID="{78C71B42-4016-428B-9745-27057802D0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2.xml><?xml version="1.0" encoding="utf-8"?>
<ds:datastoreItem xmlns:ds="http://schemas.openxmlformats.org/officeDocument/2006/customXml" ds:itemID="{2B0F9548-B8AC-4D42-9765-A5CD9A25F531}">
  <ds:schemaRefs>
    <ds:schemaRef ds:uri="http://schemas.microsoft.com/sharepoint/v3/contenttype/forms"/>
  </ds:schemaRefs>
</ds:datastoreItem>
</file>

<file path=customXml/itemProps31.xml><?xml version="1.0" encoding="utf-8"?>
<ds:datastoreItem xmlns:ds="http://schemas.openxmlformats.org/officeDocument/2006/customXml" ds:itemID="{27C9B6E4-47D3-464E-8364-AD7B35DA4B5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ap:Properties xmlns:vt="http://schemas.openxmlformats.org/officeDocument/2006/docPropsVTypes" xmlns:ap="http://schemas.openxmlformats.org/officeDocument/2006/extended-properties">
  <ap:Template/>
  <ap:TotalTime>15</ap:TotalTime>
  <ap:Words>400</ap:Words>
  <ap:Application>Microsoft Office PowerPoint</ap:Application>
  <ap:PresentationFormat>Widescreen</ap:PresentationFormat>
  <ap:Paragraphs>122</ap:Paragraphs>
  <ap:Slides>13</ap:Slides>
  <ap:Notes>13</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13</vt:i4>
      </vt:variant>
    </vt:vector>
  </ap:HeadingPairs>
  <ap:TitlesOfParts>
    <vt:vector baseType="lpstr" size="17">
      <vt:lpstr>Arial</vt:lpstr>
      <vt:lpstr>Calibri</vt:lpstr>
      <vt:lpstr>Century Gothic</vt:lpstr>
      <vt:lpstr>Berlin</vt:lpstr>
      <vt:lpstr>BUSINESS  MARKETING  MEETING</vt:lpstr>
      <vt:lpstr>AGENDA</vt:lpstr>
      <vt:lpstr>Strategies  for growth</vt:lpstr>
      <vt:lpstr>CURRENT MARKET ANALYSIS</vt:lpstr>
      <vt:lpstr>Market  expansion</vt:lpstr>
      <vt:lpstr>PRODUCT LAUNCH</vt:lpstr>
      <vt:lpstr>MARKETING STRATEGIES</vt:lpstr>
      <vt:lpstr>FINANCIAL OVERVIEW</vt:lpstr>
      <vt:lpstr>QUARTERLY TARGETS</vt:lpstr>
      <vt:lpstr>FINANCIAL SNAPSHOT</vt:lpstr>
      <vt:lpstr>INNOVATIVE SOLUTIONS</vt:lpstr>
      <vt:lpstr>FUTURE INITIATIVES</vt:lpstr>
      <vt:lpstr>Thank  you</vt:lpstr>
    </vt:vector>
  </ap:TitlesOfParts>
  <ap:Company/>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MARKETING  MEETING</dc:title>
  <dcterms:created xsi:type="dcterms:W3CDTF">2024-01-29T10:10:21Z</dcterms:created>
  <dcterms:modified xsi:type="dcterms:W3CDTF">2024-02-26T04:49:09Z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