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4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40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656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</cp:revision>
  <dcterms:created xsi:type="dcterms:W3CDTF">2025-05-15T14:40:20Z</dcterms:created>
  <dcterms:modified xsi:type="dcterms:W3CDTF">2025-05-15T14:43:22Z</dcterms:modified>
</cp:coreProperties>
</file>