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59" r:id="rId1"/>
  </p:sldMasterIdLst>
  <p:notesMasterIdLst>
    <p:notesMasterId r:id="rId13"/>
  </p:notesMasterIdLst>
  <p:sldIdLst>
    <p:sldId id="256" r:id="rId2"/>
    <p:sldId id="257" r:id="rId3"/>
    <p:sldId id="261" r:id="rId4"/>
    <p:sldId id="263" r:id="rId5"/>
    <p:sldId id="264" r:id="rId6"/>
    <p:sldId id="272" r:id="rId7"/>
    <p:sldId id="295" r:id="rId8"/>
    <p:sldId id="296" r:id="rId9"/>
    <p:sldId id="270" r:id="rId10"/>
    <p:sldId id="297" r:id="rId11"/>
    <p:sldId id="298" r:id="rId12"/>
  </p:sldIdLst>
  <p:sldSz cx="9144000" cy="5143500" type="screen16x9"/>
  <p:notesSz cx="6858000" cy="9144000"/>
  <p:embeddedFontLst>
    <p:embeddedFont>
      <p:font typeface="Montserrat ExtraBold" panose="00000900000000000000" pitchFamily="2" charset="0"/>
      <p:bold r:id="rId14"/>
      <p:boldItalic r:id="rId15"/>
    </p:embeddedFont>
    <p:embeddedFont>
      <p:font typeface="Montserrat Light" panose="00000400000000000000" pitchFamily="2" charset="0"/>
      <p:regular r:id="rId16"/>
      <p:bold r:id="rId17"/>
      <p:italic r:id="rId18"/>
      <p:boldItalic r:id="rId1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F04C8"/>
    <a:srgbClr val="0EA25C"/>
    <a:srgbClr val="09A70D"/>
    <a:srgbClr val="078AC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D373EE1-90F3-4FE0-9EEE-656C0F00654E}">
  <a:tblStyle styleId="{1D373EE1-90F3-4FE0-9EEE-656C0F00654E}" styleName="Table_0">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7B0D5483-EFC2-4D69-8ADA-A6407E3F96A3}" styleName="Table_1">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31" d="100"/>
          <a:sy n="131" d="100"/>
        </p:scale>
        <p:origin x="82" y="214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font" Target="fonts/font3.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2.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6.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1.fntdata"/><Relationship Id="rId22"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175" y="685800"/>
            <a:ext cx="6096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35f391192_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35f391192_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3"/>
        <p:cNvGrpSpPr/>
        <p:nvPr/>
      </p:nvGrpSpPr>
      <p:grpSpPr>
        <a:xfrm>
          <a:off x="0" y="0"/>
          <a:ext cx="0" cy="0"/>
          <a:chOff x="0" y="0"/>
          <a:chExt cx="0" cy="0"/>
        </a:xfrm>
      </p:grpSpPr>
      <p:sp>
        <p:nvSpPr>
          <p:cNvPr id="64" name="Google Shape;64;g3606f1c2d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 name="Google Shape;65;g3606f1c2d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35f391192_0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35f391192_0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35f391192_0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35f391192_0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4"/>
        <p:cNvGrpSpPr/>
        <p:nvPr/>
      </p:nvGrpSpPr>
      <p:grpSpPr>
        <a:xfrm>
          <a:off x="0" y="0"/>
          <a:ext cx="0" cy="0"/>
          <a:chOff x="0" y="0"/>
          <a:chExt cx="0" cy="0"/>
        </a:xfrm>
      </p:grpSpPr>
      <p:sp>
        <p:nvSpPr>
          <p:cNvPr id="205" name="Google Shape;205;g35ed75ccf_0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6" name="Google Shape;206;g35ed75ccf_0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6"/>
        <p:cNvGrpSpPr/>
        <p:nvPr/>
      </p:nvGrpSpPr>
      <p:grpSpPr>
        <a:xfrm>
          <a:off x="0" y="0"/>
          <a:ext cx="0" cy="0"/>
          <a:chOff x="0" y="0"/>
          <a:chExt cx="0" cy="0"/>
        </a:xfrm>
      </p:grpSpPr>
      <p:sp>
        <p:nvSpPr>
          <p:cNvPr id="187" name="Google Shape;187;g35ed75ccf_0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8" name="Google Shape;188;g35ed75ccf_0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gradFill>
          <a:gsLst>
            <a:gs pos="0">
              <a:srgbClr val="3C78D8"/>
            </a:gs>
            <a:gs pos="100000">
              <a:srgbClr val="00FFFF"/>
            </a:gs>
          </a:gsLst>
          <a:lin ang="5400700" scaled="0"/>
        </a:gradFill>
        <a:effectLst/>
      </p:bgPr>
    </p:bg>
    <p:spTree>
      <p:nvGrpSpPr>
        <p:cNvPr id="1" name="Shape 9"/>
        <p:cNvGrpSpPr/>
        <p:nvPr/>
      </p:nvGrpSpPr>
      <p:grpSpPr>
        <a:xfrm>
          <a:off x="0" y="0"/>
          <a:ext cx="0" cy="0"/>
          <a:chOff x="0" y="0"/>
          <a:chExt cx="0" cy="0"/>
        </a:xfrm>
      </p:grpSpPr>
      <p:pic>
        <p:nvPicPr>
          <p:cNvPr id="10" name="Google Shape;10;p2"/>
          <p:cNvPicPr preferRelativeResize="0"/>
          <p:nvPr/>
        </p:nvPicPr>
        <p:blipFill>
          <a:blip r:embed="rId2">
            <a:alphaModFix/>
          </a:blip>
          <a:stretch>
            <a:fillRect/>
          </a:stretch>
        </p:blipFill>
        <p:spPr>
          <a:xfrm>
            <a:off x="0" y="-26"/>
            <a:ext cx="9144000" cy="5143523"/>
          </a:xfrm>
          <a:prstGeom prst="rect">
            <a:avLst/>
          </a:prstGeom>
          <a:noFill/>
          <a:ln>
            <a:noFill/>
          </a:ln>
        </p:spPr>
      </p:pic>
      <p:sp>
        <p:nvSpPr>
          <p:cNvPr id="11" name="Google Shape;11;p2"/>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 1 column" type="tx">
  <p:cSld name="TITLE_AND_BODY">
    <p:bg>
      <p:bgPr>
        <a:gradFill>
          <a:gsLst>
            <a:gs pos="0">
              <a:srgbClr val="3C78D8"/>
            </a:gs>
            <a:gs pos="100000">
              <a:srgbClr val="00FFFF"/>
            </a:gs>
          </a:gsLst>
          <a:lin ang="5400700" scaled="0"/>
        </a:gradFill>
        <a:effectLst/>
      </p:bgPr>
    </p:bg>
    <p:spTree>
      <p:nvGrpSpPr>
        <p:cNvPr id="1" name="Shape 21"/>
        <p:cNvGrpSpPr/>
        <p:nvPr/>
      </p:nvGrpSpPr>
      <p:grpSpPr>
        <a:xfrm>
          <a:off x="0" y="0"/>
          <a:ext cx="0" cy="0"/>
          <a:chOff x="0" y="0"/>
          <a:chExt cx="0" cy="0"/>
        </a:xfrm>
      </p:grpSpPr>
      <p:pic>
        <p:nvPicPr>
          <p:cNvPr id="22" name="Google Shape;22;p5"/>
          <p:cNvPicPr preferRelativeResize="0"/>
          <p:nvPr/>
        </p:nvPicPr>
        <p:blipFill>
          <a:blip r:embed="rId2">
            <a:alphaModFix/>
          </a:blip>
          <a:stretch>
            <a:fillRect/>
          </a:stretch>
        </p:blipFill>
        <p:spPr>
          <a:xfrm>
            <a:off x="0" y="0"/>
            <a:ext cx="9144000" cy="5143500"/>
          </a:xfrm>
          <a:prstGeom prst="rect">
            <a:avLst/>
          </a:prstGeom>
          <a:noFill/>
          <a:ln>
            <a:noFill/>
          </a:ln>
        </p:spPr>
      </p:pic>
      <p:sp>
        <p:nvSpPr>
          <p:cNvPr id="23" name="Google Shape;23;p5"/>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24" name="Google Shape;24;p5"/>
          <p:cNvSpPr txBox="1">
            <a:spLocks noGrp="1"/>
          </p:cNvSpPr>
          <p:nvPr>
            <p:ph type="body" idx="1"/>
          </p:nvPr>
        </p:nvSpPr>
        <p:spPr>
          <a:xfrm>
            <a:off x="3844325" y="805325"/>
            <a:ext cx="4842600" cy="3548100"/>
          </a:xfrm>
          <a:prstGeom prst="rect">
            <a:avLst/>
          </a:prstGeom>
        </p:spPr>
        <p:txBody>
          <a:bodyPr spcFirstLastPara="1" wrap="square" lIns="0" tIns="0" rIns="0" bIns="0" anchor="ctr" anchorCtr="0">
            <a:noAutofit/>
          </a:bodyPr>
          <a:lstStyle>
            <a:lvl1pPr marL="457200" lvl="0" indent="-368300">
              <a:spcBef>
                <a:spcPts val="600"/>
              </a:spcBef>
              <a:spcAft>
                <a:spcPts val="0"/>
              </a:spcAft>
              <a:buSzPts val="2200"/>
              <a:buChar char="◦"/>
              <a:defRPr/>
            </a:lvl1pPr>
            <a:lvl2pPr marL="914400" lvl="1" indent="-368300">
              <a:spcBef>
                <a:spcPts val="1000"/>
              </a:spcBef>
              <a:spcAft>
                <a:spcPts val="0"/>
              </a:spcAft>
              <a:buSzPts val="2200"/>
              <a:buChar char="◦"/>
              <a:defRPr/>
            </a:lvl2pPr>
            <a:lvl3pPr marL="1371600" lvl="2" indent="-368300">
              <a:spcBef>
                <a:spcPts val="1000"/>
              </a:spcBef>
              <a:spcAft>
                <a:spcPts val="0"/>
              </a:spcAft>
              <a:buSzPts val="2200"/>
              <a:buChar char="◦"/>
              <a:defRPr/>
            </a:lvl3pPr>
            <a:lvl4pPr marL="1828800" lvl="3" indent="-368300">
              <a:spcBef>
                <a:spcPts val="1000"/>
              </a:spcBef>
              <a:spcAft>
                <a:spcPts val="0"/>
              </a:spcAft>
              <a:buSzPts val="2200"/>
              <a:buChar char="◦"/>
              <a:defRPr/>
            </a:lvl4pPr>
            <a:lvl5pPr marL="2286000" lvl="4" indent="-368300">
              <a:spcBef>
                <a:spcPts val="1000"/>
              </a:spcBef>
              <a:spcAft>
                <a:spcPts val="0"/>
              </a:spcAft>
              <a:buSzPts val="2200"/>
              <a:buChar char="◦"/>
              <a:defRPr/>
            </a:lvl5pPr>
            <a:lvl6pPr marL="2743200" lvl="5" indent="-368300">
              <a:spcBef>
                <a:spcPts val="1000"/>
              </a:spcBef>
              <a:spcAft>
                <a:spcPts val="0"/>
              </a:spcAft>
              <a:buSzPts val="2200"/>
              <a:buChar char="◦"/>
              <a:defRPr/>
            </a:lvl6pPr>
            <a:lvl7pPr marL="3200400" lvl="6" indent="-368300">
              <a:spcBef>
                <a:spcPts val="1000"/>
              </a:spcBef>
              <a:spcAft>
                <a:spcPts val="0"/>
              </a:spcAft>
              <a:buSzPts val="2200"/>
              <a:buChar char="◦"/>
              <a:defRPr/>
            </a:lvl7pPr>
            <a:lvl8pPr marL="3657600" lvl="7" indent="-368300">
              <a:spcBef>
                <a:spcPts val="1000"/>
              </a:spcBef>
              <a:spcAft>
                <a:spcPts val="0"/>
              </a:spcAft>
              <a:buSzPts val="2200"/>
              <a:buChar char="◦"/>
              <a:defRPr/>
            </a:lvl8pPr>
            <a:lvl9pPr marL="4114800" lvl="8" indent="-368300">
              <a:spcBef>
                <a:spcPts val="1000"/>
              </a:spcBef>
              <a:spcAft>
                <a:spcPts val="1000"/>
              </a:spcAft>
              <a:buSzPts val="2200"/>
              <a:buChar char="◦"/>
              <a:defRPr/>
            </a:lvl9pPr>
          </a:lstStyle>
          <a:p>
            <a:endParaRPr/>
          </a:p>
        </p:txBody>
      </p:sp>
      <p:sp>
        <p:nvSpPr>
          <p:cNvPr id="25" name="Google Shape;25;p5"/>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 2 columns" type="twoColTx">
  <p:cSld name="TITLE_AND_TWO_COLUMNS">
    <p:bg>
      <p:bgPr>
        <a:gradFill>
          <a:gsLst>
            <a:gs pos="0">
              <a:srgbClr val="46E180"/>
            </a:gs>
            <a:gs pos="100000">
              <a:srgbClr val="B8DF32"/>
            </a:gs>
          </a:gsLst>
          <a:lin ang="5400700" scaled="0"/>
        </a:gradFill>
        <a:effectLst/>
      </p:bgPr>
    </p:bg>
    <p:spTree>
      <p:nvGrpSpPr>
        <p:cNvPr id="1" name="Shape 31"/>
        <p:cNvGrpSpPr/>
        <p:nvPr/>
      </p:nvGrpSpPr>
      <p:grpSpPr>
        <a:xfrm>
          <a:off x="0" y="0"/>
          <a:ext cx="0" cy="0"/>
          <a:chOff x="0" y="0"/>
          <a:chExt cx="0" cy="0"/>
        </a:xfrm>
      </p:grpSpPr>
      <p:pic>
        <p:nvPicPr>
          <p:cNvPr id="32" name="Google Shape;32;p7"/>
          <p:cNvPicPr preferRelativeResize="0"/>
          <p:nvPr/>
        </p:nvPicPr>
        <p:blipFill>
          <a:blip r:embed="rId2">
            <a:alphaModFix/>
          </a:blip>
          <a:stretch>
            <a:fillRect/>
          </a:stretch>
        </p:blipFill>
        <p:spPr>
          <a:xfrm>
            <a:off x="0" y="0"/>
            <a:ext cx="9144000" cy="5143500"/>
          </a:xfrm>
          <a:prstGeom prst="rect">
            <a:avLst/>
          </a:prstGeom>
          <a:noFill/>
          <a:ln>
            <a:noFill/>
          </a:ln>
        </p:spPr>
      </p:pic>
      <p:sp>
        <p:nvSpPr>
          <p:cNvPr id="33" name="Google Shape;33;p7"/>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34" name="Google Shape;34;p7"/>
          <p:cNvSpPr txBox="1">
            <a:spLocks noGrp="1"/>
          </p:cNvSpPr>
          <p:nvPr>
            <p:ph type="body" idx="1"/>
          </p:nvPr>
        </p:nvSpPr>
        <p:spPr>
          <a:xfrm>
            <a:off x="3844325"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5" name="Google Shape;35;p7"/>
          <p:cNvSpPr txBox="1">
            <a:spLocks noGrp="1"/>
          </p:cNvSpPr>
          <p:nvPr>
            <p:ph type="body" idx="2"/>
          </p:nvPr>
        </p:nvSpPr>
        <p:spPr>
          <a:xfrm>
            <a:off x="6436624" y="805325"/>
            <a:ext cx="2250300" cy="3540600"/>
          </a:xfrm>
          <a:prstGeom prst="rect">
            <a:avLst/>
          </a:prstGeom>
        </p:spPr>
        <p:txBody>
          <a:bodyPr spcFirstLastPara="1" wrap="square" lIns="0" tIns="0" rIns="0" bIns="0" anchor="ctr" anchorCtr="0">
            <a:noAutofit/>
          </a:bodyPr>
          <a:lstStyle>
            <a:lvl1pPr marL="457200" lvl="0" indent="-342900">
              <a:spcBef>
                <a:spcPts val="600"/>
              </a:spcBef>
              <a:spcAft>
                <a:spcPts val="0"/>
              </a:spcAft>
              <a:buSzPts val="1800"/>
              <a:buChar char="◦"/>
              <a:defRPr sz="1800"/>
            </a:lvl1pPr>
            <a:lvl2pPr marL="914400" lvl="1" indent="-342900">
              <a:spcBef>
                <a:spcPts val="1000"/>
              </a:spcBef>
              <a:spcAft>
                <a:spcPts val="0"/>
              </a:spcAft>
              <a:buSzPts val="1800"/>
              <a:buChar char="◦"/>
              <a:defRPr sz="1800"/>
            </a:lvl2pPr>
            <a:lvl3pPr marL="1371600" lvl="2" indent="-342900">
              <a:spcBef>
                <a:spcPts val="1000"/>
              </a:spcBef>
              <a:spcAft>
                <a:spcPts val="0"/>
              </a:spcAft>
              <a:buSzPts val="1800"/>
              <a:buChar char="◦"/>
              <a:defRPr sz="1800"/>
            </a:lvl3pPr>
            <a:lvl4pPr marL="1828800" lvl="3" indent="-342900">
              <a:spcBef>
                <a:spcPts val="1000"/>
              </a:spcBef>
              <a:spcAft>
                <a:spcPts val="0"/>
              </a:spcAft>
              <a:buSzPts val="1800"/>
              <a:buChar char="◦"/>
              <a:defRPr sz="1800"/>
            </a:lvl4pPr>
            <a:lvl5pPr marL="2286000" lvl="4" indent="-342900">
              <a:spcBef>
                <a:spcPts val="1000"/>
              </a:spcBef>
              <a:spcAft>
                <a:spcPts val="0"/>
              </a:spcAft>
              <a:buSzPts val="1800"/>
              <a:buChar char="◦"/>
              <a:defRPr sz="1800"/>
            </a:lvl5pPr>
            <a:lvl6pPr marL="2743200" lvl="5" indent="-342900">
              <a:spcBef>
                <a:spcPts val="1000"/>
              </a:spcBef>
              <a:spcAft>
                <a:spcPts val="0"/>
              </a:spcAft>
              <a:buSzPts val="1800"/>
              <a:buChar char="◦"/>
              <a:defRPr sz="1800"/>
            </a:lvl6pPr>
            <a:lvl7pPr marL="3200400" lvl="6" indent="-342900">
              <a:spcBef>
                <a:spcPts val="1000"/>
              </a:spcBef>
              <a:spcAft>
                <a:spcPts val="0"/>
              </a:spcAft>
              <a:buSzPts val="1800"/>
              <a:buChar char="◦"/>
              <a:defRPr sz="1800"/>
            </a:lvl7pPr>
            <a:lvl8pPr marL="3657600" lvl="7" indent="-342900">
              <a:spcBef>
                <a:spcPts val="1000"/>
              </a:spcBef>
              <a:spcAft>
                <a:spcPts val="0"/>
              </a:spcAft>
              <a:buSzPts val="1800"/>
              <a:buChar char="◦"/>
              <a:defRPr sz="1800"/>
            </a:lvl8pPr>
            <a:lvl9pPr marL="4114800" lvl="8" indent="-342900">
              <a:spcBef>
                <a:spcPts val="1000"/>
              </a:spcBef>
              <a:spcAft>
                <a:spcPts val="1000"/>
              </a:spcAft>
              <a:buSzPts val="1800"/>
              <a:buChar char="◦"/>
              <a:defRPr sz="1800"/>
            </a:lvl9pPr>
          </a:lstStyle>
          <a:p>
            <a:endParaRPr/>
          </a:p>
        </p:txBody>
      </p:sp>
      <p:sp>
        <p:nvSpPr>
          <p:cNvPr id="36" name="Google Shape;36;p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 3 columns">
  <p:cSld name="TITLE_AND_TWO_COLUMNS_1">
    <p:bg>
      <p:bgPr>
        <a:gradFill>
          <a:gsLst>
            <a:gs pos="0">
              <a:srgbClr val="E61E7F"/>
            </a:gs>
            <a:gs pos="100000">
              <a:srgbClr val="FF9900"/>
            </a:gs>
          </a:gsLst>
          <a:lin ang="5400700" scaled="0"/>
        </a:gradFill>
        <a:effectLst/>
      </p:bgPr>
    </p:bg>
    <p:spTree>
      <p:nvGrpSpPr>
        <p:cNvPr id="1" name="Shape 37"/>
        <p:cNvGrpSpPr/>
        <p:nvPr/>
      </p:nvGrpSpPr>
      <p:grpSpPr>
        <a:xfrm>
          <a:off x="0" y="0"/>
          <a:ext cx="0" cy="0"/>
          <a:chOff x="0" y="0"/>
          <a:chExt cx="0" cy="0"/>
        </a:xfrm>
      </p:grpSpPr>
      <p:pic>
        <p:nvPicPr>
          <p:cNvPr id="38" name="Google Shape;38;p8"/>
          <p:cNvPicPr preferRelativeResize="0"/>
          <p:nvPr/>
        </p:nvPicPr>
        <p:blipFill>
          <a:blip r:embed="rId2">
            <a:alphaModFix/>
          </a:blip>
          <a:stretch>
            <a:fillRect/>
          </a:stretch>
        </p:blipFill>
        <p:spPr>
          <a:xfrm>
            <a:off x="0" y="0"/>
            <a:ext cx="9144000" cy="5143500"/>
          </a:xfrm>
          <a:prstGeom prst="rect">
            <a:avLst/>
          </a:prstGeom>
          <a:noFill/>
          <a:ln>
            <a:noFill/>
          </a:ln>
        </p:spPr>
      </p:pic>
      <p:sp>
        <p:nvSpPr>
          <p:cNvPr id="39" name="Google Shape;39;p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rtl="0">
              <a:spcBef>
                <a:spcPts val="0"/>
              </a:spcBef>
              <a:spcAft>
                <a:spcPts val="0"/>
              </a:spcAft>
              <a:buSzPts val="2600"/>
              <a:buNone/>
              <a:defRPr/>
            </a:lvl1pPr>
            <a:lvl2pPr lvl="1" rtl="0">
              <a:spcBef>
                <a:spcPts val="0"/>
              </a:spcBef>
              <a:spcAft>
                <a:spcPts val="0"/>
              </a:spcAft>
              <a:buSzPts val="2600"/>
              <a:buNone/>
              <a:defRPr/>
            </a:lvl2pPr>
            <a:lvl3pPr lvl="2" rtl="0">
              <a:spcBef>
                <a:spcPts val="0"/>
              </a:spcBef>
              <a:spcAft>
                <a:spcPts val="0"/>
              </a:spcAft>
              <a:buSzPts val="2600"/>
              <a:buNone/>
              <a:defRPr/>
            </a:lvl3pPr>
            <a:lvl4pPr lvl="3" rtl="0">
              <a:spcBef>
                <a:spcPts val="0"/>
              </a:spcBef>
              <a:spcAft>
                <a:spcPts val="0"/>
              </a:spcAft>
              <a:buSzPts val="2600"/>
              <a:buNone/>
              <a:defRPr/>
            </a:lvl4pPr>
            <a:lvl5pPr lvl="4" rtl="0">
              <a:spcBef>
                <a:spcPts val="0"/>
              </a:spcBef>
              <a:spcAft>
                <a:spcPts val="0"/>
              </a:spcAft>
              <a:buSzPts val="2600"/>
              <a:buNone/>
              <a:defRPr/>
            </a:lvl5pPr>
            <a:lvl6pPr lvl="5" rtl="0">
              <a:spcBef>
                <a:spcPts val="0"/>
              </a:spcBef>
              <a:spcAft>
                <a:spcPts val="0"/>
              </a:spcAft>
              <a:buSzPts val="2600"/>
              <a:buNone/>
              <a:defRPr/>
            </a:lvl6pPr>
            <a:lvl7pPr lvl="6" rtl="0">
              <a:spcBef>
                <a:spcPts val="0"/>
              </a:spcBef>
              <a:spcAft>
                <a:spcPts val="0"/>
              </a:spcAft>
              <a:buSzPts val="2600"/>
              <a:buNone/>
              <a:defRPr/>
            </a:lvl7pPr>
            <a:lvl8pPr lvl="7" rtl="0">
              <a:spcBef>
                <a:spcPts val="0"/>
              </a:spcBef>
              <a:spcAft>
                <a:spcPts val="0"/>
              </a:spcAft>
              <a:buSzPts val="2600"/>
              <a:buNone/>
              <a:defRPr/>
            </a:lvl8pPr>
            <a:lvl9pPr lvl="8" rtl="0">
              <a:spcBef>
                <a:spcPts val="0"/>
              </a:spcBef>
              <a:spcAft>
                <a:spcPts val="0"/>
              </a:spcAft>
              <a:buSzPts val="2600"/>
              <a:buNone/>
              <a:defRPr/>
            </a:lvl9pPr>
          </a:lstStyle>
          <a:p>
            <a:endParaRPr/>
          </a:p>
        </p:txBody>
      </p:sp>
      <p:sp>
        <p:nvSpPr>
          <p:cNvPr id="40" name="Google Shape;40;p8"/>
          <p:cNvSpPr txBox="1">
            <a:spLocks noGrp="1"/>
          </p:cNvSpPr>
          <p:nvPr>
            <p:ph type="body" idx="1"/>
          </p:nvPr>
        </p:nvSpPr>
        <p:spPr>
          <a:xfrm>
            <a:off x="3844325"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1" name="Google Shape;41;p8"/>
          <p:cNvSpPr txBox="1">
            <a:spLocks noGrp="1"/>
          </p:cNvSpPr>
          <p:nvPr>
            <p:ph type="body" idx="2"/>
          </p:nvPr>
        </p:nvSpPr>
        <p:spPr>
          <a:xfrm>
            <a:off x="5524777"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2" name="Google Shape;42;p8"/>
          <p:cNvSpPr txBox="1">
            <a:spLocks noGrp="1"/>
          </p:cNvSpPr>
          <p:nvPr>
            <p:ph type="body" idx="3"/>
          </p:nvPr>
        </p:nvSpPr>
        <p:spPr>
          <a:xfrm>
            <a:off x="7205229" y="797725"/>
            <a:ext cx="1481700" cy="3540600"/>
          </a:xfrm>
          <a:prstGeom prst="rect">
            <a:avLst/>
          </a:prstGeom>
        </p:spPr>
        <p:txBody>
          <a:bodyPr spcFirstLastPara="1" wrap="square" lIns="0" tIns="0" rIns="0" bIns="0" anchor="ctr" anchorCtr="0">
            <a:noAutofit/>
          </a:bodyPr>
          <a:lstStyle>
            <a:lvl1pPr marL="457200" lvl="0" indent="-317500" rtl="0">
              <a:spcBef>
                <a:spcPts val="600"/>
              </a:spcBef>
              <a:spcAft>
                <a:spcPts val="0"/>
              </a:spcAft>
              <a:buSzPts val="1400"/>
              <a:buChar char="◦"/>
              <a:defRPr sz="1400"/>
            </a:lvl1pPr>
            <a:lvl2pPr marL="914400" lvl="1" indent="-317500" rtl="0">
              <a:spcBef>
                <a:spcPts val="1000"/>
              </a:spcBef>
              <a:spcAft>
                <a:spcPts val="0"/>
              </a:spcAft>
              <a:buSzPts val="1400"/>
              <a:buChar char="◦"/>
              <a:defRPr sz="1400"/>
            </a:lvl2pPr>
            <a:lvl3pPr marL="1371600" lvl="2" indent="-317500" rtl="0">
              <a:spcBef>
                <a:spcPts val="1000"/>
              </a:spcBef>
              <a:spcAft>
                <a:spcPts val="0"/>
              </a:spcAft>
              <a:buSzPts val="1400"/>
              <a:buChar char="◦"/>
              <a:defRPr sz="1400"/>
            </a:lvl3pPr>
            <a:lvl4pPr marL="1828800" lvl="3" indent="-317500" rtl="0">
              <a:spcBef>
                <a:spcPts val="1000"/>
              </a:spcBef>
              <a:spcAft>
                <a:spcPts val="0"/>
              </a:spcAft>
              <a:buSzPts val="1400"/>
              <a:buChar char="◦"/>
              <a:defRPr sz="1400"/>
            </a:lvl4pPr>
            <a:lvl5pPr marL="2286000" lvl="4" indent="-317500" rtl="0">
              <a:spcBef>
                <a:spcPts val="1000"/>
              </a:spcBef>
              <a:spcAft>
                <a:spcPts val="0"/>
              </a:spcAft>
              <a:buSzPts val="1400"/>
              <a:buChar char="◦"/>
              <a:defRPr sz="1400"/>
            </a:lvl5pPr>
            <a:lvl6pPr marL="2743200" lvl="5" indent="-317500" rtl="0">
              <a:spcBef>
                <a:spcPts val="1000"/>
              </a:spcBef>
              <a:spcAft>
                <a:spcPts val="0"/>
              </a:spcAft>
              <a:buSzPts val="1400"/>
              <a:buChar char="◦"/>
              <a:defRPr sz="1400"/>
            </a:lvl6pPr>
            <a:lvl7pPr marL="3200400" lvl="6" indent="-317500" rtl="0">
              <a:spcBef>
                <a:spcPts val="1000"/>
              </a:spcBef>
              <a:spcAft>
                <a:spcPts val="0"/>
              </a:spcAft>
              <a:buSzPts val="1400"/>
              <a:buChar char="◦"/>
              <a:defRPr sz="1400"/>
            </a:lvl7pPr>
            <a:lvl8pPr marL="3657600" lvl="7" indent="-317500" rtl="0">
              <a:spcBef>
                <a:spcPts val="1000"/>
              </a:spcBef>
              <a:spcAft>
                <a:spcPts val="0"/>
              </a:spcAft>
              <a:buSzPts val="1400"/>
              <a:buChar char="◦"/>
              <a:defRPr sz="1400"/>
            </a:lvl8pPr>
            <a:lvl9pPr marL="4114800" lvl="8" indent="-317500" rtl="0">
              <a:spcBef>
                <a:spcPts val="1000"/>
              </a:spcBef>
              <a:spcAft>
                <a:spcPts val="1000"/>
              </a:spcAft>
              <a:buSzPts val="1400"/>
              <a:buChar char="◦"/>
              <a:defRPr sz="1400"/>
            </a:lvl9pPr>
          </a:lstStyle>
          <a:p>
            <a:endParaRPr/>
          </a:p>
        </p:txBody>
      </p:sp>
      <p:sp>
        <p:nvSpPr>
          <p:cNvPr id="43" name="Google Shape;43;p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bg>
      <p:bgPr>
        <a:gradFill>
          <a:gsLst>
            <a:gs pos="0">
              <a:srgbClr val="FF8700"/>
            </a:gs>
            <a:gs pos="100000">
              <a:srgbClr val="FFD900"/>
            </a:gs>
          </a:gsLst>
          <a:lin ang="5400700" scaled="0"/>
        </a:gradFill>
        <a:effectLst/>
      </p:bgPr>
    </p:bg>
    <p:spTree>
      <p:nvGrpSpPr>
        <p:cNvPr id="1" name="Shape 44"/>
        <p:cNvGrpSpPr/>
        <p:nvPr/>
      </p:nvGrpSpPr>
      <p:grpSpPr>
        <a:xfrm>
          <a:off x="0" y="0"/>
          <a:ext cx="0" cy="0"/>
          <a:chOff x="0" y="0"/>
          <a:chExt cx="0" cy="0"/>
        </a:xfrm>
      </p:grpSpPr>
      <p:pic>
        <p:nvPicPr>
          <p:cNvPr id="45" name="Google Shape;45;p9"/>
          <p:cNvPicPr preferRelativeResize="0"/>
          <p:nvPr/>
        </p:nvPicPr>
        <p:blipFill>
          <a:blip r:embed="rId2">
            <a:alphaModFix/>
          </a:blip>
          <a:stretch>
            <a:fillRect/>
          </a:stretch>
        </p:blipFill>
        <p:spPr>
          <a:xfrm>
            <a:off x="0" y="0"/>
            <a:ext cx="9144000" cy="5143500"/>
          </a:xfrm>
          <a:prstGeom prst="rect">
            <a:avLst/>
          </a:prstGeom>
          <a:noFill/>
          <a:ln>
            <a:noFill/>
          </a:ln>
        </p:spPr>
      </p:pic>
      <p:sp>
        <p:nvSpPr>
          <p:cNvPr id="46" name="Google Shape;46;p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lvl1pPr lvl="0">
              <a:spcBef>
                <a:spcPts val="0"/>
              </a:spcBef>
              <a:spcAft>
                <a:spcPts val="0"/>
              </a:spcAft>
              <a:buSzPts val="2600"/>
              <a:buNone/>
              <a:defRPr/>
            </a:lvl1pPr>
            <a:lvl2pPr lvl="1">
              <a:spcBef>
                <a:spcPts val="0"/>
              </a:spcBef>
              <a:spcAft>
                <a:spcPts val="0"/>
              </a:spcAft>
              <a:buSzPts val="2600"/>
              <a:buNone/>
              <a:defRPr/>
            </a:lvl2pPr>
            <a:lvl3pPr lvl="2">
              <a:spcBef>
                <a:spcPts val="0"/>
              </a:spcBef>
              <a:spcAft>
                <a:spcPts val="0"/>
              </a:spcAft>
              <a:buSzPts val="2600"/>
              <a:buNone/>
              <a:defRPr/>
            </a:lvl3pPr>
            <a:lvl4pPr lvl="3">
              <a:spcBef>
                <a:spcPts val="0"/>
              </a:spcBef>
              <a:spcAft>
                <a:spcPts val="0"/>
              </a:spcAft>
              <a:buSzPts val="2600"/>
              <a:buNone/>
              <a:defRPr/>
            </a:lvl4pPr>
            <a:lvl5pPr lvl="4">
              <a:spcBef>
                <a:spcPts val="0"/>
              </a:spcBef>
              <a:spcAft>
                <a:spcPts val="0"/>
              </a:spcAft>
              <a:buSzPts val="2600"/>
              <a:buNone/>
              <a:defRPr/>
            </a:lvl5pPr>
            <a:lvl6pPr lvl="5">
              <a:spcBef>
                <a:spcPts val="0"/>
              </a:spcBef>
              <a:spcAft>
                <a:spcPts val="0"/>
              </a:spcAft>
              <a:buSzPts val="2600"/>
              <a:buNone/>
              <a:defRPr/>
            </a:lvl6pPr>
            <a:lvl7pPr lvl="6">
              <a:spcBef>
                <a:spcPts val="0"/>
              </a:spcBef>
              <a:spcAft>
                <a:spcPts val="0"/>
              </a:spcAft>
              <a:buSzPts val="2600"/>
              <a:buNone/>
              <a:defRPr/>
            </a:lvl7pPr>
            <a:lvl8pPr lvl="7">
              <a:spcBef>
                <a:spcPts val="0"/>
              </a:spcBef>
              <a:spcAft>
                <a:spcPts val="0"/>
              </a:spcAft>
              <a:buSzPts val="2600"/>
              <a:buNone/>
              <a:defRPr/>
            </a:lvl8pPr>
            <a:lvl9pPr lvl="8">
              <a:spcBef>
                <a:spcPts val="0"/>
              </a:spcBef>
              <a:spcAft>
                <a:spcPts val="0"/>
              </a:spcAft>
              <a:buSzPts val="2600"/>
              <a:buNone/>
              <a:defRPr/>
            </a:lvl9pPr>
          </a:lstStyle>
          <a:p>
            <a:endParaRPr/>
          </a:p>
        </p:txBody>
      </p:sp>
      <p:sp>
        <p:nvSpPr>
          <p:cNvPr id="47" name="Google Shape;47;p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bg>
      <p:bgPr>
        <a:gradFill>
          <a:gsLst>
            <a:gs pos="0">
              <a:srgbClr val="E61E7F"/>
            </a:gs>
            <a:gs pos="100000">
              <a:srgbClr val="FF9900"/>
            </a:gs>
          </a:gsLst>
          <a:lin ang="5400700" scaled="0"/>
        </a:gradFill>
        <a:effectLst/>
      </p:bgPr>
    </p:bg>
    <p:spTree>
      <p:nvGrpSpPr>
        <p:cNvPr id="1" name="Shape 52"/>
        <p:cNvGrpSpPr/>
        <p:nvPr/>
      </p:nvGrpSpPr>
      <p:grpSpPr>
        <a:xfrm>
          <a:off x="0" y="0"/>
          <a:ext cx="0" cy="0"/>
          <a:chOff x="0" y="0"/>
          <a:chExt cx="0" cy="0"/>
        </a:xfrm>
      </p:grpSpPr>
      <p:sp>
        <p:nvSpPr>
          <p:cNvPr id="53" name="Google Shape;53;p1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11"/>
          <p:cNvPicPr preferRelativeResize="0"/>
          <p:nvPr/>
        </p:nvPicPr>
        <p:blipFill>
          <a:blip r:embed="rId2">
            <a:alphaModFix/>
          </a:blip>
          <a:stretch>
            <a:fillRect/>
          </a:stretch>
        </p:blipFill>
        <p:spPr>
          <a:xfrm>
            <a:off x="0" y="0"/>
            <a:ext cx="9144000" cy="5143500"/>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
    <p:bg>
      <p:bgPr>
        <a:gradFill>
          <a:gsLst>
            <a:gs pos="0">
              <a:srgbClr val="3C78D8"/>
            </a:gs>
            <a:gs pos="100000">
              <a:srgbClr val="00FFFF"/>
            </a:gs>
          </a:gsLst>
          <a:lin ang="5400700"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9000" y="911700"/>
            <a:ext cx="2020800" cy="3327600"/>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lvl1pPr lvl="0">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1pPr>
            <a:lvl2pPr lvl="1">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2pPr>
            <a:lvl3pPr lvl="2">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3pPr>
            <a:lvl4pPr lvl="3">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4pPr>
            <a:lvl5pPr lvl="4">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5pPr>
            <a:lvl6pPr lvl="5">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6pPr>
            <a:lvl7pPr lvl="6">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7pPr>
            <a:lvl8pPr lvl="7">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8pPr>
            <a:lvl9pPr lvl="8">
              <a:spcBef>
                <a:spcPts val="0"/>
              </a:spcBef>
              <a:spcAft>
                <a:spcPts val="0"/>
              </a:spcAft>
              <a:buClr>
                <a:schemeClr val="lt1"/>
              </a:buClr>
              <a:buSzPts val="2600"/>
              <a:buFont typeface="Montserrat ExtraBold"/>
              <a:buNone/>
              <a:defRPr sz="2600">
                <a:solidFill>
                  <a:schemeClr val="lt1"/>
                </a:solidFill>
                <a:latin typeface="Montserrat ExtraBold"/>
                <a:ea typeface="Montserrat ExtraBold"/>
                <a:cs typeface="Montserrat ExtraBold"/>
                <a:sym typeface="Montserrat ExtraBold"/>
              </a:defRPr>
            </a:lvl9pPr>
          </a:lstStyle>
          <a:p>
            <a:endParaRPr/>
          </a:p>
        </p:txBody>
      </p:sp>
      <p:sp>
        <p:nvSpPr>
          <p:cNvPr id="7" name="Google Shape;7;p1"/>
          <p:cNvSpPr txBox="1">
            <a:spLocks noGrp="1"/>
          </p:cNvSpPr>
          <p:nvPr>
            <p:ph type="body" idx="1"/>
          </p:nvPr>
        </p:nvSpPr>
        <p:spPr>
          <a:xfrm>
            <a:off x="3844325" y="805325"/>
            <a:ext cx="4842600" cy="3548100"/>
          </a:xfrm>
          <a:prstGeom prst="rect">
            <a:avLst/>
          </a:prstGeom>
          <a:noFill/>
          <a:ln>
            <a:noFill/>
          </a:ln>
        </p:spPr>
        <p:txBody>
          <a:bodyPr spcFirstLastPara="1" wrap="square" lIns="0" tIns="0" rIns="0" bIns="0" anchor="ctr" anchorCtr="0">
            <a:noAutofit/>
          </a:bodyPr>
          <a:lstStyle>
            <a:lvl1pPr marL="457200" lvl="0" indent="-368300">
              <a:lnSpc>
                <a:spcPct val="115000"/>
              </a:lnSpc>
              <a:spcBef>
                <a:spcPts val="6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1pPr>
            <a:lvl2pPr marL="914400" lvl="1"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2pPr>
            <a:lvl3pPr marL="1371600" lvl="2" indent="-368300">
              <a:lnSpc>
                <a:spcPct val="115000"/>
              </a:lnSpc>
              <a:spcBef>
                <a:spcPts val="1000"/>
              </a:spcBef>
              <a:spcAft>
                <a:spcPts val="0"/>
              </a:spcAft>
              <a:buClr>
                <a:schemeClr val="dk2"/>
              </a:buClr>
              <a:buSzPts val="2200"/>
              <a:buFont typeface="Montserrat Light"/>
              <a:buChar char="◦"/>
              <a:defRPr sz="2200">
                <a:solidFill>
                  <a:schemeClr val="dk1"/>
                </a:solidFill>
                <a:latin typeface="Montserrat Light"/>
                <a:ea typeface="Montserrat Light"/>
                <a:cs typeface="Montserrat Light"/>
                <a:sym typeface="Montserrat Light"/>
              </a:defRPr>
            </a:lvl3pPr>
            <a:lvl4pPr marL="1828800" lvl="3"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4pPr>
            <a:lvl5pPr marL="2286000" lvl="4"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5pPr>
            <a:lvl6pPr marL="2743200" lvl="5"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6pPr>
            <a:lvl7pPr marL="3200400" lvl="6"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7pPr>
            <a:lvl8pPr marL="3657600" lvl="7" indent="-368300">
              <a:lnSpc>
                <a:spcPct val="115000"/>
              </a:lnSpc>
              <a:spcBef>
                <a:spcPts val="1000"/>
              </a:spcBef>
              <a:spcAft>
                <a:spcPts val="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8pPr>
            <a:lvl9pPr marL="4114800" lvl="8" indent="-368300">
              <a:lnSpc>
                <a:spcPct val="115000"/>
              </a:lnSpc>
              <a:spcBef>
                <a:spcPts val="1000"/>
              </a:spcBef>
              <a:spcAft>
                <a:spcPts val="1000"/>
              </a:spcAft>
              <a:buClr>
                <a:schemeClr val="dk1"/>
              </a:buClr>
              <a:buSzPts val="2200"/>
              <a:buFont typeface="Montserrat Light"/>
              <a:buChar char="◦"/>
              <a:defRPr sz="2200">
                <a:solidFill>
                  <a:schemeClr val="dk1"/>
                </a:solidFill>
                <a:latin typeface="Montserrat Light"/>
                <a:ea typeface="Montserrat Light"/>
                <a:cs typeface="Montserrat Light"/>
                <a:sym typeface="Montserrat Light"/>
              </a:defRPr>
            </a:lvl9pPr>
          </a:lstStyle>
          <a:p>
            <a:endParaRPr/>
          </a:p>
        </p:txBody>
      </p:sp>
      <p:sp>
        <p:nvSpPr>
          <p:cNvPr id="8" name="Google Shape;8;p1"/>
          <p:cNvSpPr txBox="1">
            <a:spLocks noGrp="1"/>
          </p:cNvSpPr>
          <p:nvPr>
            <p:ph type="sldNum" idx="12"/>
          </p:nvPr>
        </p:nvSpPr>
        <p:spPr>
          <a:xfrm>
            <a:off x="8480584" y="4749851"/>
            <a:ext cx="548700" cy="393600"/>
          </a:xfrm>
          <a:prstGeom prst="rect">
            <a:avLst/>
          </a:prstGeom>
          <a:noFill/>
          <a:ln>
            <a:noFill/>
          </a:ln>
        </p:spPr>
        <p:txBody>
          <a:bodyPr spcFirstLastPara="1" wrap="square" lIns="0" tIns="0" rIns="0" bIns="0" anchor="ctr" anchorCtr="0">
            <a:noAutofit/>
          </a:bodyPr>
          <a:lstStyle>
            <a:lvl1pPr lvl="0" algn="r">
              <a:buNone/>
              <a:defRPr sz="1200">
                <a:solidFill>
                  <a:schemeClr val="dk2"/>
                </a:solidFill>
                <a:latin typeface="Montserrat Light"/>
                <a:ea typeface="Montserrat Light"/>
                <a:cs typeface="Montserrat Light"/>
                <a:sym typeface="Montserrat Light"/>
              </a:defRPr>
            </a:lvl1pPr>
            <a:lvl2pPr lvl="1" algn="r">
              <a:buNone/>
              <a:defRPr sz="1200">
                <a:solidFill>
                  <a:schemeClr val="dk2"/>
                </a:solidFill>
                <a:latin typeface="Montserrat Light"/>
                <a:ea typeface="Montserrat Light"/>
                <a:cs typeface="Montserrat Light"/>
                <a:sym typeface="Montserrat Light"/>
              </a:defRPr>
            </a:lvl2pPr>
            <a:lvl3pPr lvl="2" algn="r">
              <a:buNone/>
              <a:defRPr sz="1200">
                <a:solidFill>
                  <a:schemeClr val="dk2"/>
                </a:solidFill>
                <a:latin typeface="Montserrat Light"/>
                <a:ea typeface="Montserrat Light"/>
                <a:cs typeface="Montserrat Light"/>
                <a:sym typeface="Montserrat Light"/>
              </a:defRPr>
            </a:lvl3pPr>
            <a:lvl4pPr lvl="3" algn="r">
              <a:buNone/>
              <a:defRPr sz="1200">
                <a:solidFill>
                  <a:schemeClr val="dk2"/>
                </a:solidFill>
                <a:latin typeface="Montserrat Light"/>
                <a:ea typeface="Montserrat Light"/>
                <a:cs typeface="Montserrat Light"/>
                <a:sym typeface="Montserrat Light"/>
              </a:defRPr>
            </a:lvl4pPr>
            <a:lvl5pPr lvl="4" algn="r">
              <a:buNone/>
              <a:defRPr sz="1200">
                <a:solidFill>
                  <a:schemeClr val="dk2"/>
                </a:solidFill>
                <a:latin typeface="Montserrat Light"/>
                <a:ea typeface="Montserrat Light"/>
                <a:cs typeface="Montserrat Light"/>
                <a:sym typeface="Montserrat Light"/>
              </a:defRPr>
            </a:lvl5pPr>
            <a:lvl6pPr lvl="5" algn="r">
              <a:buNone/>
              <a:defRPr sz="1200">
                <a:solidFill>
                  <a:schemeClr val="dk2"/>
                </a:solidFill>
                <a:latin typeface="Montserrat Light"/>
                <a:ea typeface="Montserrat Light"/>
                <a:cs typeface="Montserrat Light"/>
                <a:sym typeface="Montserrat Light"/>
              </a:defRPr>
            </a:lvl6pPr>
            <a:lvl7pPr lvl="6" algn="r">
              <a:buNone/>
              <a:defRPr sz="1200">
                <a:solidFill>
                  <a:schemeClr val="dk2"/>
                </a:solidFill>
                <a:latin typeface="Montserrat Light"/>
                <a:ea typeface="Montserrat Light"/>
                <a:cs typeface="Montserrat Light"/>
                <a:sym typeface="Montserrat Light"/>
              </a:defRPr>
            </a:lvl7pPr>
            <a:lvl8pPr lvl="7" algn="r">
              <a:buNone/>
              <a:defRPr sz="1200">
                <a:solidFill>
                  <a:schemeClr val="dk2"/>
                </a:solidFill>
                <a:latin typeface="Montserrat Light"/>
                <a:ea typeface="Montserrat Light"/>
                <a:cs typeface="Montserrat Light"/>
                <a:sym typeface="Montserrat Light"/>
              </a:defRPr>
            </a:lvl8pPr>
            <a:lvl9pPr lvl="8" algn="r">
              <a:buNone/>
              <a:defRPr sz="1200">
                <a:solidFill>
                  <a:schemeClr val="dk2"/>
                </a:solidFill>
                <a:latin typeface="Montserrat Light"/>
                <a:ea typeface="Montserrat Light"/>
                <a:cs typeface="Montserrat Light"/>
                <a:sym typeface="Montserrat Light"/>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3" r:id="rId3"/>
    <p:sldLayoutId id="2147483654" r:id="rId4"/>
    <p:sldLayoutId id="2147483655" r:id="rId5"/>
    <p:sldLayoutId id="2147483657" r:id="rId6"/>
  </p:sldLayoutIdLst>
  <p:transition>
    <p:fade thruBlk="1"/>
  </p:transition>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302050" y="1223200"/>
            <a:ext cx="4539900" cy="2697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TITLE</a:t>
            </a:r>
            <a:br>
              <a:rPr lang="en" dirty="0"/>
            </a:br>
            <a:r>
              <a:rPr lang="en" sz="1400" dirty="0"/>
              <a:t>By Corey Crooks</a:t>
            </a:r>
            <a:br>
              <a:rPr lang="en" sz="1400" dirty="0"/>
            </a:br>
            <a:r>
              <a:rPr lang="en" sz="1400" dirty="0"/>
              <a:t>September 28, 2022</a:t>
            </a:r>
            <a:br>
              <a:rPr lang="en" sz="1400" dirty="0"/>
            </a:br>
            <a:r>
              <a:rPr lang="en" sz="1400" dirty="0"/>
              <a:t>IT302—Human Computer Interaction</a:t>
            </a:r>
            <a:br>
              <a:rPr lang="en" sz="1400" dirty="0"/>
            </a:br>
            <a:r>
              <a:rPr lang="en" sz="1400" dirty="0"/>
              <a:t>Unit 5</a:t>
            </a:r>
            <a:endParaRPr sz="1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F4ED13C1-0BA4-CC55-293F-F2C560B0BA1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10</a:t>
            </a:fld>
            <a:endParaRPr lang="en"/>
          </a:p>
        </p:txBody>
      </p:sp>
      <p:pic>
        <p:nvPicPr>
          <p:cNvPr id="4" name="Picture 3">
            <a:extLst>
              <a:ext uri="{FF2B5EF4-FFF2-40B4-BE49-F238E27FC236}">
                <a16:creationId xmlns:a16="http://schemas.microsoft.com/office/drawing/2014/main" id="{56F12D75-B2D4-F3FA-CD2F-BBAF34E74D05}"/>
              </a:ext>
            </a:extLst>
          </p:cNvPr>
          <p:cNvPicPr>
            <a:picLocks noChangeAspect="1"/>
          </p:cNvPicPr>
          <p:nvPr/>
        </p:nvPicPr>
        <p:blipFill>
          <a:blip r:embed="rId2"/>
          <a:stretch>
            <a:fillRect/>
          </a:stretch>
        </p:blipFill>
        <p:spPr>
          <a:xfrm>
            <a:off x="594757" y="552168"/>
            <a:ext cx="7954485" cy="4039164"/>
          </a:xfrm>
          <a:prstGeom prst="rect">
            <a:avLst/>
          </a:prstGeom>
        </p:spPr>
      </p:pic>
    </p:spTree>
    <p:extLst>
      <p:ext uri="{BB962C8B-B14F-4D97-AF65-F5344CB8AC3E}">
        <p14:creationId xmlns:p14="http://schemas.microsoft.com/office/powerpoint/2010/main" val="38139374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B53453F0-3800-264C-DFCD-80B0E974C2F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11</a:t>
            </a:fld>
            <a:endParaRPr lang="en"/>
          </a:p>
        </p:txBody>
      </p:sp>
      <p:sp>
        <p:nvSpPr>
          <p:cNvPr id="4" name="Google Shape;122;p21">
            <a:extLst>
              <a:ext uri="{FF2B5EF4-FFF2-40B4-BE49-F238E27FC236}">
                <a16:creationId xmlns:a16="http://schemas.microsoft.com/office/drawing/2014/main" id="{63A15C02-0F8B-FE68-9E53-B6709289744B}"/>
              </a:ext>
            </a:extLst>
          </p:cNvPr>
          <p:cNvSpPr txBox="1">
            <a:spLocks/>
          </p:cNvSpPr>
          <p:nvPr/>
        </p:nvSpPr>
        <p:spPr>
          <a:xfrm>
            <a:off x="2205416" y="624484"/>
            <a:ext cx="4857738" cy="436454"/>
          </a:xfrm>
          <a:prstGeom prst="rect">
            <a:avLst/>
          </a:prstGeom>
          <a:noFill/>
          <a:ln>
            <a:noFill/>
          </a:ln>
          <a:effectLst>
            <a:outerShdw blurRad="42863" dist="9525" dir="5400000" algn="bl" rotWithShape="0">
              <a:srgbClr val="000000">
                <a:alpha val="20000"/>
              </a:srgbClr>
            </a:outerShdw>
          </a:effectLst>
        </p:spPr>
        <p:txBody>
          <a:bodyPr spcFirstLastPara="1" wrap="square" lIns="0" tIns="0" rIns="0" bIns="0"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1pPr>
            <a:lvl2pPr marR="0" lvl="1"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2pPr>
            <a:lvl3pPr marR="0" lvl="2"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3pPr>
            <a:lvl4pPr marR="0" lvl="3"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4pPr>
            <a:lvl5pPr marR="0" lvl="4"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5pPr>
            <a:lvl6pPr marR="0" lvl="5"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6pPr>
            <a:lvl7pPr marR="0" lvl="6"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7pPr>
            <a:lvl8pPr marR="0" lvl="7"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8pPr>
            <a:lvl9pPr marR="0" lvl="8" algn="l" rtl="0">
              <a:lnSpc>
                <a:spcPct val="100000"/>
              </a:lnSpc>
              <a:spcBef>
                <a:spcPts val="0"/>
              </a:spcBef>
              <a:spcAft>
                <a:spcPts val="0"/>
              </a:spcAft>
              <a:buClr>
                <a:schemeClr val="lt1"/>
              </a:buClr>
              <a:buSzPts val="2600"/>
              <a:buFont typeface="Montserrat ExtraBold"/>
              <a:buNone/>
              <a:defRPr sz="2600" b="0" i="0" u="none" strike="noStrike" cap="none">
                <a:solidFill>
                  <a:schemeClr val="lt1"/>
                </a:solidFill>
                <a:latin typeface="Montserrat ExtraBold"/>
                <a:ea typeface="Montserrat ExtraBold"/>
                <a:cs typeface="Montserrat ExtraBold"/>
                <a:sym typeface="Montserrat ExtraBold"/>
              </a:defRPr>
            </a:lvl9pPr>
          </a:lstStyle>
          <a:p>
            <a:pPr algn="ctr"/>
            <a:r>
              <a:rPr lang="en-US" dirty="0"/>
              <a:t>This Power-Point template:</a:t>
            </a:r>
          </a:p>
        </p:txBody>
      </p:sp>
      <p:sp>
        <p:nvSpPr>
          <p:cNvPr id="5" name="Google Shape;69;p14">
            <a:extLst>
              <a:ext uri="{FF2B5EF4-FFF2-40B4-BE49-F238E27FC236}">
                <a16:creationId xmlns:a16="http://schemas.microsoft.com/office/drawing/2014/main" id="{E6300A29-679D-BF1A-8466-A761A7500D86}"/>
              </a:ext>
            </a:extLst>
          </p:cNvPr>
          <p:cNvSpPr txBox="1">
            <a:spLocks/>
          </p:cNvSpPr>
          <p:nvPr/>
        </p:nvSpPr>
        <p:spPr>
          <a:xfrm>
            <a:off x="908887" y="1893193"/>
            <a:ext cx="2381787"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lgn="r">
              <a:buClr>
                <a:schemeClr val="dk1"/>
              </a:buClr>
              <a:buSzPts val="1100"/>
            </a:pPr>
            <a:r>
              <a:rPr lang="en-US" sz="1600" b="1" dirty="0">
                <a:solidFill>
                  <a:schemeClr val="bg1">
                    <a:lumMod val="95000"/>
                  </a:schemeClr>
                </a:solidFill>
              </a:rPr>
              <a:t>Name of Site:</a:t>
            </a:r>
          </a:p>
          <a:p>
            <a:pPr marL="171450" indent="-171450" algn="r">
              <a:buClr>
                <a:schemeClr val="dk1"/>
              </a:buClr>
              <a:buSzPts val="1100"/>
            </a:pPr>
            <a:r>
              <a:rPr lang="en-US" sz="1600" b="1" dirty="0">
                <a:solidFill>
                  <a:schemeClr val="bg1">
                    <a:lumMod val="95000"/>
                  </a:schemeClr>
                </a:solidFill>
              </a:rPr>
              <a:t>Name of Template:</a:t>
            </a:r>
          </a:p>
          <a:p>
            <a:pPr marL="171450" indent="-171450" algn="r">
              <a:buClr>
                <a:schemeClr val="dk1"/>
              </a:buClr>
              <a:buSzPts val="1100"/>
            </a:pPr>
            <a:r>
              <a:rPr lang="en-US" sz="1600" b="1" dirty="0">
                <a:solidFill>
                  <a:schemeClr val="bg1">
                    <a:lumMod val="95000"/>
                  </a:schemeClr>
                </a:solidFill>
              </a:rPr>
              <a:t>Full URL to Template:</a:t>
            </a:r>
          </a:p>
        </p:txBody>
      </p:sp>
      <p:sp>
        <p:nvSpPr>
          <p:cNvPr id="6" name="Google Shape;69;p14">
            <a:extLst>
              <a:ext uri="{FF2B5EF4-FFF2-40B4-BE49-F238E27FC236}">
                <a16:creationId xmlns:a16="http://schemas.microsoft.com/office/drawing/2014/main" id="{BD4BAAB3-68A2-518C-CAC7-2F503FF6969B}"/>
              </a:ext>
            </a:extLst>
          </p:cNvPr>
          <p:cNvSpPr txBox="1">
            <a:spLocks/>
          </p:cNvSpPr>
          <p:nvPr/>
        </p:nvSpPr>
        <p:spPr>
          <a:xfrm>
            <a:off x="3381106" y="1893193"/>
            <a:ext cx="5244540"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0" indent="0">
              <a:buClr>
                <a:schemeClr val="dk1"/>
              </a:buClr>
              <a:buSzPts val="1100"/>
              <a:buNone/>
            </a:pPr>
            <a:r>
              <a:rPr lang="en-US" sz="1600" b="1" dirty="0">
                <a:solidFill>
                  <a:schemeClr val="bg1">
                    <a:lumMod val="95000"/>
                  </a:schemeClr>
                </a:solidFill>
              </a:rPr>
              <a:t>Slide Carnival</a:t>
            </a:r>
          </a:p>
          <a:p>
            <a:pPr marL="0" indent="0">
              <a:buClr>
                <a:schemeClr val="dk1"/>
              </a:buClr>
              <a:buSzPts val="1100"/>
              <a:buNone/>
            </a:pPr>
            <a:r>
              <a:rPr lang="en-US" sz="1600" b="1" dirty="0">
                <a:solidFill>
                  <a:schemeClr val="bg1">
                    <a:lumMod val="95000"/>
                  </a:schemeClr>
                </a:solidFill>
              </a:rPr>
              <a:t>Colorful Brush Strokes</a:t>
            </a:r>
          </a:p>
          <a:p>
            <a:pPr marL="0" indent="0">
              <a:buClr>
                <a:schemeClr val="dk1"/>
              </a:buClr>
              <a:buSzPts val="1100"/>
              <a:buNone/>
            </a:pPr>
            <a:r>
              <a:rPr lang="en-US" sz="1600" b="1" dirty="0">
                <a:solidFill>
                  <a:schemeClr val="bg1">
                    <a:lumMod val="95000"/>
                  </a:schemeClr>
                </a:solidFill>
              </a:rPr>
              <a:t>https://www.slidescarnival.com/juliet-free-presentation-template/3373</a:t>
            </a:r>
          </a:p>
        </p:txBody>
      </p:sp>
    </p:spTree>
    <p:extLst>
      <p:ext uri="{BB962C8B-B14F-4D97-AF65-F5344CB8AC3E}">
        <p14:creationId xmlns:p14="http://schemas.microsoft.com/office/powerpoint/2010/main" val="34427214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E61E7F"/>
            </a:gs>
            <a:gs pos="100000">
              <a:srgbClr val="FF9900"/>
            </a:gs>
          </a:gsLst>
          <a:lin ang="5400700" scaled="0"/>
        </a:gradFill>
        <a:effectLst/>
      </p:bgPr>
    </p:bg>
    <p:spTree>
      <p:nvGrpSpPr>
        <p:cNvPr id="1" name="Shape 66"/>
        <p:cNvGrpSpPr/>
        <p:nvPr/>
      </p:nvGrpSpPr>
      <p:grpSpPr>
        <a:xfrm>
          <a:off x="0" y="0"/>
          <a:ext cx="0" cy="0"/>
          <a:chOff x="0" y="0"/>
          <a:chExt cx="0" cy="0"/>
        </a:xfrm>
      </p:grpSpPr>
      <p:sp>
        <p:nvSpPr>
          <p:cNvPr id="67" name="Google Shape;67;p14"/>
          <p:cNvSpPr txBox="1">
            <a:spLocks noGrp="1"/>
          </p:cNvSpPr>
          <p:nvPr>
            <p:ph type="title"/>
          </p:nvPr>
        </p:nvSpPr>
        <p:spPr>
          <a:xfrm>
            <a:off x="687277" y="907950"/>
            <a:ext cx="2020800"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dirty="0"/>
              <a:t>Direct Manipulation</a:t>
            </a:r>
            <a:endParaRPr sz="2000" dirty="0"/>
          </a:p>
        </p:txBody>
      </p:sp>
      <p:sp>
        <p:nvSpPr>
          <p:cNvPr id="69" name="Google Shape;69;p14"/>
          <p:cNvSpPr txBox="1">
            <a:spLocks noGrp="1"/>
          </p:cNvSpPr>
          <p:nvPr>
            <p:ph type="body" idx="1"/>
          </p:nvPr>
        </p:nvSpPr>
        <p:spPr>
          <a:xfrm>
            <a:off x="3844325" y="805325"/>
            <a:ext cx="2250300" cy="3540600"/>
          </a:xfrm>
          <a:prstGeom prst="rect">
            <a:avLst/>
          </a:prstGeom>
        </p:spPr>
        <p:txBody>
          <a:bodyPr spcFirstLastPara="1" wrap="square" lIns="0" tIns="0" rIns="0" bIns="0" anchor="t" anchorCtr="0">
            <a:noAutofit/>
          </a:bodyPr>
          <a:lstStyle/>
          <a:p>
            <a:pPr marL="171450" indent="-171450">
              <a:buClr>
                <a:schemeClr val="dk1"/>
              </a:buClr>
              <a:buSzPts val="1100"/>
            </a:pPr>
            <a:r>
              <a:rPr lang="en-US" sz="1050" b="1" dirty="0"/>
              <a:t>(1)In my own words, direct manipulation covers exactly how the user augments or changes elements found within software.</a:t>
            </a:r>
          </a:p>
          <a:p>
            <a:pPr marL="171450" indent="-171450">
              <a:buClr>
                <a:schemeClr val="dk1"/>
              </a:buClr>
              <a:buSzPts val="1100"/>
            </a:pPr>
            <a:r>
              <a:rPr lang="en-US" sz="1050" b="1" dirty="0"/>
              <a:t>(2) This can be used to heighten accessibility and user-interaction with your software.</a:t>
            </a:r>
          </a:p>
        </p:txBody>
      </p:sp>
      <p:sp>
        <p:nvSpPr>
          <p:cNvPr id="70" name="Google Shape;70;p14"/>
          <p:cNvSpPr txBox="1">
            <a:spLocks noGrp="1"/>
          </p:cNvSpPr>
          <p:nvPr>
            <p:ph type="body" idx="2"/>
          </p:nvPr>
        </p:nvSpPr>
        <p:spPr>
          <a:xfrm>
            <a:off x="3844325" y="2571750"/>
            <a:ext cx="4842600" cy="878400"/>
          </a:xfrm>
          <a:prstGeom prst="rect">
            <a:avLst/>
          </a:prstGeom>
        </p:spPr>
        <p:txBody>
          <a:bodyPr spcFirstLastPara="1" wrap="square" lIns="0" tIns="0" rIns="0" bIns="0" anchor="t" anchorCtr="0">
            <a:noAutofit/>
          </a:bodyPr>
          <a:lstStyle/>
          <a:p>
            <a:pPr marL="171450" indent="-171450">
              <a:buClr>
                <a:schemeClr val="dk1"/>
              </a:buClr>
              <a:buSzPts val="1100"/>
            </a:pPr>
            <a:r>
              <a:rPr lang="en-US" sz="1050" b="1" dirty="0">
                <a:solidFill>
                  <a:srgbClr val="FF0000"/>
                </a:solidFill>
              </a:rPr>
              <a:t>(3) Common examples may include:</a:t>
            </a:r>
          </a:p>
          <a:p>
            <a:pPr marL="628650" lvl="1" indent="-171450">
              <a:buClr>
                <a:schemeClr val="dk1"/>
              </a:buClr>
              <a:buSzPts val="1100"/>
            </a:pPr>
            <a:r>
              <a:rPr lang="en-US" sz="1050" b="1" dirty="0">
                <a:solidFill>
                  <a:srgbClr val="FF0000"/>
                </a:solidFill>
              </a:rPr>
              <a:t>Click-drag elements</a:t>
            </a:r>
          </a:p>
          <a:p>
            <a:pPr marL="628650" lvl="1" indent="-171450">
              <a:buClr>
                <a:schemeClr val="dk1"/>
              </a:buClr>
              <a:buSzPts val="1100"/>
            </a:pPr>
            <a:r>
              <a:rPr lang="en-US" sz="1050" b="1" dirty="0">
                <a:solidFill>
                  <a:srgbClr val="FF0000"/>
                </a:solidFill>
              </a:rPr>
              <a:t>Text boxes</a:t>
            </a:r>
          </a:p>
          <a:p>
            <a:pPr marL="628650" lvl="1" indent="-171450">
              <a:buClr>
                <a:schemeClr val="dk1"/>
              </a:buClr>
              <a:buSzPts val="1100"/>
            </a:pPr>
            <a:r>
              <a:rPr lang="en-US" sz="1050" b="1" dirty="0">
                <a:solidFill>
                  <a:srgbClr val="FF0000"/>
                </a:solidFill>
              </a:rPr>
              <a:t>User settings</a:t>
            </a:r>
          </a:p>
          <a:p>
            <a:pPr marL="628650" lvl="1" indent="-171450">
              <a:buClr>
                <a:schemeClr val="dk1"/>
              </a:buClr>
              <a:buSzPts val="1100"/>
            </a:pPr>
            <a:r>
              <a:rPr lang="en-US" sz="1050" b="1" dirty="0">
                <a:solidFill>
                  <a:srgbClr val="FF0000"/>
                </a:solidFill>
              </a:rPr>
              <a:t>Buttons</a:t>
            </a:r>
          </a:p>
          <a:p>
            <a:pPr marL="0" lvl="0" indent="0" algn="l" rtl="0">
              <a:spcBef>
                <a:spcPts val="0"/>
              </a:spcBef>
              <a:spcAft>
                <a:spcPts val="0"/>
              </a:spcAft>
              <a:buClr>
                <a:schemeClr val="dk1"/>
              </a:buClr>
              <a:buSzPts val="1100"/>
              <a:buFont typeface="Arial"/>
              <a:buNone/>
            </a:pPr>
            <a:endParaRPr sz="1000" dirty="0">
              <a:solidFill>
                <a:srgbClr val="FF0000"/>
              </a:solidFill>
            </a:endParaRPr>
          </a:p>
          <a:p>
            <a:pPr marL="0" lvl="0" indent="0" algn="l" rtl="0">
              <a:spcBef>
                <a:spcPts val="0"/>
              </a:spcBef>
              <a:spcAft>
                <a:spcPts val="0"/>
              </a:spcAft>
              <a:buNone/>
            </a:pPr>
            <a:endParaRPr sz="1000" dirty="0">
              <a:solidFill>
                <a:srgbClr val="CC0000"/>
              </a:solidFill>
            </a:endParaRPr>
          </a:p>
        </p:txBody>
      </p:sp>
      <p:sp>
        <p:nvSpPr>
          <p:cNvPr id="71" name="Google Shape;71;p14"/>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2</a:t>
            </a:fld>
            <a:endParaRPr/>
          </a:p>
        </p:txBody>
      </p:sp>
      <p:pic>
        <p:nvPicPr>
          <p:cNvPr id="5" name="Picture 4">
            <a:extLst>
              <a:ext uri="{FF2B5EF4-FFF2-40B4-BE49-F238E27FC236}">
                <a16:creationId xmlns:a16="http://schemas.microsoft.com/office/drawing/2014/main" id="{700D8CB4-1102-279A-3473-A1E773C2D856}"/>
              </a:ext>
            </a:extLst>
          </p:cNvPr>
          <p:cNvPicPr>
            <a:picLocks noChangeAspect="1"/>
          </p:cNvPicPr>
          <p:nvPr/>
        </p:nvPicPr>
        <p:blipFill>
          <a:blip r:embed="rId3"/>
          <a:stretch>
            <a:fillRect/>
          </a:stretch>
        </p:blipFill>
        <p:spPr>
          <a:xfrm>
            <a:off x="6719417" y="1266092"/>
            <a:ext cx="1634942" cy="1913792"/>
          </a:xfrm>
          <a:prstGeom prst="rect">
            <a:avLst/>
          </a:prstGeom>
        </p:spPr>
      </p:pic>
      <p:sp>
        <p:nvSpPr>
          <p:cNvPr id="6" name="Google Shape;69;p14">
            <a:extLst>
              <a:ext uri="{FF2B5EF4-FFF2-40B4-BE49-F238E27FC236}">
                <a16:creationId xmlns:a16="http://schemas.microsoft.com/office/drawing/2014/main" id="{DD3E3029-5ADB-45AC-7B90-04EEAEB55EE0}"/>
              </a:ext>
            </a:extLst>
          </p:cNvPr>
          <p:cNvSpPr txBox="1">
            <a:spLocks/>
          </p:cNvSpPr>
          <p:nvPr/>
        </p:nvSpPr>
        <p:spPr>
          <a:xfrm>
            <a:off x="6504634" y="907950"/>
            <a:ext cx="429566" cy="358142"/>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t>(4)</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3C78D8"/>
            </a:gs>
            <a:gs pos="100000">
              <a:srgbClr val="00FFFF"/>
            </a:gs>
          </a:gsLst>
          <a:lin ang="5400700" scaled="0"/>
        </a:gradFill>
        <a:effectLst/>
      </p:bgPr>
    </p:bg>
    <p:spTree>
      <p:nvGrpSpPr>
        <p:cNvPr id="1" name="Shape 95"/>
        <p:cNvGrpSpPr/>
        <p:nvPr/>
      </p:nvGrpSpPr>
      <p:grpSpPr>
        <a:xfrm>
          <a:off x="0" y="0"/>
          <a:ext cx="0" cy="0"/>
          <a:chOff x="0" y="0"/>
          <a:chExt cx="0" cy="0"/>
        </a:xfrm>
      </p:grpSpPr>
      <p:sp>
        <p:nvSpPr>
          <p:cNvPr id="96" name="Google Shape;96;p18"/>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Long Lists</a:t>
            </a:r>
            <a:endParaRPr dirty="0"/>
          </a:p>
        </p:txBody>
      </p:sp>
      <p:sp>
        <p:nvSpPr>
          <p:cNvPr id="98" name="Google Shape;98;p18"/>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Clr>
                <a:srgbClr val="000000"/>
              </a:buClr>
              <a:buSzPts val="1100"/>
              <a:buFont typeface="Arial"/>
              <a:buNone/>
            </a:pPr>
            <a:fld id="{00000000-1234-1234-1234-123412341234}" type="slidenum">
              <a:rPr lang="en"/>
              <a:t>3</a:t>
            </a:fld>
            <a:endParaRPr/>
          </a:p>
        </p:txBody>
      </p:sp>
      <p:sp>
        <p:nvSpPr>
          <p:cNvPr id="2" name="Google Shape;69;p14">
            <a:extLst>
              <a:ext uri="{FF2B5EF4-FFF2-40B4-BE49-F238E27FC236}">
                <a16:creationId xmlns:a16="http://schemas.microsoft.com/office/drawing/2014/main" id="{92335B15-7D38-E2A0-21CE-F9D5EC3CE7D7}"/>
              </a:ext>
            </a:extLst>
          </p:cNvPr>
          <p:cNvSpPr txBox="1">
            <a:spLocks noGrp="1"/>
          </p:cNvSpPr>
          <p:nvPr>
            <p:ph type="body" idx="1"/>
          </p:nvPr>
        </p:nvSpPr>
        <p:spPr>
          <a:xfrm>
            <a:off x="3844325" y="805325"/>
            <a:ext cx="2250300" cy="3540600"/>
          </a:xfrm>
          <a:prstGeom prst="rect">
            <a:avLst/>
          </a:prstGeom>
        </p:spPr>
        <p:txBody>
          <a:bodyPr spcFirstLastPara="1" wrap="square" lIns="0" tIns="0" rIns="0" bIns="0" anchor="t" anchorCtr="0">
            <a:noAutofit/>
          </a:bodyPr>
          <a:lstStyle/>
          <a:p>
            <a:pPr marL="171450" indent="-171450">
              <a:buClr>
                <a:schemeClr val="dk1"/>
              </a:buClr>
              <a:buSzPts val="1100"/>
            </a:pPr>
            <a:r>
              <a:rPr lang="en-US" sz="1050" b="1" dirty="0"/>
              <a:t>(1) In my own words, long lists include information organized sequentially that provides the user with insight into a particular topic or topics.</a:t>
            </a:r>
          </a:p>
          <a:p>
            <a:pPr marL="171450" indent="-171450">
              <a:buClr>
                <a:schemeClr val="dk1"/>
              </a:buClr>
              <a:buSzPts val="1100"/>
            </a:pPr>
            <a:endParaRPr lang="en-US" sz="1050" b="1" dirty="0"/>
          </a:p>
          <a:p>
            <a:pPr marL="171450" indent="-171450">
              <a:buClr>
                <a:schemeClr val="dk1"/>
              </a:buClr>
              <a:buSzPts val="1100"/>
            </a:pPr>
            <a:endParaRPr lang="en-US" sz="1050" b="1" dirty="0">
              <a:solidFill>
                <a:srgbClr val="078AC5"/>
              </a:solidFill>
            </a:endParaRPr>
          </a:p>
          <a:p>
            <a:pPr marL="171450" indent="-171450">
              <a:buClr>
                <a:schemeClr val="dk1"/>
              </a:buClr>
              <a:buSzPts val="1100"/>
            </a:pPr>
            <a:r>
              <a:rPr lang="en-US" sz="1050" b="1" dirty="0">
                <a:solidFill>
                  <a:srgbClr val="078AC5"/>
                </a:solidFill>
              </a:rPr>
              <a:t>(2) This can be used to give the user a sense of awareness about the disciplines they relate to. It can show up in forms such as a drop-down list, a stacked list, a horizontal list, and many more.</a:t>
            </a:r>
          </a:p>
        </p:txBody>
      </p:sp>
      <p:sp>
        <p:nvSpPr>
          <p:cNvPr id="3" name="Google Shape;69;p14">
            <a:extLst>
              <a:ext uri="{FF2B5EF4-FFF2-40B4-BE49-F238E27FC236}">
                <a16:creationId xmlns:a16="http://schemas.microsoft.com/office/drawing/2014/main" id="{BAF2ADB7-A567-B4FC-AD87-021B86F015FB}"/>
              </a:ext>
            </a:extLst>
          </p:cNvPr>
          <p:cNvSpPr txBox="1">
            <a:spLocks/>
          </p:cNvSpPr>
          <p:nvPr/>
        </p:nvSpPr>
        <p:spPr>
          <a:xfrm>
            <a:off x="6294448" y="805325"/>
            <a:ext cx="2250300"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t>(3) Examples include purchase receipts. During these receipts, you may have a number of bits of information such as time, place, order composition, and much more.</a:t>
            </a:r>
          </a:p>
          <a:p>
            <a:pPr marL="171450" indent="-171450">
              <a:buClr>
                <a:schemeClr val="dk1"/>
              </a:buClr>
              <a:buSzPts val="1100"/>
            </a:pPr>
            <a:endParaRPr lang="en-US" sz="1050" b="1" dirty="0"/>
          </a:p>
          <a:p>
            <a:pPr marL="0" indent="0">
              <a:buClr>
                <a:schemeClr val="dk1"/>
              </a:buClr>
              <a:buSzPts val="1100"/>
              <a:buNone/>
            </a:pPr>
            <a:r>
              <a:rPr lang="en-US" sz="1050" b="1" dirty="0"/>
              <a:t>(4)</a:t>
            </a:r>
          </a:p>
        </p:txBody>
      </p:sp>
      <p:pic>
        <p:nvPicPr>
          <p:cNvPr id="5" name="Picture 4">
            <a:extLst>
              <a:ext uri="{FF2B5EF4-FFF2-40B4-BE49-F238E27FC236}">
                <a16:creationId xmlns:a16="http://schemas.microsoft.com/office/drawing/2014/main" id="{0ACCA344-C1E6-8027-B578-408AC3556764}"/>
              </a:ext>
            </a:extLst>
          </p:cNvPr>
          <p:cNvPicPr>
            <a:picLocks noChangeAspect="1"/>
          </p:cNvPicPr>
          <p:nvPr/>
        </p:nvPicPr>
        <p:blipFill>
          <a:blip r:embed="rId3"/>
          <a:stretch>
            <a:fillRect/>
          </a:stretch>
        </p:blipFill>
        <p:spPr>
          <a:xfrm>
            <a:off x="6646768" y="2438399"/>
            <a:ext cx="2275508" cy="2359269"/>
          </a:xfrm>
          <a:prstGeom prst="rect">
            <a:avLst/>
          </a:prstGeom>
        </p:spPr>
      </p:pic>
      <p:sp>
        <p:nvSpPr>
          <p:cNvPr id="6" name="Google Shape;69;p14">
            <a:extLst>
              <a:ext uri="{FF2B5EF4-FFF2-40B4-BE49-F238E27FC236}">
                <a16:creationId xmlns:a16="http://schemas.microsoft.com/office/drawing/2014/main" id="{DEB37168-18C8-1716-4784-75B79B77C489}"/>
              </a:ext>
            </a:extLst>
          </p:cNvPr>
          <p:cNvSpPr txBox="1">
            <a:spLocks/>
          </p:cNvSpPr>
          <p:nvPr/>
        </p:nvSpPr>
        <p:spPr>
          <a:xfrm>
            <a:off x="4337889" y="4397961"/>
            <a:ext cx="2250300" cy="54869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68300" algn="l" rtl="0">
              <a:lnSpc>
                <a:spcPct val="115000"/>
              </a:lnSpc>
              <a:spcBef>
                <a:spcPts val="6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1pPr>
            <a:lvl2pPr marL="914400" marR="0" lvl="1"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2pPr>
            <a:lvl3pPr marL="1371600" marR="0" lvl="2" indent="-368300" algn="l" rtl="0">
              <a:lnSpc>
                <a:spcPct val="115000"/>
              </a:lnSpc>
              <a:spcBef>
                <a:spcPts val="1000"/>
              </a:spcBef>
              <a:spcAft>
                <a:spcPts val="0"/>
              </a:spcAft>
              <a:buClr>
                <a:schemeClr val="dk2"/>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3pPr>
            <a:lvl4pPr marL="1828800" marR="0" lvl="3"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4pPr>
            <a:lvl5pPr marL="2286000" marR="0" lvl="4"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5pPr>
            <a:lvl6pPr marL="2743200" marR="0" lvl="5"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6pPr>
            <a:lvl7pPr marL="3200400" marR="0" lvl="6"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7pPr>
            <a:lvl8pPr marL="3657600" marR="0" lvl="7" indent="-368300" algn="l" rtl="0">
              <a:lnSpc>
                <a:spcPct val="115000"/>
              </a:lnSpc>
              <a:spcBef>
                <a:spcPts val="1000"/>
              </a:spcBef>
              <a:spcAft>
                <a:spcPts val="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8pPr>
            <a:lvl9pPr marL="4114800" marR="0" lvl="8" indent="-368300" algn="l" rtl="0">
              <a:lnSpc>
                <a:spcPct val="115000"/>
              </a:lnSpc>
              <a:spcBef>
                <a:spcPts val="1000"/>
              </a:spcBef>
              <a:spcAft>
                <a:spcPts val="1000"/>
              </a:spcAft>
              <a:buClr>
                <a:schemeClr val="dk1"/>
              </a:buClr>
              <a:buSzPts val="2200"/>
              <a:buFont typeface="Montserrat Light"/>
              <a:buChar char="◦"/>
              <a:defRPr sz="2200" b="0" i="0" u="none" strike="noStrike" cap="none">
                <a:solidFill>
                  <a:schemeClr val="dk1"/>
                </a:solidFill>
                <a:latin typeface="Montserrat Light"/>
                <a:ea typeface="Montserrat Light"/>
                <a:cs typeface="Montserrat Light"/>
                <a:sym typeface="Montserrat Light"/>
              </a:defRPr>
            </a:lvl9pPr>
          </a:lstStyle>
          <a:p>
            <a:pPr marL="0" indent="0" algn="r">
              <a:buClr>
                <a:schemeClr val="dk1"/>
              </a:buClr>
              <a:buSzPts val="1100"/>
              <a:buNone/>
            </a:pPr>
            <a:r>
              <a:rPr lang="en-US" sz="1050" b="1" i="1" dirty="0"/>
              <a:t>Day 67 Safeway Receipt (</a:t>
            </a:r>
            <a:r>
              <a:rPr lang="en-US" sz="1050" b="1" dirty="0"/>
              <a:t>2022). Grocery Coupon Guide</a:t>
            </a:r>
            <a:endParaRPr lang="en-US" sz="1050" b="1" i="1"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113"/>
        <p:cNvGrpSpPr/>
        <p:nvPr/>
      </p:nvGrpSpPr>
      <p:grpSpPr>
        <a:xfrm>
          <a:off x="0" y="0"/>
          <a:ext cx="0" cy="0"/>
          <a:chOff x="0" y="0"/>
          <a:chExt cx="0" cy="0"/>
        </a:xfrm>
      </p:grpSpPr>
      <p:sp>
        <p:nvSpPr>
          <p:cNvPr id="115" name="Google Shape;115;p20"/>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Pop-Up Menus</a:t>
            </a:r>
            <a:endParaRPr dirty="0"/>
          </a:p>
        </p:txBody>
      </p:sp>
      <p:sp>
        <p:nvSpPr>
          <p:cNvPr id="117" name="Google Shape;117;p20"/>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4</a:t>
            </a:fld>
            <a:endParaRPr/>
          </a:p>
        </p:txBody>
      </p:sp>
      <p:sp>
        <p:nvSpPr>
          <p:cNvPr id="6" name="Google Shape;69;p14">
            <a:extLst>
              <a:ext uri="{FF2B5EF4-FFF2-40B4-BE49-F238E27FC236}">
                <a16:creationId xmlns:a16="http://schemas.microsoft.com/office/drawing/2014/main" id="{1265A063-5620-595B-C558-B28E6B6C3598}"/>
              </a:ext>
            </a:extLst>
          </p:cNvPr>
          <p:cNvSpPr txBox="1">
            <a:spLocks noGrp="1"/>
          </p:cNvSpPr>
          <p:nvPr>
            <p:ph type="body" idx="1"/>
          </p:nvPr>
        </p:nvSpPr>
        <p:spPr>
          <a:xfrm>
            <a:off x="3844325" y="805325"/>
            <a:ext cx="2250300" cy="3540600"/>
          </a:xfrm>
          <a:prstGeom prst="rect">
            <a:avLst/>
          </a:prstGeom>
        </p:spPr>
        <p:txBody>
          <a:bodyPr spcFirstLastPara="1" wrap="square" lIns="0" tIns="0" rIns="0" bIns="0" anchor="t" anchorCtr="0">
            <a:noAutofit/>
          </a:bodyPr>
          <a:lstStyle/>
          <a:p>
            <a:pPr marL="171450" indent="-171450">
              <a:buClr>
                <a:schemeClr val="dk1"/>
              </a:buClr>
              <a:buSzPts val="1100"/>
            </a:pPr>
            <a:r>
              <a:rPr lang="en-US" sz="1050" b="1" dirty="0">
                <a:solidFill>
                  <a:srgbClr val="0EA25C"/>
                </a:solidFill>
              </a:rPr>
              <a:t>(1) In my own words, pop-up menus are design elements that appear to capture a user’s attention. They usually appear on hover or click.</a:t>
            </a:r>
          </a:p>
          <a:p>
            <a:pPr marL="171450" indent="-171450">
              <a:buClr>
                <a:schemeClr val="dk1"/>
              </a:buClr>
              <a:buSzPts val="1100"/>
            </a:pPr>
            <a:endParaRPr lang="en-US" sz="1050" b="1" dirty="0"/>
          </a:p>
          <a:p>
            <a:pPr marL="171450" indent="-171450">
              <a:buClr>
                <a:schemeClr val="dk1"/>
              </a:buClr>
              <a:buSzPts val="1100"/>
            </a:pPr>
            <a:endParaRPr lang="en-US" sz="1050" b="1" dirty="0">
              <a:solidFill>
                <a:srgbClr val="078AC5"/>
              </a:solidFill>
            </a:endParaRPr>
          </a:p>
          <a:p>
            <a:pPr marL="171450" indent="-171450">
              <a:buClr>
                <a:schemeClr val="dk1"/>
              </a:buClr>
              <a:buSzPts val="1100"/>
            </a:pPr>
            <a:r>
              <a:rPr lang="en-US" sz="1050" b="1" dirty="0">
                <a:solidFill>
                  <a:schemeClr val="bg1">
                    <a:lumMod val="50000"/>
                  </a:schemeClr>
                </a:solidFill>
              </a:rPr>
              <a:t>(2) Pop-up menus can be used to divert a user’s attention to a particular element such as a notice, an advertisement, or another important element. They can also expand options of a given button or tab.</a:t>
            </a:r>
          </a:p>
        </p:txBody>
      </p:sp>
      <p:sp>
        <p:nvSpPr>
          <p:cNvPr id="7" name="Google Shape;69;p14">
            <a:extLst>
              <a:ext uri="{FF2B5EF4-FFF2-40B4-BE49-F238E27FC236}">
                <a16:creationId xmlns:a16="http://schemas.microsoft.com/office/drawing/2014/main" id="{D1E5F364-6175-497A-ED59-F9F5021D3274}"/>
              </a:ext>
            </a:extLst>
          </p:cNvPr>
          <p:cNvSpPr txBox="1">
            <a:spLocks/>
          </p:cNvSpPr>
          <p:nvPr/>
        </p:nvSpPr>
        <p:spPr>
          <a:xfrm>
            <a:off x="6504634" y="801450"/>
            <a:ext cx="2250300" cy="1039073"/>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t>(3) Typical examples include enhanced options of navigation menus for websites.</a:t>
            </a:r>
          </a:p>
          <a:p>
            <a:pPr marL="171450" indent="-171450">
              <a:buClr>
                <a:schemeClr val="dk1"/>
              </a:buClr>
              <a:buSzPts val="1100"/>
            </a:pPr>
            <a:endParaRPr lang="en-US" sz="1050" b="1" dirty="0"/>
          </a:p>
          <a:p>
            <a:pPr marL="171450" indent="-171450">
              <a:buClr>
                <a:schemeClr val="dk1"/>
              </a:buClr>
              <a:buSzPts val="1100"/>
            </a:pPr>
            <a:endParaRPr lang="en-US" sz="1050" b="1" dirty="0">
              <a:solidFill>
                <a:srgbClr val="078AC5"/>
              </a:solidFill>
            </a:endParaRPr>
          </a:p>
          <a:p>
            <a:pPr marL="171450" indent="-171450">
              <a:buClr>
                <a:schemeClr val="dk1"/>
              </a:buClr>
              <a:buSzPts val="1100"/>
            </a:pPr>
            <a:r>
              <a:rPr lang="en-US" sz="1050" b="1" dirty="0">
                <a:solidFill>
                  <a:srgbClr val="078AC5"/>
                </a:solidFill>
              </a:rPr>
              <a:t>(4) </a:t>
            </a:r>
          </a:p>
        </p:txBody>
      </p:sp>
      <p:pic>
        <p:nvPicPr>
          <p:cNvPr id="11" name="Picture 10">
            <a:extLst>
              <a:ext uri="{FF2B5EF4-FFF2-40B4-BE49-F238E27FC236}">
                <a16:creationId xmlns:a16="http://schemas.microsoft.com/office/drawing/2014/main" id="{56775EF5-F5DB-956B-D6AD-6DEE60A6E24D}"/>
              </a:ext>
            </a:extLst>
          </p:cNvPr>
          <p:cNvPicPr>
            <a:picLocks noChangeAspect="1"/>
          </p:cNvPicPr>
          <p:nvPr/>
        </p:nvPicPr>
        <p:blipFill>
          <a:blip r:embed="rId3"/>
          <a:stretch>
            <a:fillRect/>
          </a:stretch>
        </p:blipFill>
        <p:spPr>
          <a:xfrm>
            <a:off x="6898933" y="2057400"/>
            <a:ext cx="2074577" cy="18655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4050E5"/>
            </a:gs>
            <a:gs pos="100000">
              <a:srgbClr val="C833FF"/>
            </a:gs>
          </a:gsLst>
          <a:lin ang="5400700" scaled="0"/>
        </a:gradFill>
        <a:effectLst/>
      </p:bgPr>
    </p:bg>
    <p:spTree>
      <p:nvGrpSpPr>
        <p:cNvPr id="1" name="Shape 121"/>
        <p:cNvGrpSpPr/>
        <p:nvPr/>
      </p:nvGrpSpPr>
      <p:grpSpPr>
        <a:xfrm>
          <a:off x="0" y="0"/>
          <a:ext cx="0" cy="0"/>
          <a:chOff x="0" y="0"/>
          <a:chExt cx="0" cy="0"/>
        </a:xfrm>
      </p:grpSpPr>
      <p:sp>
        <p:nvSpPr>
          <p:cNvPr id="122" name="Google Shape;122;p21"/>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Toolbars</a:t>
            </a:r>
            <a:endParaRPr dirty="0"/>
          </a:p>
        </p:txBody>
      </p:sp>
      <p:sp>
        <p:nvSpPr>
          <p:cNvPr id="126" name="Google Shape;126;p21"/>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8" name="Google Shape;69;p14">
            <a:extLst>
              <a:ext uri="{FF2B5EF4-FFF2-40B4-BE49-F238E27FC236}">
                <a16:creationId xmlns:a16="http://schemas.microsoft.com/office/drawing/2014/main" id="{9A01C08F-17C8-AEAA-133A-1E03AAA3E731}"/>
              </a:ext>
            </a:extLst>
          </p:cNvPr>
          <p:cNvSpPr txBox="1">
            <a:spLocks noGrp="1"/>
          </p:cNvSpPr>
          <p:nvPr>
            <p:ph type="body" idx="1"/>
          </p:nvPr>
        </p:nvSpPr>
        <p:spPr>
          <a:xfrm>
            <a:off x="3844325" y="805325"/>
            <a:ext cx="2250300" cy="3540600"/>
          </a:xfrm>
          <a:prstGeom prst="rect">
            <a:avLst/>
          </a:prstGeom>
        </p:spPr>
        <p:txBody>
          <a:bodyPr spcFirstLastPara="1" wrap="square" lIns="0" tIns="0" rIns="0" bIns="0" anchor="t" anchorCtr="0">
            <a:noAutofit/>
          </a:bodyPr>
          <a:lstStyle/>
          <a:p>
            <a:pPr marL="171450" indent="-171450">
              <a:buClr>
                <a:schemeClr val="dk1"/>
              </a:buClr>
              <a:buSzPts val="1100"/>
            </a:pPr>
            <a:r>
              <a:rPr lang="en-US" sz="1050" b="1" dirty="0"/>
              <a:t>(1) In my own words, toolbars are elements that house a number of action-related buttons to enhance user control over the content they’re developing.</a:t>
            </a:r>
          </a:p>
          <a:p>
            <a:pPr marL="171450" indent="-171450">
              <a:buClr>
                <a:schemeClr val="dk1"/>
              </a:buClr>
              <a:buSzPts val="1100"/>
            </a:pPr>
            <a:endParaRPr lang="en-US" sz="1050" b="1" dirty="0"/>
          </a:p>
          <a:p>
            <a:pPr marL="171450" indent="-171450">
              <a:buClr>
                <a:schemeClr val="dk1"/>
              </a:buClr>
              <a:buSzPts val="1100"/>
            </a:pPr>
            <a:endParaRPr lang="en-US" sz="1050" b="1" dirty="0">
              <a:solidFill>
                <a:srgbClr val="6F04C8"/>
              </a:solidFill>
            </a:endParaRPr>
          </a:p>
          <a:p>
            <a:pPr marL="171450" indent="-171450">
              <a:buClr>
                <a:schemeClr val="dk1"/>
              </a:buClr>
              <a:buSzPts val="1100"/>
            </a:pPr>
            <a:r>
              <a:rPr lang="en-US" sz="1050" b="1" dirty="0">
                <a:solidFill>
                  <a:srgbClr val="6F04C8"/>
                </a:solidFill>
              </a:rPr>
              <a:t>(2) This can be used to provide an organized space for manipulators, and allow the user an enhanced method of direct manipulation</a:t>
            </a:r>
          </a:p>
        </p:txBody>
      </p:sp>
      <p:sp>
        <p:nvSpPr>
          <p:cNvPr id="9" name="Google Shape;69;p14">
            <a:extLst>
              <a:ext uri="{FF2B5EF4-FFF2-40B4-BE49-F238E27FC236}">
                <a16:creationId xmlns:a16="http://schemas.microsoft.com/office/drawing/2014/main" id="{59BA6D08-9B29-6130-43B2-C8DEDD605F0B}"/>
              </a:ext>
            </a:extLst>
          </p:cNvPr>
          <p:cNvSpPr txBox="1">
            <a:spLocks/>
          </p:cNvSpPr>
          <p:nvPr/>
        </p:nvSpPr>
        <p:spPr>
          <a:xfrm>
            <a:off x="6446849" y="805325"/>
            <a:ext cx="2250300"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600"/>
              </a:spcBef>
              <a:spcAft>
                <a:spcPts val="0"/>
              </a:spcAft>
              <a:buClr>
                <a:schemeClr val="dk2"/>
              </a:buClr>
              <a:buSzPts val="1400"/>
              <a:buFont typeface="Montserrat Light"/>
              <a:buChar char="◦"/>
              <a:defRPr sz="1400" b="0" i="0" u="none" strike="noStrike" cap="none">
                <a:solidFill>
                  <a:schemeClr val="dk1"/>
                </a:solidFill>
                <a:latin typeface="Montserrat Light"/>
                <a:ea typeface="Montserrat Light"/>
                <a:cs typeface="Montserrat Light"/>
                <a:sym typeface="Montserrat Light"/>
              </a:defRPr>
            </a:lvl1pPr>
            <a:lvl2pPr marL="914400" marR="0" lvl="1" indent="-317500" algn="l" rtl="0">
              <a:lnSpc>
                <a:spcPct val="115000"/>
              </a:lnSpc>
              <a:spcBef>
                <a:spcPts val="1000"/>
              </a:spcBef>
              <a:spcAft>
                <a:spcPts val="0"/>
              </a:spcAft>
              <a:buClr>
                <a:schemeClr val="dk2"/>
              </a:buClr>
              <a:buSzPts val="1400"/>
              <a:buFont typeface="Montserrat Light"/>
              <a:buChar char="◦"/>
              <a:defRPr sz="1400" b="0" i="0" u="none" strike="noStrike" cap="none">
                <a:solidFill>
                  <a:schemeClr val="dk1"/>
                </a:solidFill>
                <a:latin typeface="Montserrat Light"/>
                <a:ea typeface="Montserrat Light"/>
                <a:cs typeface="Montserrat Light"/>
                <a:sym typeface="Montserrat Light"/>
              </a:defRPr>
            </a:lvl2pPr>
            <a:lvl3pPr marL="1371600" marR="0" lvl="2" indent="-317500" algn="l" rtl="0">
              <a:lnSpc>
                <a:spcPct val="115000"/>
              </a:lnSpc>
              <a:spcBef>
                <a:spcPts val="1000"/>
              </a:spcBef>
              <a:spcAft>
                <a:spcPts val="0"/>
              </a:spcAft>
              <a:buClr>
                <a:schemeClr val="dk2"/>
              </a:buClr>
              <a:buSzPts val="1400"/>
              <a:buFont typeface="Montserrat Light"/>
              <a:buChar char="◦"/>
              <a:defRPr sz="1400" b="0" i="0" u="none" strike="noStrike" cap="none">
                <a:solidFill>
                  <a:schemeClr val="dk1"/>
                </a:solidFill>
                <a:latin typeface="Montserrat Light"/>
                <a:ea typeface="Montserrat Light"/>
                <a:cs typeface="Montserrat Light"/>
                <a:sym typeface="Montserrat Light"/>
              </a:defRPr>
            </a:lvl3pPr>
            <a:lvl4pPr marL="1828800" marR="0" lvl="3" indent="-317500" algn="l" rtl="0">
              <a:lnSpc>
                <a:spcPct val="115000"/>
              </a:lnSpc>
              <a:spcBef>
                <a:spcPts val="1000"/>
              </a:spcBef>
              <a:spcAft>
                <a:spcPts val="0"/>
              </a:spcAft>
              <a:buClr>
                <a:schemeClr val="dk1"/>
              </a:buClr>
              <a:buSzPts val="1400"/>
              <a:buFont typeface="Montserrat Light"/>
              <a:buChar char="◦"/>
              <a:defRPr sz="1400" b="0" i="0" u="none" strike="noStrike" cap="none">
                <a:solidFill>
                  <a:schemeClr val="dk1"/>
                </a:solidFill>
                <a:latin typeface="Montserrat Light"/>
                <a:ea typeface="Montserrat Light"/>
                <a:cs typeface="Montserrat Light"/>
                <a:sym typeface="Montserrat Light"/>
              </a:defRPr>
            </a:lvl4pPr>
            <a:lvl5pPr marL="2286000" marR="0" lvl="4" indent="-317500" algn="l" rtl="0">
              <a:lnSpc>
                <a:spcPct val="115000"/>
              </a:lnSpc>
              <a:spcBef>
                <a:spcPts val="1000"/>
              </a:spcBef>
              <a:spcAft>
                <a:spcPts val="0"/>
              </a:spcAft>
              <a:buClr>
                <a:schemeClr val="dk1"/>
              </a:buClr>
              <a:buSzPts val="1400"/>
              <a:buFont typeface="Montserrat Light"/>
              <a:buChar char="◦"/>
              <a:defRPr sz="1400" b="0" i="0" u="none" strike="noStrike" cap="none">
                <a:solidFill>
                  <a:schemeClr val="dk1"/>
                </a:solidFill>
                <a:latin typeface="Montserrat Light"/>
                <a:ea typeface="Montserrat Light"/>
                <a:cs typeface="Montserrat Light"/>
                <a:sym typeface="Montserrat Light"/>
              </a:defRPr>
            </a:lvl5pPr>
            <a:lvl6pPr marL="2743200" marR="0" lvl="5" indent="-317500" algn="l" rtl="0">
              <a:lnSpc>
                <a:spcPct val="115000"/>
              </a:lnSpc>
              <a:spcBef>
                <a:spcPts val="1000"/>
              </a:spcBef>
              <a:spcAft>
                <a:spcPts val="0"/>
              </a:spcAft>
              <a:buClr>
                <a:schemeClr val="dk1"/>
              </a:buClr>
              <a:buSzPts val="1400"/>
              <a:buFont typeface="Montserrat Light"/>
              <a:buChar char="◦"/>
              <a:defRPr sz="1400" b="0" i="0" u="none" strike="noStrike" cap="none">
                <a:solidFill>
                  <a:schemeClr val="dk1"/>
                </a:solidFill>
                <a:latin typeface="Montserrat Light"/>
                <a:ea typeface="Montserrat Light"/>
                <a:cs typeface="Montserrat Light"/>
                <a:sym typeface="Montserrat Light"/>
              </a:defRPr>
            </a:lvl6pPr>
            <a:lvl7pPr marL="3200400" marR="0" lvl="6" indent="-317500" algn="l" rtl="0">
              <a:lnSpc>
                <a:spcPct val="115000"/>
              </a:lnSpc>
              <a:spcBef>
                <a:spcPts val="1000"/>
              </a:spcBef>
              <a:spcAft>
                <a:spcPts val="0"/>
              </a:spcAft>
              <a:buClr>
                <a:schemeClr val="dk1"/>
              </a:buClr>
              <a:buSzPts val="1400"/>
              <a:buFont typeface="Montserrat Light"/>
              <a:buChar char="◦"/>
              <a:defRPr sz="1400" b="0" i="0" u="none" strike="noStrike" cap="none">
                <a:solidFill>
                  <a:schemeClr val="dk1"/>
                </a:solidFill>
                <a:latin typeface="Montserrat Light"/>
                <a:ea typeface="Montserrat Light"/>
                <a:cs typeface="Montserrat Light"/>
                <a:sym typeface="Montserrat Light"/>
              </a:defRPr>
            </a:lvl7pPr>
            <a:lvl8pPr marL="3657600" marR="0" lvl="7" indent="-317500" algn="l" rtl="0">
              <a:lnSpc>
                <a:spcPct val="115000"/>
              </a:lnSpc>
              <a:spcBef>
                <a:spcPts val="1000"/>
              </a:spcBef>
              <a:spcAft>
                <a:spcPts val="0"/>
              </a:spcAft>
              <a:buClr>
                <a:schemeClr val="dk1"/>
              </a:buClr>
              <a:buSzPts val="1400"/>
              <a:buFont typeface="Montserrat Light"/>
              <a:buChar char="◦"/>
              <a:defRPr sz="1400" b="0" i="0" u="none" strike="noStrike" cap="none">
                <a:solidFill>
                  <a:schemeClr val="dk1"/>
                </a:solidFill>
                <a:latin typeface="Montserrat Light"/>
                <a:ea typeface="Montserrat Light"/>
                <a:cs typeface="Montserrat Light"/>
                <a:sym typeface="Montserrat Light"/>
              </a:defRPr>
            </a:lvl8pPr>
            <a:lvl9pPr marL="4114800" marR="0" lvl="8" indent="-317500" algn="l" rtl="0">
              <a:lnSpc>
                <a:spcPct val="115000"/>
              </a:lnSpc>
              <a:spcBef>
                <a:spcPts val="1000"/>
              </a:spcBef>
              <a:spcAft>
                <a:spcPts val="1000"/>
              </a:spcAft>
              <a:buClr>
                <a:schemeClr val="dk1"/>
              </a:buClr>
              <a:buSzPts val="1400"/>
              <a:buFont typeface="Montserrat Light"/>
              <a:buChar char="◦"/>
              <a:defRPr sz="14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t>(3) Common examples of toolbars would include the overhead-ribbon, or the Photoshop tool selector strip.</a:t>
            </a:r>
          </a:p>
          <a:p>
            <a:pPr marL="171450" indent="-171450">
              <a:buClr>
                <a:schemeClr val="dk1"/>
              </a:buClr>
              <a:buSzPts val="1100"/>
            </a:pPr>
            <a:endParaRPr lang="en-US" sz="1050" b="1" dirty="0"/>
          </a:p>
          <a:p>
            <a:pPr marL="171450" indent="-171450">
              <a:buClr>
                <a:schemeClr val="dk1"/>
              </a:buClr>
              <a:buSzPts val="1100"/>
            </a:pPr>
            <a:endParaRPr lang="en-US" sz="1050" b="1" dirty="0"/>
          </a:p>
          <a:p>
            <a:pPr marL="171450" indent="-171450">
              <a:buClr>
                <a:schemeClr val="dk1"/>
              </a:buClr>
              <a:buSzPts val="1100"/>
            </a:pPr>
            <a:r>
              <a:rPr lang="en-US" sz="1050" b="1" dirty="0"/>
              <a:t>(4)</a:t>
            </a:r>
          </a:p>
          <a:p>
            <a:pPr marL="171450" indent="-171450">
              <a:buClr>
                <a:schemeClr val="dk1"/>
              </a:buClr>
              <a:buSzPts val="1100"/>
            </a:pPr>
            <a:endParaRPr lang="en-US" sz="1050" b="1" dirty="0">
              <a:solidFill>
                <a:srgbClr val="6F04C8"/>
              </a:solidFill>
            </a:endParaRPr>
          </a:p>
        </p:txBody>
      </p:sp>
      <p:pic>
        <p:nvPicPr>
          <p:cNvPr id="13" name="Picture 12">
            <a:extLst>
              <a:ext uri="{FF2B5EF4-FFF2-40B4-BE49-F238E27FC236}">
                <a16:creationId xmlns:a16="http://schemas.microsoft.com/office/drawing/2014/main" id="{A6E4C53C-3920-E836-6FAB-55947F3D1C49}"/>
              </a:ext>
            </a:extLst>
          </p:cNvPr>
          <p:cNvPicPr>
            <a:picLocks noChangeAspect="1"/>
          </p:cNvPicPr>
          <p:nvPr/>
        </p:nvPicPr>
        <p:blipFill>
          <a:blip r:embed="rId3"/>
          <a:stretch>
            <a:fillRect/>
          </a:stretch>
        </p:blipFill>
        <p:spPr>
          <a:xfrm>
            <a:off x="6492319" y="2582201"/>
            <a:ext cx="2461188" cy="5158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8700"/>
            </a:gs>
            <a:gs pos="100000">
              <a:srgbClr val="FFD900"/>
            </a:gs>
          </a:gsLst>
          <a:lin ang="5400700" scaled="0"/>
        </a:gradFill>
        <a:effectLst/>
      </p:bgPr>
    </p:bg>
    <p:spTree>
      <p:nvGrpSpPr>
        <p:cNvPr id="1" name="Shape 207"/>
        <p:cNvGrpSpPr/>
        <p:nvPr/>
      </p:nvGrpSpPr>
      <p:grpSpPr>
        <a:xfrm>
          <a:off x="0" y="0"/>
          <a:ext cx="0" cy="0"/>
          <a:chOff x="0" y="0"/>
          <a:chExt cx="0" cy="0"/>
        </a:xfrm>
      </p:grpSpPr>
      <p:sp>
        <p:nvSpPr>
          <p:cNvPr id="208" name="Google Shape;208;p29"/>
          <p:cNvSpPr txBox="1">
            <a:spLocks noGrp="1"/>
          </p:cNvSpPr>
          <p:nvPr>
            <p:ph type="title"/>
          </p:nvPr>
        </p:nvSpPr>
        <p:spPr>
          <a:xfrm>
            <a:off x="699000" y="911700"/>
            <a:ext cx="2020800" cy="3327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Virtual Reality</a:t>
            </a:r>
            <a:endParaRPr dirty="0"/>
          </a:p>
        </p:txBody>
      </p:sp>
      <p:sp>
        <p:nvSpPr>
          <p:cNvPr id="209" name="Google Shape;209;p29"/>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6</a:t>
            </a:fld>
            <a:endParaRPr/>
          </a:p>
        </p:txBody>
      </p:sp>
      <p:sp>
        <p:nvSpPr>
          <p:cNvPr id="6" name="Google Shape;69;p14">
            <a:extLst>
              <a:ext uri="{FF2B5EF4-FFF2-40B4-BE49-F238E27FC236}">
                <a16:creationId xmlns:a16="http://schemas.microsoft.com/office/drawing/2014/main" id="{5F4A52CA-0DBB-0622-48A2-97189F6B3008}"/>
              </a:ext>
            </a:extLst>
          </p:cNvPr>
          <p:cNvSpPr txBox="1">
            <a:spLocks/>
          </p:cNvSpPr>
          <p:nvPr/>
        </p:nvSpPr>
        <p:spPr>
          <a:xfrm>
            <a:off x="3838463" y="1077804"/>
            <a:ext cx="2250300"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solidFill>
                  <a:schemeClr val="bg1">
                    <a:lumMod val="50000"/>
                  </a:schemeClr>
                </a:solidFill>
              </a:rPr>
              <a:t>(1) In my own words, Virtual Reality details a digital construction of an environment. Strictly speaking, this is not referring to Augmented Reality applications such as phone games that inject images into the environment through the camera of the smartphone. Virtual Reality requires a headset/lenses and a completely manufactured environment. </a:t>
            </a:r>
          </a:p>
        </p:txBody>
      </p:sp>
      <p:sp>
        <p:nvSpPr>
          <p:cNvPr id="7" name="Google Shape;69;p14">
            <a:extLst>
              <a:ext uri="{FF2B5EF4-FFF2-40B4-BE49-F238E27FC236}">
                <a16:creationId xmlns:a16="http://schemas.microsoft.com/office/drawing/2014/main" id="{A98DF447-5C2F-A9FB-A2AB-D86ED4D9DC6F}"/>
              </a:ext>
            </a:extLst>
          </p:cNvPr>
          <p:cNvSpPr txBox="1">
            <a:spLocks/>
          </p:cNvSpPr>
          <p:nvPr/>
        </p:nvSpPr>
        <p:spPr>
          <a:xfrm>
            <a:off x="6504634" y="1077804"/>
            <a:ext cx="2250300"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solidFill>
                  <a:schemeClr val="bg1">
                    <a:lumMod val="50000"/>
                  </a:schemeClr>
                </a:solidFill>
              </a:rPr>
              <a:t>(2) Forms of this include experiences that do not require user interaction and are simply akin to a “VR rollercoaster”. It could also involve Videogames that take user input to control a virtual character to interact with other players.</a:t>
            </a:r>
          </a:p>
          <a:p>
            <a:pPr marL="171450" indent="-171450">
              <a:buClr>
                <a:schemeClr val="dk1"/>
              </a:buClr>
              <a:buSzPts val="1100"/>
            </a:pPr>
            <a:r>
              <a:rPr lang="en-US" sz="1050" b="1" dirty="0">
                <a:solidFill>
                  <a:schemeClr val="bg1">
                    <a:lumMod val="50000"/>
                  </a:schemeClr>
                </a:solidFill>
              </a:rPr>
              <a:t>(3) One example of this would be the popular VR Shooter, Pavlov VR. In this </a:t>
            </a:r>
            <a:r>
              <a:rPr lang="en-US" sz="1050" b="1" dirty="0" err="1">
                <a:solidFill>
                  <a:schemeClr val="bg1">
                    <a:lumMod val="50000"/>
                  </a:schemeClr>
                </a:solidFill>
              </a:rPr>
              <a:t>SteamVR</a:t>
            </a:r>
            <a:r>
              <a:rPr lang="en-US" sz="1050" b="1" dirty="0">
                <a:solidFill>
                  <a:schemeClr val="bg1">
                    <a:lumMod val="50000"/>
                  </a:schemeClr>
                </a:solidFill>
              </a:rPr>
              <a:t> or Quest 2 game, the user uses controllers found on the headset to manipulate firearms in a number of game modes.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8A99-6CDD-0DCD-D3D8-FECE944D9233}"/>
              </a:ext>
            </a:extLst>
          </p:cNvPr>
          <p:cNvSpPr>
            <a:spLocks noGrp="1"/>
          </p:cNvSpPr>
          <p:nvPr>
            <p:ph type="title"/>
          </p:nvPr>
        </p:nvSpPr>
        <p:spPr/>
        <p:txBody>
          <a:bodyPr/>
          <a:lstStyle/>
          <a:p>
            <a:pPr algn="ctr"/>
            <a:r>
              <a:rPr lang="en-US" dirty="0"/>
              <a:t>Good Colour Usage</a:t>
            </a:r>
          </a:p>
        </p:txBody>
      </p:sp>
      <p:sp>
        <p:nvSpPr>
          <p:cNvPr id="5" name="Slide Number Placeholder 4">
            <a:extLst>
              <a:ext uri="{FF2B5EF4-FFF2-40B4-BE49-F238E27FC236}">
                <a16:creationId xmlns:a16="http://schemas.microsoft.com/office/drawing/2014/main" id="{8D831592-91CF-CC25-CC11-E660B181D0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7</a:t>
            </a:fld>
            <a:endParaRPr lang="en"/>
          </a:p>
        </p:txBody>
      </p:sp>
      <p:sp>
        <p:nvSpPr>
          <p:cNvPr id="6" name="Google Shape;69;p14">
            <a:extLst>
              <a:ext uri="{FF2B5EF4-FFF2-40B4-BE49-F238E27FC236}">
                <a16:creationId xmlns:a16="http://schemas.microsoft.com/office/drawing/2014/main" id="{D7127116-CF7E-A2C8-57B1-7B2C3CBA4E56}"/>
              </a:ext>
            </a:extLst>
          </p:cNvPr>
          <p:cNvSpPr txBox="1">
            <a:spLocks/>
          </p:cNvSpPr>
          <p:nvPr/>
        </p:nvSpPr>
        <p:spPr>
          <a:xfrm>
            <a:off x="3773986" y="801450"/>
            <a:ext cx="5370014" cy="3708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b="1" dirty="0">
                <a:solidFill>
                  <a:schemeClr val="accent4">
                    <a:lumMod val="50000"/>
                  </a:schemeClr>
                </a:solidFill>
              </a:rPr>
              <a:t>https://www.</a:t>
            </a:r>
            <a:r>
              <a:rPr lang="en-US" b="1" dirty="0">
                <a:solidFill>
                  <a:schemeClr val="tx1">
                    <a:lumMod val="50000"/>
                  </a:schemeClr>
                </a:solidFill>
              </a:rPr>
              <a:t>Xbox.com</a:t>
            </a:r>
            <a:r>
              <a:rPr lang="en-US" b="1" dirty="0">
                <a:solidFill>
                  <a:schemeClr val="accent4">
                    <a:lumMod val="50000"/>
                  </a:schemeClr>
                </a:solidFill>
              </a:rPr>
              <a:t>/en-US/</a:t>
            </a:r>
          </a:p>
        </p:txBody>
      </p:sp>
      <p:sp>
        <p:nvSpPr>
          <p:cNvPr id="7" name="Google Shape;69;p14">
            <a:extLst>
              <a:ext uri="{FF2B5EF4-FFF2-40B4-BE49-F238E27FC236}">
                <a16:creationId xmlns:a16="http://schemas.microsoft.com/office/drawing/2014/main" id="{3F763B05-956E-692C-CA3B-162A30C26DBD}"/>
              </a:ext>
            </a:extLst>
          </p:cNvPr>
          <p:cNvSpPr txBox="1">
            <a:spLocks/>
          </p:cNvSpPr>
          <p:nvPr/>
        </p:nvSpPr>
        <p:spPr>
          <a:xfrm>
            <a:off x="3773986" y="1259511"/>
            <a:ext cx="2250300"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solidFill>
                  <a:schemeClr val="bg1">
                    <a:lumMod val="50000"/>
                  </a:schemeClr>
                </a:solidFill>
              </a:rPr>
              <a:t>(2) The colour scheme used in Xbox’s home website serves a number of purposes. For starters, using strictly white and dark green for the website elements like buttons and sections serves to highlight the other splashes of colour found in the website. In this case, the other colours are found within advertisements for videogames they sell. This puts the focus on the products while also maintaining the classic Xbox green to help the site remain consistent and immediately recognizable. </a:t>
            </a:r>
          </a:p>
        </p:txBody>
      </p:sp>
      <p:sp>
        <p:nvSpPr>
          <p:cNvPr id="8" name="Google Shape;69;p14">
            <a:extLst>
              <a:ext uri="{FF2B5EF4-FFF2-40B4-BE49-F238E27FC236}">
                <a16:creationId xmlns:a16="http://schemas.microsoft.com/office/drawing/2014/main" id="{5D324F86-6389-01CB-4675-25200399A553}"/>
              </a:ext>
            </a:extLst>
          </p:cNvPr>
          <p:cNvSpPr txBox="1">
            <a:spLocks/>
          </p:cNvSpPr>
          <p:nvPr/>
        </p:nvSpPr>
        <p:spPr>
          <a:xfrm>
            <a:off x="6194700" y="1259511"/>
            <a:ext cx="2250300"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solidFill>
                  <a:schemeClr val="bg1">
                    <a:lumMod val="50000"/>
                  </a:schemeClr>
                </a:solidFill>
              </a:rPr>
              <a:t>(3) The colour found on Xbox’s site mitigates this problem by making organizational elements clear, but the website as a whole consists of a number of haphazardly introduced boxes with no real flow, making precise navigation difficult. It seems to have no real structure, and simply puts navigation boxes and buttons just to fill the screen. I would recommend reorganizing the layout of the site, as well as  introducing non-green colours for accents to highlight important navigational tools. </a:t>
            </a:r>
          </a:p>
        </p:txBody>
      </p:sp>
    </p:spTree>
    <p:extLst>
      <p:ext uri="{BB962C8B-B14F-4D97-AF65-F5344CB8AC3E}">
        <p14:creationId xmlns:p14="http://schemas.microsoft.com/office/powerpoint/2010/main" val="27125176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5B8A99-6CDD-0DCD-D3D8-FECE944D9233}"/>
              </a:ext>
            </a:extLst>
          </p:cNvPr>
          <p:cNvSpPr>
            <a:spLocks noGrp="1"/>
          </p:cNvSpPr>
          <p:nvPr>
            <p:ph type="title"/>
          </p:nvPr>
        </p:nvSpPr>
        <p:spPr/>
        <p:txBody>
          <a:bodyPr/>
          <a:lstStyle/>
          <a:p>
            <a:pPr algn="ctr"/>
            <a:r>
              <a:rPr lang="en-US" dirty="0"/>
              <a:t>Poor Colour Usage</a:t>
            </a:r>
          </a:p>
        </p:txBody>
      </p:sp>
      <p:sp>
        <p:nvSpPr>
          <p:cNvPr id="5" name="Slide Number Placeholder 4">
            <a:extLst>
              <a:ext uri="{FF2B5EF4-FFF2-40B4-BE49-F238E27FC236}">
                <a16:creationId xmlns:a16="http://schemas.microsoft.com/office/drawing/2014/main" id="{8D831592-91CF-CC25-CC11-E660B181D03E}"/>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 smtClean="0"/>
              <a:t>8</a:t>
            </a:fld>
            <a:endParaRPr lang="en"/>
          </a:p>
        </p:txBody>
      </p:sp>
      <p:sp>
        <p:nvSpPr>
          <p:cNvPr id="6" name="Google Shape;69;p14">
            <a:extLst>
              <a:ext uri="{FF2B5EF4-FFF2-40B4-BE49-F238E27FC236}">
                <a16:creationId xmlns:a16="http://schemas.microsoft.com/office/drawing/2014/main" id="{D7127116-CF7E-A2C8-57B1-7B2C3CBA4E56}"/>
              </a:ext>
            </a:extLst>
          </p:cNvPr>
          <p:cNvSpPr txBox="1">
            <a:spLocks/>
          </p:cNvSpPr>
          <p:nvPr/>
        </p:nvSpPr>
        <p:spPr>
          <a:xfrm>
            <a:off x="3773986" y="801450"/>
            <a:ext cx="5370014" cy="370858"/>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b="1" dirty="0">
                <a:solidFill>
                  <a:schemeClr val="accent4">
                    <a:lumMod val="50000"/>
                  </a:schemeClr>
                </a:solidFill>
              </a:rPr>
              <a:t>This Power-Point</a:t>
            </a:r>
          </a:p>
        </p:txBody>
      </p:sp>
      <p:sp>
        <p:nvSpPr>
          <p:cNvPr id="7" name="Google Shape;69;p14">
            <a:extLst>
              <a:ext uri="{FF2B5EF4-FFF2-40B4-BE49-F238E27FC236}">
                <a16:creationId xmlns:a16="http://schemas.microsoft.com/office/drawing/2014/main" id="{3F763B05-956E-692C-CA3B-162A30C26DBD}"/>
              </a:ext>
            </a:extLst>
          </p:cNvPr>
          <p:cNvSpPr txBox="1">
            <a:spLocks/>
          </p:cNvSpPr>
          <p:nvPr/>
        </p:nvSpPr>
        <p:spPr>
          <a:xfrm>
            <a:off x="3773986" y="1259511"/>
            <a:ext cx="2250300"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solidFill>
                  <a:schemeClr val="bg1">
                    <a:lumMod val="50000"/>
                  </a:schemeClr>
                </a:solidFill>
              </a:rPr>
              <a:t>(2) You may have noticed already, but I have intentionally used a poor colour design in this Power-Point in order to highlight effective tools. Colour typically is used as a way of organization. It ties the work together while highlighting aspects that may be important. In this Power-Point, colours used on slides 2-6 have been used to highlight non-unique information while slides 7 and 8’s colour has been used inappropriately by choosing arbitrary colour.</a:t>
            </a:r>
          </a:p>
        </p:txBody>
      </p:sp>
      <p:sp>
        <p:nvSpPr>
          <p:cNvPr id="8" name="Google Shape;69;p14">
            <a:extLst>
              <a:ext uri="{FF2B5EF4-FFF2-40B4-BE49-F238E27FC236}">
                <a16:creationId xmlns:a16="http://schemas.microsoft.com/office/drawing/2014/main" id="{5D324F86-6389-01CB-4675-25200399A553}"/>
              </a:ext>
            </a:extLst>
          </p:cNvPr>
          <p:cNvSpPr txBox="1">
            <a:spLocks/>
          </p:cNvSpPr>
          <p:nvPr/>
        </p:nvSpPr>
        <p:spPr>
          <a:xfrm>
            <a:off x="6194700" y="1259511"/>
            <a:ext cx="2250300" cy="3540600"/>
          </a:xfrm>
          <a:prstGeom prst="rect">
            <a:avLst/>
          </a:prstGeom>
          <a:noFill/>
          <a:ln>
            <a:noFill/>
          </a:ln>
        </p:spPr>
        <p:txBody>
          <a:bodyPr spcFirstLastPara="1" wrap="square" lIns="0" tIns="0" rIns="0" bIns="0" anchor="t" anchorCtr="0">
            <a:noAutofit/>
          </a:bodyPr>
          <a:lstStyle>
            <a:defPPr marR="0" lvl="0" algn="l" rtl="0">
              <a:lnSpc>
                <a:spcPct val="100000"/>
              </a:lnSpc>
              <a:spcBef>
                <a:spcPts val="0"/>
              </a:spcBef>
              <a:spcAft>
                <a:spcPts val="0"/>
              </a:spcAft>
            </a:defPPr>
            <a:lvl1pPr marL="457200" marR="0" lvl="0" indent="-342900" algn="l" rtl="0">
              <a:lnSpc>
                <a:spcPct val="115000"/>
              </a:lnSpc>
              <a:spcBef>
                <a:spcPts val="6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1pPr>
            <a:lvl2pPr marL="914400" marR="0" lvl="1"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2pPr>
            <a:lvl3pPr marL="1371600" marR="0" lvl="2" indent="-342900" algn="l" rtl="0">
              <a:lnSpc>
                <a:spcPct val="115000"/>
              </a:lnSpc>
              <a:spcBef>
                <a:spcPts val="1000"/>
              </a:spcBef>
              <a:spcAft>
                <a:spcPts val="0"/>
              </a:spcAft>
              <a:buClr>
                <a:schemeClr val="dk2"/>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3pPr>
            <a:lvl4pPr marL="1828800" marR="0" lvl="3"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4pPr>
            <a:lvl5pPr marL="2286000" marR="0" lvl="4"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5pPr>
            <a:lvl6pPr marL="2743200" marR="0" lvl="5"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6pPr>
            <a:lvl7pPr marL="3200400" marR="0" lvl="6"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7pPr>
            <a:lvl8pPr marL="3657600" marR="0" lvl="7" indent="-342900" algn="l" rtl="0">
              <a:lnSpc>
                <a:spcPct val="115000"/>
              </a:lnSpc>
              <a:spcBef>
                <a:spcPts val="1000"/>
              </a:spcBef>
              <a:spcAft>
                <a:spcPts val="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8pPr>
            <a:lvl9pPr marL="4114800" marR="0" lvl="8" indent="-342900" algn="l" rtl="0">
              <a:lnSpc>
                <a:spcPct val="115000"/>
              </a:lnSpc>
              <a:spcBef>
                <a:spcPts val="1000"/>
              </a:spcBef>
              <a:spcAft>
                <a:spcPts val="1000"/>
              </a:spcAft>
              <a:buClr>
                <a:schemeClr val="dk1"/>
              </a:buClr>
              <a:buSzPts val="1800"/>
              <a:buFont typeface="Montserrat Light"/>
              <a:buChar char="◦"/>
              <a:defRPr sz="1800" b="0" i="0" u="none" strike="noStrike" cap="none">
                <a:solidFill>
                  <a:schemeClr val="dk1"/>
                </a:solidFill>
                <a:latin typeface="Montserrat Light"/>
                <a:ea typeface="Montserrat Light"/>
                <a:cs typeface="Montserrat Light"/>
                <a:sym typeface="Montserrat Light"/>
              </a:defRPr>
            </a:lvl9pPr>
          </a:lstStyle>
          <a:p>
            <a:pPr marL="171450" indent="-171450">
              <a:buClr>
                <a:schemeClr val="dk1"/>
              </a:buClr>
              <a:buSzPts val="1100"/>
            </a:pPr>
            <a:r>
              <a:rPr lang="en-US" sz="1050" b="1" dirty="0">
                <a:solidFill>
                  <a:schemeClr val="bg1">
                    <a:lumMod val="50000"/>
                  </a:schemeClr>
                </a:solidFill>
              </a:rPr>
              <a:t>(3) To better use colour in this slideshow, slides 2-6 could feature bullet points in which the headers of each section would have a unique colour to the body of the paragraph. For instance, the numbers could be a deeper black to highlight the organization. Slide 7 could feature the Xbox green in the URL with “xbox.com” while the rest of the URL could be black to highlight the name of the website within the URL. This slide could feature red as an accent colour to give the distinction between green of the previous slide (good) and red of this one (bad).</a:t>
            </a:r>
          </a:p>
        </p:txBody>
      </p:sp>
    </p:spTree>
    <p:extLst>
      <p:ext uri="{BB962C8B-B14F-4D97-AF65-F5344CB8AC3E}">
        <p14:creationId xmlns:p14="http://schemas.microsoft.com/office/powerpoint/2010/main" val="17010200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46E180"/>
            </a:gs>
            <a:gs pos="100000">
              <a:srgbClr val="B8DF32"/>
            </a:gs>
          </a:gsLst>
          <a:lin ang="5400700" scaled="0"/>
        </a:gradFill>
        <a:effectLst/>
      </p:bgPr>
    </p:bg>
    <p:spTree>
      <p:nvGrpSpPr>
        <p:cNvPr id="1" name="Shape 189"/>
        <p:cNvGrpSpPr/>
        <p:nvPr/>
      </p:nvGrpSpPr>
      <p:grpSpPr>
        <a:xfrm>
          <a:off x="0" y="0"/>
          <a:ext cx="0" cy="0"/>
          <a:chOff x="0" y="0"/>
          <a:chExt cx="0" cy="0"/>
        </a:xfrm>
      </p:grpSpPr>
      <p:sp>
        <p:nvSpPr>
          <p:cNvPr id="190" name="Google Shape;190;p27"/>
          <p:cNvSpPr txBox="1">
            <a:spLocks noGrp="1"/>
          </p:cNvSpPr>
          <p:nvPr>
            <p:ph type="ctrTitle" idx="4294967295"/>
          </p:nvPr>
        </p:nvSpPr>
        <p:spPr>
          <a:xfrm>
            <a:off x="586154" y="270358"/>
            <a:ext cx="7772400" cy="1159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3200" dirty="0">
                <a:solidFill>
                  <a:schemeClr val="tx2">
                    <a:lumMod val="25000"/>
                  </a:schemeClr>
                </a:solidFill>
              </a:rPr>
              <a:t>Making an Effective User Interface</a:t>
            </a:r>
            <a:endParaRPr sz="3200" dirty="0">
              <a:solidFill>
                <a:schemeClr val="tx2">
                  <a:lumMod val="25000"/>
                </a:schemeClr>
              </a:solidFill>
            </a:endParaRPr>
          </a:p>
        </p:txBody>
      </p:sp>
      <p:sp>
        <p:nvSpPr>
          <p:cNvPr id="191" name="Google Shape;191;p27"/>
          <p:cNvSpPr txBox="1">
            <a:spLocks noGrp="1"/>
          </p:cNvSpPr>
          <p:nvPr>
            <p:ph type="subTitle" idx="4294967295"/>
          </p:nvPr>
        </p:nvSpPr>
        <p:spPr>
          <a:xfrm>
            <a:off x="586154" y="1242912"/>
            <a:ext cx="7772400" cy="3405288"/>
          </a:xfrm>
          <a:prstGeom prst="rect">
            <a:avLst/>
          </a:prstGeom>
        </p:spPr>
        <p:txBody>
          <a:bodyPr spcFirstLastPara="1" wrap="square" lIns="0" tIns="0" rIns="0" bIns="0" anchor="t" anchorCtr="0">
            <a:noAutofit/>
          </a:bodyPr>
          <a:lstStyle/>
          <a:p>
            <a:pPr marL="0" lvl="0" indent="0" algn="ctr" rtl="0">
              <a:spcBef>
                <a:spcPts val="600"/>
              </a:spcBef>
              <a:spcAft>
                <a:spcPts val="1000"/>
              </a:spcAft>
              <a:buNone/>
            </a:pPr>
            <a:r>
              <a:rPr lang="en" sz="2000" b="1" dirty="0">
                <a:solidFill>
                  <a:schemeClr val="tx2">
                    <a:lumMod val="25000"/>
                  </a:schemeClr>
                </a:solidFill>
              </a:rPr>
              <a:t>Effective User interfaces take an immense amount of work to perfect. Designers need to consider the requirements of all their users, and accom</a:t>
            </a:r>
            <a:r>
              <a:rPr lang="en-US" sz="2000" b="1" dirty="0">
                <a:solidFill>
                  <a:schemeClr val="tx2">
                    <a:lumMod val="25000"/>
                  </a:schemeClr>
                </a:solidFill>
              </a:rPr>
              <a:t>m</a:t>
            </a:r>
            <a:r>
              <a:rPr lang="en" sz="2000" b="1" dirty="0">
                <a:solidFill>
                  <a:schemeClr val="tx2">
                    <a:lumMod val="25000"/>
                  </a:schemeClr>
                </a:solidFill>
              </a:rPr>
              <a:t>odate for any anticipated problems. Moreover, they should remain consistent with common design techniques of today in order to ensure users do not have to commit to learning a new complicated design language, and can use the tools and principals they’re already familiar with to help mitigate any struggles and learning curve for your program.</a:t>
            </a:r>
            <a:endParaRPr sz="2000" b="1" dirty="0">
              <a:solidFill>
                <a:schemeClr val="tx2">
                  <a:lumMod val="25000"/>
                </a:schemeClr>
              </a:solidFill>
            </a:endParaRPr>
          </a:p>
        </p:txBody>
      </p:sp>
      <p:sp>
        <p:nvSpPr>
          <p:cNvPr id="192" name="Google Shape;192;p27"/>
          <p:cNvSpPr txBox="1">
            <a:spLocks noGrp="1"/>
          </p:cNvSpPr>
          <p:nvPr>
            <p:ph type="sldNum" idx="12"/>
          </p:nvPr>
        </p:nvSpPr>
        <p:spPr>
          <a:xfrm>
            <a:off x="8480584" y="4749851"/>
            <a:ext cx="548700" cy="3936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sld>
</file>

<file path=ppt/theme/theme1.xml><?xml version="1.0" encoding="utf-8"?>
<a:theme xmlns:a="http://schemas.openxmlformats.org/drawingml/2006/main" name="Juliet template">
  <a:themeElements>
    <a:clrScheme name="Custom 347">
      <a:dk1>
        <a:srgbClr val="666666"/>
      </a:dk1>
      <a:lt1>
        <a:srgbClr val="FFFFFF"/>
      </a:lt1>
      <a:dk2>
        <a:srgbClr val="B7B7B7"/>
      </a:dk2>
      <a:lt2>
        <a:srgbClr val="E4E4E4"/>
      </a:lt2>
      <a:accent1>
        <a:srgbClr val="5C91E6"/>
      </a:accent1>
      <a:accent2>
        <a:srgbClr val="4CD5D5"/>
      </a:accent2>
      <a:accent3>
        <a:srgbClr val="7A6DDD"/>
      </a:accent3>
      <a:accent4>
        <a:srgbClr val="EC59B6"/>
      </a:accent4>
      <a:accent5>
        <a:srgbClr val="F79E3A"/>
      </a:accent5>
      <a:accent6>
        <a:srgbClr val="EEDC14"/>
      </a:accent6>
      <a:hlink>
        <a:srgbClr val="666666"/>
      </a:hlink>
      <a:folHlink>
        <a:srgbClr val="6611CC"/>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55</TotalTime>
  <Words>1038</Words>
  <Application>Microsoft Office PowerPoint</Application>
  <PresentationFormat>On-screen Show (16:9)</PresentationFormat>
  <Paragraphs>68</Paragraphs>
  <Slides>11</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Montserrat Light</vt:lpstr>
      <vt:lpstr>Arial</vt:lpstr>
      <vt:lpstr>Montserrat ExtraBold</vt:lpstr>
      <vt:lpstr>Juliet template</vt:lpstr>
      <vt:lpstr>TITLE By Corey Crooks September 28, 2022 IT302—Human Computer Interaction Unit 5</vt:lpstr>
      <vt:lpstr>Direct Manipulation</vt:lpstr>
      <vt:lpstr>Long Lists</vt:lpstr>
      <vt:lpstr>Pop-Up Menus</vt:lpstr>
      <vt:lpstr>Toolbars</vt:lpstr>
      <vt:lpstr>Virtual Reality</vt:lpstr>
      <vt:lpstr>Good Colour Usage</vt:lpstr>
      <vt:lpstr>Poor Colour Usage</vt:lpstr>
      <vt:lpstr>Making an Effective User Interface</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TITLE By Corey Crooks September 28, 2022 IT302—Human Computer Interaction Unit 5</dc:title>
  <dc:creator>Corey Crooks</dc:creator>
  <cp:lastModifiedBy>Classic Corey</cp:lastModifiedBy>
  <cp:revision>2</cp:revision>
  <dcterms:modified xsi:type="dcterms:W3CDTF">2022-09-28T02:32:42Z</dcterms:modified>
</cp:coreProperties>
</file>