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Spline Sans"/>
      <p:regular r:id="rId18"/>
      <p:bold r:id="rId19"/>
    </p:embeddedFont>
    <p:embeddedFont>
      <p:font typeface="Roboto"/>
      <p:regular r:id="rId20"/>
      <p:bold r:id="rId21"/>
      <p:italic r:id="rId22"/>
      <p:boldItalic r:id="rId23"/>
    </p:embeddedFont>
    <p:embeddedFont>
      <p:font typeface="Bebas Neue"/>
      <p:regular r:id="rId24"/>
    </p:embeddedFont>
    <p:embeddedFont>
      <p:font typeface="Black Han Sans"/>
      <p:regular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CF49DF5-91ED-4404-88B6-EB8010869B1D}">
  <a:tblStyle styleId="{8CF49DF5-91ED-4404-88B6-EB8010869B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BebasNeue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font" Target="fonts/BlackHanSans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SplineSans-bold.fntdata"/><Relationship Id="rId18" Type="http://schemas.openxmlformats.org/officeDocument/2006/relationships/font" Target="fonts/SplineSan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9ea22202a0_1_1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9ea22202a0_1_1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29fbf3fd893_0_10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29fbf3fd893_0_10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29fbf3fd893_0_10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29fbf3fd893_0_10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9ea22202a0_1_20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9ea22202a0_1_20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9ea22202a0_1_2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9ea22202a0_1_2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29fbf3fd893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29fbf3fd89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29fbf3fd893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29fbf3fd893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29fbf3fd893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29fbf3fd893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29fbf3fd893_0_6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29fbf3fd893_0_6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29fbf3fd893_0_6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29fbf3fd893_0_6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29fbf3fd893_0_10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29fbf3fd893_0_10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4419600" y="718200"/>
            <a:ext cx="4009200" cy="327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b="1"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4419600" y="3989775"/>
            <a:ext cx="4009200" cy="4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lt1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hasCustomPrompt="1" type="title"/>
          </p:nvPr>
        </p:nvSpPr>
        <p:spPr>
          <a:xfrm>
            <a:off x="2284425" y="2734650"/>
            <a:ext cx="6144900" cy="140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8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/>
          <p:nvPr>
            <p:ph idx="1" type="subTitle"/>
          </p:nvPr>
        </p:nvSpPr>
        <p:spPr>
          <a:xfrm>
            <a:off x="2284425" y="3990150"/>
            <a:ext cx="6144900" cy="4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bg>
      <p:bgPr>
        <a:solidFill>
          <a:schemeClr val="accent6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/>
          <p:nvPr>
            <p:ph hasCustomPrompt="1" type="title"/>
          </p:nvPr>
        </p:nvSpPr>
        <p:spPr>
          <a:xfrm>
            <a:off x="715100" y="1780475"/>
            <a:ext cx="602400" cy="469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2" name="Google Shape;42;p13"/>
          <p:cNvSpPr txBox="1"/>
          <p:nvPr>
            <p:ph idx="1" type="subTitle"/>
          </p:nvPr>
        </p:nvSpPr>
        <p:spPr>
          <a:xfrm>
            <a:off x="1317500" y="1780475"/>
            <a:ext cx="7111500" cy="469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3" name="Google Shape;43;p13"/>
          <p:cNvSpPr txBox="1"/>
          <p:nvPr>
            <p:ph idx="2" type="title"/>
          </p:nvPr>
        </p:nvSpPr>
        <p:spPr>
          <a:xfrm>
            <a:off x="715100" y="535000"/>
            <a:ext cx="7713900" cy="640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ack Han Sans"/>
              <a:buNone/>
              <a:defRPr sz="30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ack Han Sans"/>
              <a:buNone/>
              <a:defRPr sz="30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ack Han Sans"/>
              <a:buNone/>
              <a:defRPr sz="30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ack Han Sans"/>
              <a:buNone/>
              <a:defRPr sz="30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ack Han Sans"/>
              <a:buNone/>
              <a:defRPr sz="30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ack Han Sans"/>
              <a:buNone/>
              <a:defRPr sz="30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ack Han Sans"/>
              <a:buNone/>
              <a:defRPr sz="30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ack Han Sans"/>
              <a:buNone/>
              <a:defRPr sz="30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ack Han Sans"/>
              <a:buNone/>
              <a:defRPr sz="30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/>
        </p:txBody>
      </p:sp>
      <p:sp>
        <p:nvSpPr>
          <p:cNvPr id="44" name="Google Shape;44;p13"/>
          <p:cNvSpPr txBox="1"/>
          <p:nvPr>
            <p:ph hasCustomPrompt="1" idx="3" type="title"/>
          </p:nvPr>
        </p:nvSpPr>
        <p:spPr>
          <a:xfrm>
            <a:off x="715100" y="2249675"/>
            <a:ext cx="602400" cy="469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5" name="Google Shape;45;p13"/>
          <p:cNvSpPr txBox="1"/>
          <p:nvPr>
            <p:ph idx="4" type="subTitle"/>
          </p:nvPr>
        </p:nvSpPr>
        <p:spPr>
          <a:xfrm>
            <a:off x="1317500" y="2249675"/>
            <a:ext cx="7111500" cy="469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6" name="Google Shape;46;p13"/>
          <p:cNvSpPr txBox="1"/>
          <p:nvPr>
            <p:ph hasCustomPrompt="1" idx="5" type="title"/>
          </p:nvPr>
        </p:nvSpPr>
        <p:spPr>
          <a:xfrm>
            <a:off x="715100" y="2718875"/>
            <a:ext cx="602400" cy="469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7" name="Google Shape;47;p13"/>
          <p:cNvSpPr txBox="1"/>
          <p:nvPr>
            <p:ph idx="6" type="subTitle"/>
          </p:nvPr>
        </p:nvSpPr>
        <p:spPr>
          <a:xfrm>
            <a:off x="1317500" y="2718875"/>
            <a:ext cx="7111500" cy="469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8" name="Google Shape;48;p13"/>
          <p:cNvSpPr txBox="1"/>
          <p:nvPr>
            <p:ph hasCustomPrompt="1" idx="7" type="title"/>
          </p:nvPr>
        </p:nvSpPr>
        <p:spPr>
          <a:xfrm>
            <a:off x="715100" y="3188075"/>
            <a:ext cx="602400" cy="469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9" name="Google Shape;49;p13"/>
          <p:cNvSpPr txBox="1"/>
          <p:nvPr>
            <p:ph idx="8" type="subTitle"/>
          </p:nvPr>
        </p:nvSpPr>
        <p:spPr>
          <a:xfrm>
            <a:off x="1317500" y="3188075"/>
            <a:ext cx="7111500" cy="469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0" name="Google Shape;50;p13"/>
          <p:cNvSpPr txBox="1"/>
          <p:nvPr>
            <p:ph hasCustomPrompt="1" idx="9" type="title"/>
          </p:nvPr>
        </p:nvSpPr>
        <p:spPr>
          <a:xfrm>
            <a:off x="715100" y="3657275"/>
            <a:ext cx="602400" cy="469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1" name="Google Shape;51;p13"/>
          <p:cNvSpPr txBox="1"/>
          <p:nvPr>
            <p:ph idx="13" type="subTitle"/>
          </p:nvPr>
        </p:nvSpPr>
        <p:spPr>
          <a:xfrm>
            <a:off x="1317500" y="3657275"/>
            <a:ext cx="7111500" cy="469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hasCustomPrompt="1" idx="14" type="title"/>
          </p:nvPr>
        </p:nvSpPr>
        <p:spPr>
          <a:xfrm>
            <a:off x="715100" y="4126475"/>
            <a:ext cx="602400" cy="469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3" name="Google Shape;53;p13"/>
          <p:cNvSpPr txBox="1"/>
          <p:nvPr>
            <p:ph idx="15" type="subTitle"/>
          </p:nvPr>
        </p:nvSpPr>
        <p:spPr>
          <a:xfrm>
            <a:off x="1317500" y="4126475"/>
            <a:ext cx="7111500" cy="469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bg>
      <p:bgPr>
        <a:solidFill>
          <a:schemeClr val="lt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715100" y="3273100"/>
            <a:ext cx="4009200" cy="640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ack Han Sans"/>
              <a:buNone/>
              <a:defRPr sz="30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ack Han Sans"/>
              <a:buNone/>
              <a:defRPr sz="30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ack Han Sans"/>
              <a:buNone/>
              <a:defRPr sz="30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ack Han Sans"/>
              <a:buNone/>
              <a:defRPr sz="30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ack Han Sans"/>
              <a:buNone/>
              <a:defRPr sz="30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ack Han Sans"/>
              <a:buNone/>
              <a:defRPr sz="30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ack Han Sans"/>
              <a:buNone/>
              <a:defRPr sz="30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ack Han Sans"/>
              <a:buNone/>
              <a:defRPr sz="30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ack Han Sans"/>
              <a:buNone/>
              <a:defRPr sz="30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715100" y="3837100"/>
            <a:ext cx="4009200" cy="732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line Sans"/>
              <a:buChar char="●"/>
              <a:defRPr sz="1200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line Sans"/>
              <a:buChar char="○"/>
              <a:defRPr sz="1200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line Sans"/>
              <a:buChar char="■"/>
              <a:defRPr sz="1200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line Sans"/>
              <a:buChar char="●"/>
              <a:defRPr sz="1200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line Sans"/>
              <a:buChar char="○"/>
              <a:defRPr sz="1200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line Sans"/>
              <a:buChar char="■"/>
              <a:defRPr sz="1200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line Sans"/>
              <a:buChar char="●"/>
              <a:defRPr sz="1200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line Sans"/>
              <a:buChar char="○"/>
              <a:defRPr sz="1200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line Sans"/>
              <a:buChar char="■"/>
              <a:defRPr sz="1200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9pPr>
          </a:lstStyle>
          <a:p/>
        </p:txBody>
      </p:sp>
      <p:sp>
        <p:nvSpPr>
          <p:cNvPr id="57" name="Google Shape;57;p14"/>
          <p:cNvSpPr/>
          <p:nvPr>
            <p:ph idx="2" type="pic"/>
          </p:nvPr>
        </p:nvSpPr>
        <p:spPr>
          <a:xfrm>
            <a:off x="715100" y="535000"/>
            <a:ext cx="4009200" cy="2585700"/>
          </a:xfrm>
          <a:prstGeom prst="rect">
            <a:avLst/>
          </a:prstGeom>
          <a:noFill/>
          <a:ln>
            <a:noFill/>
          </a:ln>
        </p:spPr>
      </p:sp>
      <p:sp>
        <p:nvSpPr>
          <p:cNvPr id="58" name="Google Shape;58;p14"/>
          <p:cNvSpPr/>
          <p:nvPr>
            <p:ph idx="3" type="pic"/>
          </p:nvPr>
        </p:nvSpPr>
        <p:spPr>
          <a:xfrm>
            <a:off x="4876700" y="535000"/>
            <a:ext cx="3552300" cy="4073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idx="1" type="subTitle"/>
          </p:nvPr>
        </p:nvSpPr>
        <p:spPr>
          <a:xfrm>
            <a:off x="715100" y="2367775"/>
            <a:ext cx="2427300" cy="1636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type="title"/>
          </p:nvPr>
        </p:nvSpPr>
        <p:spPr>
          <a:xfrm>
            <a:off x="715100" y="535000"/>
            <a:ext cx="7713900" cy="640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ack Han Sans"/>
              <a:buNone/>
              <a:defRPr sz="30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ack Han Sans"/>
              <a:buNone/>
              <a:defRPr sz="30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ack Han Sans"/>
              <a:buNone/>
              <a:defRPr sz="30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ack Han Sans"/>
              <a:buNone/>
              <a:defRPr sz="30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ack Han Sans"/>
              <a:buNone/>
              <a:defRPr sz="30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ack Han Sans"/>
              <a:buNone/>
              <a:defRPr sz="30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ack Han Sans"/>
              <a:buNone/>
              <a:defRPr sz="30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ack Han Sans"/>
              <a:buNone/>
              <a:defRPr sz="30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ack Han Sans"/>
              <a:buNone/>
              <a:defRPr sz="30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/>
        </p:txBody>
      </p:sp>
      <p:sp>
        <p:nvSpPr>
          <p:cNvPr id="62" name="Google Shape;62;p15"/>
          <p:cNvSpPr txBox="1"/>
          <p:nvPr>
            <p:ph idx="2" type="subTitle"/>
          </p:nvPr>
        </p:nvSpPr>
        <p:spPr>
          <a:xfrm>
            <a:off x="715100" y="1779025"/>
            <a:ext cx="2427300" cy="741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3" type="subTitle"/>
          </p:nvPr>
        </p:nvSpPr>
        <p:spPr>
          <a:xfrm>
            <a:off x="3358446" y="2367775"/>
            <a:ext cx="2427300" cy="1636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4" type="subTitle"/>
          </p:nvPr>
        </p:nvSpPr>
        <p:spPr>
          <a:xfrm>
            <a:off x="3358446" y="1779025"/>
            <a:ext cx="2427300" cy="741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idx="5" type="subTitle"/>
          </p:nvPr>
        </p:nvSpPr>
        <p:spPr>
          <a:xfrm>
            <a:off x="6001792" y="2367775"/>
            <a:ext cx="2427300" cy="1636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6" type="subTitle"/>
          </p:nvPr>
        </p:nvSpPr>
        <p:spPr>
          <a:xfrm>
            <a:off x="6001792" y="1779025"/>
            <a:ext cx="2427300" cy="741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bg>
      <p:bgPr>
        <a:solidFill>
          <a:schemeClr val="lt1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/>
          <p:nvPr>
            <p:ph idx="1" type="subTitle"/>
          </p:nvPr>
        </p:nvSpPr>
        <p:spPr>
          <a:xfrm>
            <a:off x="715100" y="1839550"/>
            <a:ext cx="3782100" cy="9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2" type="subTitle"/>
          </p:nvPr>
        </p:nvSpPr>
        <p:spPr>
          <a:xfrm>
            <a:off x="715100" y="3284950"/>
            <a:ext cx="3782100" cy="10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3" type="subTitle"/>
          </p:nvPr>
        </p:nvSpPr>
        <p:spPr>
          <a:xfrm>
            <a:off x="715100" y="1522750"/>
            <a:ext cx="3782100" cy="469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4" type="subTitle"/>
          </p:nvPr>
        </p:nvSpPr>
        <p:spPr>
          <a:xfrm>
            <a:off x="715101" y="2968150"/>
            <a:ext cx="3782100" cy="469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2" name="Google Shape;72;p16"/>
          <p:cNvSpPr txBox="1"/>
          <p:nvPr>
            <p:ph idx="5" type="subTitle"/>
          </p:nvPr>
        </p:nvSpPr>
        <p:spPr>
          <a:xfrm>
            <a:off x="4646824" y="1839550"/>
            <a:ext cx="3782100" cy="9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6" type="subTitle"/>
          </p:nvPr>
        </p:nvSpPr>
        <p:spPr>
          <a:xfrm>
            <a:off x="4646824" y="3284950"/>
            <a:ext cx="3782100" cy="10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7" type="subTitle"/>
          </p:nvPr>
        </p:nvSpPr>
        <p:spPr>
          <a:xfrm>
            <a:off x="4646824" y="1522750"/>
            <a:ext cx="3782100" cy="469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5" name="Google Shape;75;p16"/>
          <p:cNvSpPr txBox="1"/>
          <p:nvPr>
            <p:ph idx="8" type="subTitle"/>
          </p:nvPr>
        </p:nvSpPr>
        <p:spPr>
          <a:xfrm>
            <a:off x="4646825" y="2968150"/>
            <a:ext cx="3782100" cy="469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6" name="Google Shape;76;p16"/>
          <p:cNvSpPr txBox="1"/>
          <p:nvPr>
            <p:ph type="title"/>
          </p:nvPr>
        </p:nvSpPr>
        <p:spPr>
          <a:xfrm>
            <a:off x="715100" y="535000"/>
            <a:ext cx="7713900" cy="640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ack Han Sans"/>
              <a:buNone/>
              <a:defRPr sz="30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ack Han Sans"/>
              <a:buNone/>
              <a:defRPr sz="30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ack Han Sans"/>
              <a:buNone/>
              <a:defRPr sz="30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ack Han Sans"/>
              <a:buNone/>
              <a:defRPr sz="30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ack Han Sans"/>
              <a:buNone/>
              <a:defRPr sz="30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ack Han Sans"/>
              <a:buNone/>
              <a:defRPr sz="30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ack Han Sans"/>
              <a:buNone/>
              <a:defRPr sz="30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ack Han Sans"/>
              <a:buNone/>
              <a:defRPr sz="30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ack Han Sans"/>
              <a:buNone/>
              <a:defRPr sz="30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bg>
      <p:bgPr>
        <a:solidFill>
          <a:schemeClr val="l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idx="1" type="subTitle"/>
          </p:nvPr>
        </p:nvSpPr>
        <p:spPr>
          <a:xfrm>
            <a:off x="715100" y="1839550"/>
            <a:ext cx="2427300" cy="1085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2" type="subTitle"/>
          </p:nvPr>
        </p:nvSpPr>
        <p:spPr>
          <a:xfrm>
            <a:off x="715100" y="3284950"/>
            <a:ext cx="2427300" cy="1085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3" type="subTitle"/>
          </p:nvPr>
        </p:nvSpPr>
        <p:spPr>
          <a:xfrm>
            <a:off x="715100" y="1522750"/>
            <a:ext cx="2427300" cy="469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1" name="Google Shape;81;p17"/>
          <p:cNvSpPr txBox="1"/>
          <p:nvPr>
            <p:ph idx="4" type="subTitle"/>
          </p:nvPr>
        </p:nvSpPr>
        <p:spPr>
          <a:xfrm>
            <a:off x="715100" y="2968150"/>
            <a:ext cx="2427300" cy="469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2" name="Google Shape;82;p17"/>
          <p:cNvSpPr txBox="1"/>
          <p:nvPr>
            <p:ph idx="5" type="subTitle"/>
          </p:nvPr>
        </p:nvSpPr>
        <p:spPr>
          <a:xfrm>
            <a:off x="3358338" y="1839550"/>
            <a:ext cx="2427300" cy="1085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6" type="subTitle"/>
          </p:nvPr>
        </p:nvSpPr>
        <p:spPr>
          <a:xfrm>
            <a:off x="3358340" y="3284950"/>
            <a:ext cx="2427300" cy="1085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7" type="subTitle"/>
          </p:nvPr>
        </p:nvSpPr>
        <p:spPr>
          <a:xfrm>
            <a:off x="3358343" y="1522750"/>
            <a:ext cx="2427300" cy="469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5" name="Google Shape;85;p17"/>
          <p:cNvSpPr txBox="1"/>
          <p:nvPr>
            <p:ph idx="8" type="subTitle"/>
          </p:nvPr>
        </p:nvSpPr>
        <p:spPr>
          <a:xfrm>
            <a:off x="3358343" y="2968150"/>
            <a:ext cx="2427300" cy="469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6" name="Google Shape;86;p17"/>
          <p:cNvSpPr txBox="1"/>
          <p:nvPr>
            <p:ph type="title"/>
          </p:nvPr>
        </p:nvSpPr>
        <p:spPr>
          <a:xfrm>
            <a:off x="715100" y="535000"/>
            <a:ext cx="7713900" cy="640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ack Han Sans"/>
              <a:buNone/>
              <a:defRPr sz="30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ack Han Sans"/>
              <a:buNone/>
              <a:defRPr sz="30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ack Han Sans"/>
              <a:buNone/>
              <a:defRPr sz="30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ack Han Sans"/>
              <a:buNone/>
              <a:defRPr sz="30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ack Han Sans"/>
              <a:buNone/>
              <a:defRPr sz="30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ack Han Sans"/>
              <a:buNone/>
              <a:defRPr sz="30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ack Han Sans"/>
              <a:buNone/>
              <a:defRPr sz="30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ack Han Sans"/>
              <a:buNone/>
              <a:defRPr sz="30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ack Han Sans"/>
              <a:buNone/>
              <a:defRPr sz="30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/>
        </p:txBody>
      </p:sp>
      <p:sp>
        <p:nvSpPr>
          <p:cNvPr id="87" name="Google Shape;87;p17"/>
          <p:cNvSpPr txBox="1"/>
          <p:nvPr>
            <p:ph idx="9" type="subTitle"/>
          </p:nvPr>
        </p:nvSpPr>
        <p:spPr>
          <a:xfrm>
            <a:off x="6001575" y="1839550"/>
            <a:ext cx="2427300" cy="1085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8" name="Google Shape;88;p17"/>
          <p:cNvSpPr txBox="1"/>
          <p:nvPr>
            <p:ph idx="13" type="subTitle"/>
          </p:nvPr>
        </p:nvSpPr>
        <p:spPr>
          <a:xfrm>
            <a:off x="6001578" y="3284950"/>
            <a:ext cx="2427300" cy="1085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9" name="Google Shape;89;p17"/>
          <p:cNvSpPr txBox="1"/>
          <p:nvPr>
            <p:ph idx="14" type="subTitle"/>
          </p:nvPr>
        </p:nvSpPr>
        <p:spPr>
          <a:xfrm>
            <a:off x="6001585" y="1522750"/>
            <a:ext cx="2427300" cy="469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0" name="Google Shape;90;p17"/>
          <p:cNvSpPr txBox="1"/>
          <p:nvPr>
            <p:ph idx="15" type="subTitle"/>
          </p:nvPr>
        </p:nvSpPr>
        <p:spPr>
          <a:xfrm>
            <a:off x="6001585" y="2968150"/>
            <a:ext cx="2427300" cy="469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hasCustomPrompt="1" type="title"/>
          </p:nvPr>
        </p:nvSpPr>
        <p:spPr>
          <a:xfrm>
            <a:off x="715100" y="618750"/>
            <a:ext cx="3856800" cy="872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4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93" name="Google Shape;93;p18"/>
          <p:cNvSpPr txBox="1"/>
          <p:nvPr>
            <p:ph idx="1" type="subTitle"/>
          </p:nvPr>
        </p:nvSpPr>
        <p:spPr>
          <a:xfrm>
            <a:off x="715100" y="1338450"/>
            <a:ext cx="3856800" cy="429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4" name="Google Shape;94;p18"/>
          <p:cNvSpPr txBox="1"/>
          <p:nvPr>
            <p:ph hasCustomPrompt="1" idx="2" type="title"/>
          </p:nvPr>
        </p:nvSpPr>
        <p:spPr>
          <a:xfrm>
            <a:off x="715100" y="3222750"/>
            <a:ext cx="3856800" cy="872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4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95" name="Google Shape;95;p18"/>
          <p:cNvSpPr txBox="1"/>
          <p:nvPr>
            <p:ph idx="3" type="subTitle"/>
          </p:nvPr>
        </p:nvSpPr>
        <p:spPr>
          <a:xfrm>
            <a:off x="715100" y="3942450"/>
            <a:ext cx="3856800" cy="429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6" name="Google Shape;96;p18"/>
          <p:cNvSpPr txBox="1"/>
          <p:nvPr>
            <p:ph hasCustomPrompt="1" idx="4" type="title"/>
          </p:nvPr>
        </p:nvSpPr>
        <p:spPr>
          <a:xfrm>
            <a:off x="715100" y="1920750"/>
            <a:ext cx="3856800" cy="872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4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97" name="Google Shape;97;p18"/>
          <p:cNvSpPr txBox="1"/>
          <p:nvPr>
            <p:ph idx="5" type="subTitle"/>
          </p:nvPr>
        </p:nvSpPr>
        <p:spPr>
          <a:xfrm>
            <a:off x="715100" y="2640450"/>
            <a:ext cx="3856800" cy="429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">
    <p:bg>
      <p:bgPr>
        <a:solidFill>
          <a:schemeClr val="lt2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715100" y="535000"/>
            <a:ext cx="7713900" cy="640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ack Han Sans"/>
              <a:buNone/>
              <a:defRPr sz="30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ack Han Sans"/>
              <a:buNone/>
              <a:defRPr sz="30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ack Han Sans"/>
              <a:buNone/>
              <a:defRPr sz="30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ack Han Sans"/>
              <a:buNone/>
              <a:defRPr sz="30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ack Han Sans"/>
              <a:buNone/>
              <a:defRPr sz="30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ack Han Sans"/>
              <a:buNone/>
              <a:defRPr sz="30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ack Han Sans"/>
              <a:buNone/>
              <a:defRPr sz="30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ack Han Sans"/>
              <a:buNone/>
              <a:defRPr sz="30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ack Han Sans"/>
              <a:buNone/>
              <a:defRPr sz="30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_1">
    <p:bg>
      <p:bgPr>
        <a:solidFill>
          <a:schemeClr val="lt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715100" y="535000"/>
            <a:ext cx="7713900" cy="640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ack Han Sans"/>
              <a:buNone/>
              <a:defRPr sz="30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ack Han Sans"/>
              <a:buNone/>
              <a:defRPr sz="30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ack Han Sans"/>
              <a:buNone/>
              <a:defRPr sz="30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ack Han Sans"/>
              <a:buNone/>
              <a:defRPr sz="30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ack Han Sans"/>
              <a:buNone/>
              <a:defRPr sz="30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ack Han Sans"/>
              <a:buNone/>
              <a:defRPr sz="30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ack Han Sans"/>
              <a:buNone/>
              <a:defRPr sz="30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ack Han Sans"/>
              <a:buNone/>
              <a:defRPr sz="30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ack Han Sans"/>
              <a:buNone/>
              <a:defRPr sz="30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lt1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4419600" y="1812150"/>
            <a:ext cx="4009200" cy="22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" name="Google Shape;13;p3"/>
          <p:cNvSpPr txBox="1"/>
          <p:nvPr>
            <p:ph hasCustomPrompt="1" idx="2" type="title"/>
          </p:nvPr>
        </p:nvSpPr>
        <p:spPr>
          <a:xfrm>
            <a:off x="4419600" y="937050"/>
            <a:ext cx="4009200" cy="87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bg>
      <p:bgPr>
        <a:solidFill>
          <a:schemeClr val="lt1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ctrTitle"/>
          </p:nvPr>
        </p:nvSpPr>
        <p:spPr>
          <a:xfrm>
            <a:off x="4419700" y="762538"/>
            <a:ext cx="4009200" cy="9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4" name="Google Shape;104;p21"/>
          <p:cNvSpPr txBox="1"/>
          <p:nvPr>
            <p:ph idx="1" type="subTitle"/>
          </p:nvPr>
        </p:nvSpPr>
        <p:spPr>
          <a:xfrm>
            <a:off x="4419700" y="1569538"/>
            <a:ext cx="4009200" cy="13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5" name="Google Shape;105;p21"/>
          <p:cNvSpPr txBox="1"/>
          <p:nvPr/>
        </p:nvSpPr>
        <p:spPr>
          <a:xfrm>
            <a:off x="4419700" y="3414788"/>
            <a:ext cx="4009200" cy="49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rPr>
              <a:t>CREDITS: This presentation template was created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Spline Sans"/>
                <a:ea typeface="Spline Sans"/>
                <a:cs typeface="Spline Sans"/>
                <a:sym typeface="Spline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rPr>
              <a:t>, and includes icons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Spline Sans"/>
                <a:ea typeface="Spline Sans"/>
                <a:cs typeface="Spline Sans"/>
                <a:sym typeface="Spline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000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rPr>
              <a:t> </a:t>
            </a:r>
            <a:r>
              <a:rPr lang="en" sz="1000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rPr>
              <a:t>and infographics &amp; images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Spline Sans"/>
                <a:ea typeface="Spline Sans"/>
                <a:cs typeface="Spline Sans"/>
                <a:sym typeface="Spline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>
              <a:solidFill>
                <a:schemeClr val="dk1"/>
              </a:solidFill>
              <a:latin typeface="Spline Sans"/>
              <a:ea typeface="Spline Sans"/>
              <a:cs typeface="Spline Sans"/>
              <a:sym typeface="Spline San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bg>
      <p:bgPr>
        <a:solidFill>
          <a:schemeClr val="lt2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bg>
      <p:bgPr>
        <a:solidFill>
          <a:schemeClr val="lt1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lt2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715100" y="535000"/>
            <a:ext cx="2531400" cy="2036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ack Han Sans"/>
              <a:buNone/>
              <a:defRPr sz="30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ack Han Sans"/>
              <a:buNone/>
              <a:defRPr sz="30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ack Han Sans"/>
              <a:buNone/>
              <a:defRPr sz="30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ack Han Sans"/>
              <a:buNone/>
              <a:defRPr sz="30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ack Han Sans"/>
              <a:buNone/>
              <a:defRPr sz="30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ack Han Sans"/>
              <a:buNone/>
              <a:defRPr sz="30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ack Han Sans"/>
              <a:buNone/>
              <a:defRPr sz="30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ack Han Sans"/>
              <a:buNone/>
              <a:defRPr sz="30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ack Han Sans"/>
              <a:buNone/>
              <a:defRPr sz="30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3398800" y="550850"/>
            <a:ext cx="5030100" cy="2036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line Sans"/>
              <a:buChar char="■"/>
              <a:defRPr sz="1200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line Sans"/>
              <a:buChar char="○"/>
              <a:defRPr sz="1200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line Sans"/>
              <a:buChar char="■"/>
              <a:defRPr sz="1200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line Sans"/>
              <a:buChar char="●"/>
              <a:defRPr sz="1200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line Sans"/>
              <a:buChar char="○"/>
              <a:defRPr sz="1200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line Sans"/>
              <a:buChar char="■"/>
              <a:defRPr sz="1200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line Sans"/>
              <a:buChar char="●"/>
              <a:defRPr sz="1200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line Sans"/>
              <a:buChar char="○"/>
              <a:defRPr sz="1200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line Sans"/>
              <a:buChar char="■"/>
              <a:defRPr sz="1200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lt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idx="1" type="subTitle"/>
          </p:nvPr>
        </p:nvSpPr>
        <p:spPr>
          <a:xfrm>
            <a:off x="715100" y="1839550"/>
            <a:ext cx="4218000" cy="9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2" type="subTitle"/>
          </p:nvPr>
        </p:nvSpPr>
        <p:spPr>
          <a:xfrm>
            <a:off x="715100" y="3284950"/>
            <a:ext cx="4218000" cy="9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type="title"/>
          </p:nvPr>
        </p:nvSpPr>
        <p:spPr>
          <a:xfrm>
            <a:off x="715100" y="535000"/>
            <a:ext cx="4218000" cy="640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ack Han Sans"/>
              <a:buNone/>
              <a:defRPr sz="30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ack Han Sans"/>
              <a:buNone/>
              <a:defRPr sz="30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ack Han Sans"/>
              <a:buNone/>
              <a:defRPr sz="30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ack Han Sans"/>
              <a:buNone/>
              <a:defRPr sz="30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ack Han Sans"/>
              <a:buNone/>
              <a:defRPr sz="30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ack Han Sans"/>
              <a:buNone/>
              <a:defRPr sz="30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ack Han Sans"/>
              <a:buNone/>
              <a:defRPr sz="30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ack Han Sans"/>
              <a:buNone/>
              <a:defRPr sz="30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ack Han Sans"/>
              <a:buNone/>
              <a:defRPr sz="30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/>
        </p:txBody>
      </p:sp>
      <p:sp>
        <p:nvSpPr>
          <p:cNvPr id="21" name="Google Shape;21;p5"/>
          <p:cNvSpPr txBox="1"/>
          <p:nvPr>
            <p:ph idx="3" type="subTitle"/>
          </p:nvPr>
        </p:nvSpPr>
        <p:spPr>
          <a:xfrm>
            <a:off x="715100" y="1522750"/>
            <a:ext cx="4218000" cy="469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2" name="Google Shape;22;p5"/>
          <p:cNvSpPr txBox="1"/>
          <p:nvPr>
            <p:ph idx="4" type="subTitle"/>
          </p:nvPr>
        </p:nvSpPr>
        <p:spPr>
          <a:xfrm>
            <a:off x="715101" y="2968150"/>
            <a:ext cx="4218000" cy="469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715100" y="535000"/>
            <a:ext cx="7713900" cy="640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ack Han Sans"/>
              <a:buNone/>
              <a:defRPr sz="30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ack Han Sans"/>
              <a:buNone/>
              <a:defRPr sz="30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ack Han Sans"/>
              <a:buNone/>
              <a:defRPr sz="30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ack Han Sans"/>
              <a:buNone/>
              <a:defRPr sz="30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ack Han Sans"/>
              <a:buNone/>
              <a:defRPr sz="30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ack Han Sans"/>
              <a:buNone/>
              <a:defRPr sz="30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ack Han Sans"/>
              <a:buNone/>
              <a:defRPr sz="30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ack Han Sans"/>
              <a:buNone/>
              <a:defRPr sz="30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ack Han Sans"/>
              <a:buNone/>
              <a:defRPr sz="30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type="title"/>
          </p:nvPr>
        </p:nvSpPr>
        <p:spPr>
          <a:xfrm>
            <a:off x="4419600" y="872550"/>
            <a:ext cx="4009200" cy="10965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ack Han Sans"/>
              <a:buNone/>
              <a:defRPr sz="30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ack Han Sans"/>
              <a:buNone/>
              <a:defRPr sz="30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ack Han Sans"/>
              <a:buNone/>
              <a:defRPr sz="30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ack Han Sans"/>
              <a:buNone/>
              <a:defRPr sz="30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ack Han Sans"/>
              <a:buNone/>
              <a:defRPr sz="30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ack Han Sans"/>
              <a:buNone/>
              <a:defRPr sz="30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ack Han Sans"/>
              <a:buNone/>
              <a:defRPr sz="30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ack Han Sans"/>
              <a:buNone/>
              <a:defRPr sz="30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ack Han Sans"/>
              <a:buNone/>
              <a:defRPr sz="30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/>
        </p:txBody>
      </p:sp>
      <p:sp>
        <p:nvSpPr>
          <p:cNvPr id="27" name="Google Shape;27;p7"/>
          <p:cNvSpPr txBox="1"/>
          <p:nvPr>
            <p:ph idx="1" type="body"/>
          </p:nvPr>
        </p:nvSpPr>
        <p:spPr>
          <a:xfrm>
            <a:off x="4419600" y="1969050"/>
            <a:ext cx="4009200" cy="2301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pline Sans"/>
              <a:buChar char="■"/>
              <a:defRPr sz="1200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1pPr>
            <a:lvl2pPr indent="-30480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line Sans"/>
              <a:buAutoNum type="alphaLcPeriod"/>
              <a:defRPr sz="1200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line Sans"/>
              <a:buAutoNum type="romanLcPeriod"/>
              <a:defRPr sz="1200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line Sans"/>
              <a:buAutoNum type="arabicPeriod"/>
              <a:defRPr sz="1200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line Sans"/>
              <a:buAutoNum type="alphaLcPeriod"/>
              <a:defRPr sz="1200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line Sans"/>
              <a:buAutoNum type="romanLcPeriod"/>
              <a:defRPr sz="1200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line Sans"/>
              <a:buAutoNum type="arabicPeriod"/>
              <a:defRPr sz="1200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line Sans"/>
              <a:buAutoNum type="alphaLcPeriod"/>
              <a:defRPr sz="1200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line Sans"/>
              <a:buAutoNum type="romanLcPeriod"/>
              <a:defRPr sz="1200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/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9"/>
          <p:cNvSpPr txBox="1"/>
          <p:nvPr>
            <p:ph type="title"/>
          </p:nvPr>
        </p:nvSpPr>
        <p:spPr>
          <a:xfrm>
            <a:off x="720000" y="367423"/>
            <a:ext cx="77040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2" name="Google Shape;32;p9"/>
          <p:cNvSpPr txBox="1"/>
          <p:nvPr>
            <p:ph idx="1" type="subTitle"/>
          </p:nvPr>
        </p:nvSpPr>
        <p:spPr>
          <a:xfrm>
            <a:off x="2241550" y="1348750"/>
            <a:ext cx="4661100" cy="168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35" name="Google Shape;35;p10"/>
          <p:cNvSpPr txBox="1"/>
          <p:nvPr>
            <p:ph type="title"/>
          </p:nvPr>
        </p:nvSpPr>
        <p:spPr>
          <a:xfrm>
            <a:off x="715100" y="3968300"/>
            <a:ext cx="7713600" cy="6402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6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5100" y="535000"/>
            <a:ext cx="77139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ack Han Sans"/>
              <a:buNone/>
              <a:defRPr sz="30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ack Han Sans"/>
              <a:buNone/>
              <a:defRPr sz="30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ack Han Sans"/>
              <a:buNone/>
              <a:defRPr sz="30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ack Han Sans"/>
              <a:buNone/>
              <a:defRPr sz="30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ack Han Sans"/>
              <a:buNone/>
              <a:defRPr sz="30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ack Han Sans"/>
              <a:buNone/>
              <a:defRPr sz="30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ack Han Sans"/>
              <a:buNone/>
              <a:defRPr sz="30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ack Han Sans"/>
              <a:buNone/>
              <a:defRPr sz="30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ack Han Sans"/>
              <a:buNone/>
              <a:defRPr sz="30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5100" y="1175200"/>
            <a:ext cx="7713900" cy="34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line Sans"/>
              <a:buChar char="●"/>
              <a:defRPr sz="1200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line Sans"/>
              <a:buChar char="○"/>
              <a:defRPr sz="1200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line Sans"/>
              <a:buChar char="■"/>
              <a:defRPr sz="1200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line Sans"/>
              <a:buChar char="●"/>
              <a:defRPr sz="1200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line Sans"/>
              <a:buChar char="○"/>
              <a:defRPr sz="1200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line Sans"/>
              <a:buChar char="■"/>
              <a:defRPr sz="1200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line Sans"/>
              <a:buChar char="●"/>
              <a:defRPr sz="1200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line Sans"/>
              <a:buChar char="○"/>
              <a:defRPr sz="1200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line Sans"/>
              <a:buChar char="■"/>
              <a:defRPr sz="1200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4"/>
          <p:cNvSpPr txBox="1"/>
          <p:nvPr>
            <p:ph type="ctrTitle"/>
          </p:nvPr>
        </p:nvSpPr>
        <p:spPr>
          <a:xfrm>
            <a:off x="4419600" y="718200"/>
            <a:ext cx="4009200" cy="327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Sky Inventorium - Soaring Beyond Retail Limit</a:t>
            </a:r>
            <a:r>
              <a:rPr lang="en"/>
              <a:t>s</a:t>
            </a:r>
            <a:endParaRPr/>
          </a:p>
        </p:txBody>
      </p:sp>
      <p:grpSp>
        <p:nvGrpSpPr>
          <p:cNvPr id="113" name="Google Shape;113;p24"/>
          <p:cNvGrpSpPr/>
          <p:nvPr/>
        </p:nvGrpSpPr>
        <p:grpSpPr>
          <a:xfrm flipH="1">
            <a:off x="715093" y="718870"/>
            <a:ext cx="3132571" cy="3705761"/>
            <a:chOff x="9584165" y="2081499"/>
            <a:chExt cx="2608085" cy="3085306"/>
          </a:xfrm>
        </p:grpSpPr>
        <p:sp>
          <p:nvSpPr>
            <p:cNvPr id="114" name="Google Shape;114;p24"/>
            <p:cNvSpPr/>
            <p:nvPr/>
          </p:nvSpPr>
          <p:spPr>
            <a:xfrm>
              <a:off x="9734282" y="5005808"/>
              <a:ext cx="2449916" cy="152912"/>
            </a:xfrm>
            <a:custGeom>
              <a:rect b="b" l="l" r="r" t="t"/>
              <a:pathLst>
                <a:path extrusionOk="0" h="152912" w="2449916">
                  <a:moveTo>
                    <a:pt x="2449916" y="76456"/>
                  </a:moveTo>
                  <a:cubicBezTo>
                    <a:pt x="2449916" y="118682"/>
                    <a:pt x="1901484" y="152913"/>
                    <a:pt x="1224958" y="152913"/>
                  </a:cubicBezTo>
                  <a:cubicBezTo>
                    <a:pt x="548433" y="152913"/>
                    <a:pt x="0" y="118682"/>
                    <a:pt x="0" y="76456"/>
                  </a:cubicBezTo>
                  <a:cubicBezTo>
                    <a:pt x="0" y="34231"/>
                    <a:pt x="548432" y="0"/>
                    <a:pt x="1224958" y="0"/>
                  </a:cubicBezTo>
                  <a:cubicBezTo>
                    <a:pt x="1901483" y="0"/>
                    <a:pt x="2449916" y="34231"/>
                    <a:pt x="2449916" y="764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24"/>
            <p:cNvSpPr/>
            <p:nvPr/>
          </p:nvSpPr>
          <p:spPr>
            <a:xfrm>
              <a:off x="9726147" y="4997723"/>
              <a:ext cx="2466103" cy="169082"/>
            </a:xfrm>
            <a:custGeom>
              <a:rect b="b" l="l" r="r" t="t"/>
              <a:pathLst>
                <a:path extrusionOk="0" h="169082" w="2466103">
                  <a:moveTo>
                    <a:pt x="1233093" y="169083"/>
                  </a:moveTo>
                  <a:cubicBezTo>
                    <a:pt x="905759" y="169083"/>
                    <a:pt x="597925" y="161123"/>
                    <a:pt x="366421" y="146677"/>
                  </a:cubicBezTo>
                  <a:cubicBezTo>
                    <a:pt x="0" y="123803"/>
                    <a:pt x="0" y="97288"/>
                    <a:pt x="0" y="84541"/>
                  </a:cubicBezTo>
                  <a:cubicBezTo>
                    <a:pt x="0" y="71794"/>
                    <a:pt x="0" y="45271"/>
                    <a:pt x="366421" y="22405"/>
                  </a:cubicBezTo>
                  <a:cubicBezTo>
                    <a:pt x="597925" y="7959"/>
                    <a:pt x="905759" y="0"/>
                    <a:pt x="1233093" y="0"/>
                  </a:cubicBezTo>
                  <a:cubicBezTo>
                    <a:pt x="1560429" y="0"/>
                    <a:pt x="1868263" y="7959"/>
                    <a:pt x="2099766" y="22405"/>
                  </a:cubicBezTo>
                  <a:cubicBezTo>
                    <a:pt x="2466104" y="45271"/>
                    <a:pt x="2466104" y="71794"/>
                    <a:pt x="2466104" y="84541"/>
                  </a:cubicBezTo>
                  <a:cubicBezTo>
                    <a:pt x="2466104" y="97288"/>
                    <a:pt x="2466104" y="123803"/>
                    <a:pt x="2099766" y="146677"/>
                  </a:cubicBezTo>
                  <a:cubicBezTo>
                    <a:pt x="1868263" y="161123"/>
                    <a:pt x="1560429" y="169083"/>
                    <a:pt x="1233093" y="169083"/>
                  </a:cubicBezTo>
                  <a:close/>
                  <a:moveTo>
                    <a:pt x="17158" y="84541"/>
                  </a:moveTo>
                  <a:cubicBezTo>
                    <a:pt x="24775" y="90484"/>
                    <a:pt x="73569" y="112889"/>
                    <a:pt x="383914" y="131545"/>
                  </a:cubicBezTo>
                  <a:cubicBezTo>
                    <a:pt x="613158" y="145321"/>
                    <a:pt x="914714" y="152912"/>
                    <a:pt x="1233093" y="152912"/>
                  </a:cubicBezTo>
                  <a:cubicBezTo>
                    <a:pt x="1551473" y="152912"/>
                    <a:pt x="1853030" y="145321"/>
                    <a:pt x="2082190" y="131545"/>
                  </a:cubicBezTo>
                  <a:cubicBezTo>
                    <a:pt x="2392619" y="112889"/>
                    <a:pt x="2441413" y="90484"/>
                    <a:pt x="2449030" y="84541"/>
                  </a:cubicBezTo>
                  <a:cubicBezTo>
                    <a:pt x="2441413" y="78590"/>
                    <a:pt x="2392619" y="56194"/>
                    <a:pt x="2082190" y="37538"/>
                  </a:cubicBezTo>
                  <a:cubicBezTo>
                    <a:pt x="1853030" y="23761"/>
                    <a:pt x="1551473" y="16170"/>
                    <a:pt x="1233093" y="16170"/>
                  </a:cubicBezTo>
                  <a:cubicBezTo>
                    <a:pt x="914714" y="16170"/>
                    <a:pt x="613158" y="23761"/>
                    <a:pt x="383914" y="37538"/>
                  </a:cubicBezTo>
                  <a:cubicBezTo>
                    <a:pt x="73569" y="56194"/>
                    <a:pt x="24775" y="78590"/>
                    <a:pt x="17158" y="8454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24"/>
            <p:cNvSpPr/>
            <p:nvPr/>
          </p:nvSpPr>
          <p:spPr>
            <a:xfrm>
              <a:off x="11208298" y="2603118"/>
              <a:ext cx="653878" cy="1079003"/>
            </a:xfrm>
            <a:custGeom>
              <a:rect b="b" l="l" r="r" t="t"/>
              <a:pathLst>
                <a:path extrusionOk="0" h="1079003" w="653878">
                  <a:moveTo>
                    <a:pt x="426453" y="1078995"/>
                  </a:moveTo>
                  <a:cubicBezTo>
                    <a:pt x="421347" y="1078995"/>
                    <a:pt x="416159" y="1078995"/>
                    <a:pt x="411053" y="1078920"/>
                  </a:cubicBezTo>
                  <a:cubicBezTo>
                    <a:pt x="407286" y="1078845"/>
                    <a:pt x="403604" y="1078761"/>
                    <a:pt x="399921" y="1078610"/>
                  </a:cubicBezTo>
                  <a:cubicBezTo>
                    <a:pt x="399001" y="1078535"/>
                    <a:pt x="398080" y="1078535"/>
                    <a:pt x="397159" y="1078535"/>
                  </a:cubicBezTo>
                  <a:cubicBezTo>
                    <a:pt x="395987" y="1078535"/>
                    <a:pt x="394732" y="1078460"/>
                    <a:pt x="393644" y="1078376"/>
                  </a:cubicBezTo>
                  <a:cubicBezTo>
                    <a:pt x="391384" y="1078301"/>
                    <a:pt x="389292" y="1078217"/>
                    <a:pt x="387199" y="1078141"/>
                  </a:cubicBezTo>
                  <a:cubicBezTo>
                    <a:pt x="385442" y="1078066"/>
                    <a:pt x="383601" y="1077982"/>
                    <a:pt x="381843" y="1077832"/>
                  </a:cubicBezTo>
                  <a:cubicBezTo>
                    <a:pt x="380755" y="1077756"/>
                    <a:pt x="379583" y="1077673"/>
                    <a:pt x="378411" y="1077597"/>
                  </a:cubicBezTo>
                  <a:cubicBezTo>
                    <a:pt x="376821" y="1077438"/>
                    <a:pt x="375231" y="1077363"/>
                    <a:pt x="373640" y="1077288"/>
                  </a:cubicBezTo>
                  <a:cubicBezTo>
                    <a:pt x="369372" y="1076978"/>
                    <a:pt x="365104" y="1076660"/>
                    <a:pt x="361003" y="1076191"/>
                  </a:cubicBezTo>
                  <a:cubicBezTo>
                    <a:pt x="358324" y="1075957"/>
                    <a:pt x="355897" y="1075639"/>
                    <a:pt x="353302" y="1075329"/>
                  </a:cubicBezTo>
                  <a:cubicBezTo>
                    <a:pt x="350541" y="1075020"/>
                    <a:pt x="347862" y="1074626"/>
                    <a:pt x="345184" y="1074308"/>
                  </a:cubicBezTo>
                  <a:cubicBezTo>
                    <a:pt x="342589" y="1073915"/>
                    <a:pt x="340079" y="1073605"/>
                    <a:pt x="337568" y="1073212"/>
                  </a:cubicBezTo>
                  <a:cubicBezTo>
                    <a:pt x="334889" y="1072818"/>
                    <a:pt x="332211" y="1072350"/>
                    <a:pt x="329617" y="1071881"/>
                  </a:cubicBezTo>
                  <a:cubicBezTo>
                    <a:pt x="327357" y="1071488"/>
                    <a:pt x="325097" y="1071094"/>
                    <a:pt x="322921" y="1070709"/>
                  </a:cubicBezTo>
                  <a:cubicBezTo>
                    <a:pt x="320410" y="1070241"/>
                    <a:pt x="317899" y="1069688"/>
                    <a:pt x="315472" y="1069144"/>
                  </a:cubicBezTo>
                  <a:cubicBezTo>
                    <a:pt x="313296" y="1068751"/>
                    <a:pt x="311287" y="1068282"/>
                    <a:pt x="309279" y="1067813"/>
                  </a:cubicBezTo>
                  <a:cubicBezTo>
                    <a:pt x="306935" y="1067261"/>
                    <a:pt x="304675" y="1066717"/>
                    <a:pt x="302332" y="1066165"/>
                  </a:cubicBezTo>
                  <a:cubicBezTo>
                    <a:pt x="301327" y="1066005"/>
                    <a:pt x="300323" y="1065696"/>
                    <a:pt x="299318" y="1065378"/>
                  </a:cubicBezTo>
                  <a:cubicBezTo>
                    <a:pt x="298314" y="1065060"/>
                    <a:pt x="297310" y="1064750"/>
                    <a:pt x="296222" y="1064516"/>
                  </a:cubicBezTo>
                  <a:cubicBezTo>
                    <a:pt x="294297" y="1063963"/>
                    <a:pt x="292372" y="1063495"/>
                    <a:pt x="290447" y="1062951"/>
                  </a:cubicBezTo>
                  <a:cubicBezTo>
                    <a:pt x="286681" y="1061854"/>
                    <a:pt x="282998" y="1060683"/>
                    <a:pt x="279567" y="1059502"/>
                  </a:cubicBezTo>
                  <a:cubicBezTo>
                    <a:pt x="221900" y="1040001"/>
                    <a:pt x="205245" y="1012892"/>
                    <a:pt x="205245" y="1012892"/>
                  </a:cubicBezTo>
                  <a:cubicBezTo>
                    <a:pt x="205245" y="1012892"/>
                    <a:pt x="11153" y="297902"/>
                    <a:pt x="440" y="69805"/>
                  </a:cubicBezTo>
                  <a:cubicBezTo>
                    <a:pt x="-1485" y="27739"/>
                    <a:pt x="2784" y="2287"/>
                    <a:pt x="15589" y="798"/>
                  </a:cubicBezTo>
                  <a:cubicBezTo>
                    <a:pt x="116024" y="-10485"/>
                    <a:pt x="387534" y="99810"/>
                    <a:pt x="452148" y="211427"/>
                  </a:cubicBezTo>
                  <a:cubicBezTo>
                    <a:pt x="483617" y="265863"/>
                    <a:pt x="500524" y="325948"/>
                    <a:pt x="511823" y="380853"/>
                  </a:cubicBezTo>
                  <a:cubicBezTo>
                    <a:pt x="525967" y="449316"/>
                    <a:pt x="531575" y="509787"/>
                    <a:pt x="545887" y="541198"/>
                  </a:cubicBezTo>
                  <a:cubicBezTo>
                    <a:pt x="551913" y="554355"/>
                    <a:pt x="559446" y="562423"/>
                    <a:pt x="569824" y="563838"/>
                  </a:cubicBezTo>
                  <a:cubicBezTo>
                    <a:pt x="571163" y="564072"/>
                    <a:pt x="572586" y="564306"/>
                    <a:pt x="573926" y="564541"/>
                  </a:cubicBezTo>
                  <a:cubicBezTo>
                    <a:pt x="618117" y="573781"/>
                    <a:pt x="629667" y="628460"/>
                    <a:pt x="637116" y="758247"/>
                  </a:cubicBezTo>
                  <a:cubicBezTo>
                    <a:pt x="638372" y="778769"/>
                    <a:pt x="639459" y="801250"/>
                    <a:pt x="640547" y="825689"/>
                  </a:cubicBezTo>
                  <a:cubicBezTo>
                    <a:pt x="692941" y="1035222"/>
                    <a:pt x="584554" y="1078301"/>
                    <a:pt x="426453" y="107900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24"/>
            <p:cNvSpPr/>
            <p:nvPr/>
          </p:nvSpPr>
          <p:spPr>
            <a:xfrm>
              <a:off x="11210999" y="2603085"/>
              <a:ext cx="651175" cy="1078996"/>
            </a:xfrm>
            <a:custGeom>
              <a:rect b="b" l="l" r="r" t="t"/>
              <a:pathLst>
                <a:path extrusionOk="0" h="1078996" w="651175">
                  <a:moveTo>
                    <a:pt x="637847" y="825689"/>
                  </a:moveTo>
                  <a:cubicBezTo>
                    <a:pt x="636759" y="801250"/>
                    <a:pt x="635671" y="778769"/>
                    <a:pt x="634416" y="758247"/>
                  </a:cubicBezTo>
                  <a:cubicBezTo>
                    <a:pt x="633244" y="737842"/>
                    <a:pt x="631988" y="719504"/>
                    <a:pt x="630482" y="702698"/>
                  </a:cubicBezTo>
                  <a:cubicBezTo>
                    <a:pt x="630482" y="702396"/>
                    <a:pt x="630482" y="702095"/>
                    <a:pt x="630398" y="701794"/>
                  </a:cubicBezTo>
                  <a:cubicBezTo>
                    <a:pt x="630314" y="700246"/>
                    <a:pt x="630147" y="698831"/>
                    <a:pt x="629979" y="697308"/>
                  </a:cubicBezTo>
                  <a:cubicBezTo>
                    <a:pt x="629728" y="694629"/>
                    <a:pt x="629478" y="691976"/>
                    <a:pt x="629227" y="689390"/>
                  </a:cubicBezTo>
                  <a:cubicBezTo>
                    <a:pt x="628891" y="685959"/>
                    <a:pt x="628473" y="682627"/>
                    <a:pt x="628139" y="679355"/>
                  </a:cubicBezTo>
                  <a:cubicBezTo>
                    <a:pt x="627887" y="676936"/>
                    <a:pt x="627636" y="674501"/>
                    <a:pt x="627302" y="672174"/>
                  </a:cubicBezTo>
                  <a:cubicBezTo>
                    <a:pt x="626883" y="668851"/>
                    <a:pt x="626465" y="665671"/>
                    <a:pt x="626046" y="662515"/>
                  </a:cubicBezTo>
                  <a:cubicBezTo>
                    <a:pt x="625711" y="660482"/>
                    <a:pt x="625460" y="658381"/>
                    <a:pt x="625125" y="656414"/>
                  </a:cubicBezTo>
                  <a:cubicBezTo>
                    <a:pt x="624623" y="652631"/>
                    <a:pt x="623954" y="649049"/>
                    <a:pt x="623368" y="645517"/>
                  </a:cubicBezTo>
                  <a:cubicBezTo>
                    <a:pt x="623117" y="644387"/>
                    <a:pt x="622949" y="643156"/>
                    <a:pt x="622782" y="642043"/>
                  </a:cubicBezTo>
                  <a:cubicBezTo>
                    <a:pt x="621861" y="637549"/>
                    <a:pt x="621025" y="633289"/>
                    <a:pt x="620020" y="629221"/>
                  </a:cubicBezTo>
                  <a:cubicBezTo>
                    <a:pt x="619685" y="627873"/>
                    <a:pt x="619351" y="626651"/>
                    <a:pt x="619016" y="625354"/>
                  </a:cubicBezTo>
                  <a:cubicBezTo>
                    <a:pt x="618346" y="622667"/>
                    <a:pt x="617677" y="620006"/>
                    <a:pt x="616923" y="617512"/>
                  </a:cubicBezTo>
                  <a:cubicBezTo>
                    <a:pt x="616505" y="616056"/>
                    <a:pt x="616086" y="614691"/>
                    <a:pt x="615584" y="613302"/>
                  </a:cubicBezTo>
                  <a:cubicBezTo>
                    <a:pt x="614914" y="611151"/>
                    <a:pt x="614245" y="609025"/>
                    <a:pt x="613492" y="607025"/>
                  </a:cubicBezTo>
                  <a:cubicBezTo>
                    <a:pt x="612989" y="605661"/>
                    <a:pt x="612403" y="604355"/>
                    <a:pt x="611901" y="603066"/>
                  </a:cubicBezTo>
                  <a:cubicBezTo>
                    <a:pt x="611148" y="601216"/>
                    <a:pt x="610395" y="599425"/>
                    <a:pt x="609558" y="597718"/>
                  </a:cubicBezTo>
                  <a:cubicBezTo>
                    <a:pt x="608972" y="596521"/>
                    <a:pt x="608386" y="595332"/>
                    <a:pt x="607800" y="594202"/>
                  </a:cubicBezTo>
                  <a:cubicBezTo>
                    <a:pt x="606963" y="592562"/>
                    <a:pt x="606043" y="591014"/>
                    <a:pt x="605122" y="589516"/>
                  </a:cubicBezTo>
                  <a:cubicBezTo>
                    <a:pt x="604536" y="588520"/>
                    <a:pt x="603950" y="587498"/>
                    <a:pt x="603281" y="586569"/>
                  </a:cubicBezTo>
                  <a:cubicBezTo>
                    <a:pt x="602276" y="585046"/>
                    <a:pt x="601188" y="583649"/>
                    <a:pt x="600101" y="582284"/>
                  </a:cubicBezTo>
                  <a:cubicBezTo>
                    <a:pt x="599514" y="581556"/>
                    <a:pt x="598928" y="580769"/>
                    <a:pt x="598342" y="580083"/>
                  </a:cubicBezTo>
                  <a:cubicBezTo>
                    <a:pt x="596669" y="578292"/>
                    <a:pt x="594995" y="576660"/>
                    <a:pt x="593237" y="575170"/>
                  </a:cubicBezTo>
                  <a:cubicBezTo>
                    <a:pt x="593070" y="574978"/>
                    <a:pt x="592819" y="574768"/>
                    <a:pt x="592651" y="574584"/>
                  </a:cubicBezTo>
                  <a:cubicBezTo>
                    <a:pt x="590726" y="573044"/>
                    <a:pt x="588802" y="571688"/>
                    <a:pt x="586709" y="570475"/>
                  </a:cubicBezTo>
                  <a:cubicBezTo>
                    <a:pt x="585956" y="570023"/>
                    <a:pt x="585119" y="569671"/>
                    <a:pt x="584282" y="569261"/>
                  </a:cubicBezTo>
                  <a:cubicBezTo>
                    <a:pt x="582943" y="568533"/>
                    <a:pt x="581520" y="567821"/>
                    <a:pt x="580013" y="567236"/>
                  </a:cubicBezTo>
                  <a:cubicBezTo>
                    <a:pt x="579009" y="566842"/>
                    <a:pt x="578004" y="566524"/>
                    <a:pt x="576917" y="566198"/>
                  </a:cubicBezTo>
                  <a:cubicBezTo>
                    <a:pt x="575577" y="565746"/>
                    <a:pt x="574155" y="565319"/>
                    <a:pt x="572732" y="564968"/>
                  </a:cubicBezTo>
                  <a:cubicBezTo>
                    <a:pt x="572146" y="564850"/>
                    <a:pt x="571727" y="564650"/>
                    <a:pt x="571225" y="564541"/>
                  </a:cubicBezTo>
                  <a:cubicBezTo>
                    <a:pt x="569886" y="564306"/>
                    <a:pt x="568463" y="564072"/>
                    <a:pt x="567041" y="563838"/>
                  </a:cubicBezTo>
                  <a:cubicBezTo>
                    <a:pt x="556745" y="562431"/>
                    <a:pt x="549213" y="554363"/>
                    <a:pt x="543187" y="541198"/>
                  </a:cubicBezTo>
                  <a:cubicBezTo>
                    <a:pt x="528875" y="509787"/>
                    <a:pt x="523267" y="449316"/>
                    <a:pt x="509123" y="380853"/>
                  </a:cubicBezTo>
                  <a:cubicBezTo>
                    <a:pt x="497824" y="325940"/>
                    <a:pt x="480917" y="265863"/>
                    <a:pt x="449363" y="211427"/>
                  </a:cubicBezTo>
                  <a:cubicBezTo>
                    <a:pt x="384750" y="99810"/>
                    <a:pt x="113324" y="-10485"/>
                    <a:pt x="12889" y="798"/>
                  </a:cubicBezTo>
                  <a:cubicBezTo>
                    <a:pt x="6611" y="1517"/>
                    <a:pt x="2427" y="7920"/>
                    <a:pt x="0" y="19085"/>
                  </a:cubicBezTo>
                  <a:cubicBezTo>
                    <a:pt x="112905" y="22492"/>
                    <a:pt x="354955" y="125865"/>
                    <a:pt x="415467" y="230418"/>
                  </a:cubicBezTo>
                  <a:cubicBezTo>
                    <a:pt x="446937" y="284854"/>
                    <a:pt x="463927" y="344939"/>
                    <a:pt x="475142" y="399844"/>
                  </a:cubicBezTo>
                  <a:lnTo>
                    <a:pt x="509206" y="560188"/>
                  </a:lnTo>
                  <a:cubicBezTo>
                    <a:pt x="511215" y="564532"/>
                    <a:pt x="513391" y="568265"/>
                    <a:pt x="515818" y="571446"/>
                  </a:cubicBezTo>
                  <a:cubicBezTo>
                    <a:pt x="419902" y="588352"/>
                    <a:pt x="229746" y="629631"/>
                    <a:pt x="298711" y="657042"/>
                  </a:cubicBezTo>
                  <a:cubicBezTo>
                    <a:pt x="299632" y="657410"/>
                    <a:pt x="300552" y="657828"/>
                    <a:pt x="301389" y="658213"/>
                  </a:cubicBezTo>
                  <a:cubicBezTo>
                    <a:pt x="374288" y="628936"/>
                    <a:pt x="544694" y="600672"/>
                    <a:pt x="551891" y="601652"/>
                  </a:cubicBezTo>
                  <a:cubicBezTo>
                    <a:pt x="557834" y="602489"/>
                    <a:pt x="563190" y="604171"/>
                    <a:pt x="568128" y="606573"/>
                  </a:cubicBezTo>
                  <a:cubicBezTo>
                    <a:pt x="579678" y="637381"/>
                    <a:pt x="585119" y="686176"/>
                    <a:pt x="589303" y="758255"/>
                  </a:cubicBezTo>
                  <a:cubicBezTo>
                    <a:pt x="590559" y="778777"/>
                    <a:pt x="586793" y="801961"/>
                    <a:pt x="592735" y="825697"/>
                  </a:cubicBezTo>
                  <a:cubicBezTo>
                    <a:pt x="598510" y="848789"/>
                    <a:pt x="602276" y="869772"/>
                    <a:pt x="604201" y="888980"/>
                  </a:cubicBezTo>
                  <a:cubicBezTo>
                    <a:pt x="602109" y="953141"/>
                    <a:pt x="587797" y="1000932"/>
                    <a:pt x="560177" y="1034419"/>
                  </a:cubicBezTo>
                  <a:cubicBezTo>
                    <a:pt x="522848" y="1065570"/>
                    <a:pt x="465433" y="1076777"/>
                    <a:pt x="397304" y="1078669"/>
                  </a:cubicBezTo>
                  <a:cubicBezTo>
                    <a:pt x="400904" y="1078778"/>
                    <a:pt x="404503" y="1078870"/>
                    <a:pt x="408269" y="1078928"/>
                  </a:cubicBezTo>
                  <a:cubicBezTo>
                    <a:pt x="574740" y="1080887"/>
                    <a:pt x="691914" y="1041968"/>
                    <a:pt x="637847" y="82568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24"/>
            <p:cNvSpPr/>
            <p:nvPr/>
          </p:nvSpPr>
          <p:spPr>
            <a:xfrm>
              <a:off x="11434283" y="3237911"/>
              <a:ext cx="183589" cy="450094"/>
            </a:xfrm>
            <a:custGeom>
              <a:rect b="b" l="l" r="r" t="t"/>
              <a:pathLst>
                <a:path extrusionOk="0" h="450094" w="183589">
                  <a:moveTo>
                    <a:pt x="128071" y="450095"/>
                  </a:moveTo>
                  <a:cubicBezTo>
                    <a:pt x="125811" y="450095"/>
                    <a:pt x="123468" y="449944"/>
                    <a:pt x="121125" y="449651"/>
                  </a:cubicBezTo>
                  <a:cubicBezTo>
                    <a:pt x="95262" y="446345"/>
                    <a:pt x="71492" y="441072"/>
                    <a:pt x="50402" y="433958"/>
                  </a:cubicBezTo>
                  <a:cubicBezTo>
                    <a:pt x="50066" y="433824"/>
                    <a:pt x="49731" y="433682"/>
                    <a:pt x="49397" y="433523"/>
                  </a:cubicBezTo>
                  <a:cubicBezTo>
                    <a:pt x="40023" y="429070"/>
                    <a:pt x="32741" y="424668"/>
                    <a:pt x="27050" y="420048"/>
                  </a:cubicBezTo>
                  <a:cubicBezTo>
                    <a:pt x="-18062" y="383255"/>
                    <a:pt x="3197" y="297416"/>
                    <a:pt x="19853" y="249525"/>
                  </a:cubicBezTo>
                  <a:cubicBezTo>
                    <a:pt x="34666" y="207225"/>
                    <a:pt x="50234" y="30501"/>
                    <a:pt x="50903" y="10531"/>
                  </a:cubicBezTo>
                  <a:cubicBezTo>
                    <a:pt x="50903" y="10012"/>
                    <a:pt x="51071" y="9075"/>
                    <a:pt x="51154" y="8564"/>
                  </a:cubicBezTo>
                  <a:cubicBezTo>
                    <a:pt x="51573" y="3601"/>
                    <a:pt x="55674" y="120"/>
                    <a:pt x="60696" y="19"/>
                  </a:cubicBezTo>
                  <a:cubicBezTo>
                    <a:pt x="65467" y="-307"/>
                    <a:pt x="69484" y="3593"/>
                    <a:pt x="70404" y="8230"/>
                  </a:cubicBezTo>
                  <a:cubicBezTo>
                    <a:pt x="70907" y="8807"/>
                    <a:pt x="72915" y="10674"/>
                    <a:pt x="79109" y="13118"/>
                  </a:cubicBezTo>
                  <a:lnTo>
                    <a:pt x="79109" y="13118"/>
                  </a:lnTo>
                  <a:cubicBezTo>
                    <a:pt x="117693" y="28476"/>
                    <a:pt x="139203" y="58573"/>
                    <a:pt x="160043" y="87666"/>
                  </a:cubicBezTo>
                  <a:lnTo>
                    <a:pt x="165148" y="94830"/>
                  </a:lnTo>
                  <a:cubicBezTo>
                    <a:pt x="166321" y="96479"/>
                    <a:pt x="166990" y="98454"/>
                    <a:pt x="166990" y="100488"/>
                  </a:cubicBezTo>
                  <a:cubicBezTo>
                    <a:pt x="167158" y="116901"/>
                    <a:pt x="166571" y="132359"/>
                    <a:pt x="166153" y="147316"/>
                  </a:cubicBezTo>
                  <a:cubicBezTo>
                    <a:pt x="164898" y="184954"/>
                    <a:pt x="163642" y="220508"/>
                    <a:pt x="171593" y="271855"/>
                  </a:cubicBezTo>
                  <a:cubicBezTo>
                    <a:pt x="180214" y="327706"/>
                    <a:pt x="185152" y="368457"/>
                    <a:pt x="183143" y="399048"/>
                  </a:cubicBezTo>
                  <a:cubicBezTo>
                    <a:pt x="182139" y="414114"/>
                    <a:pt x="175192" y="427739"/>
                    <a:pt x="163475" y="437415"/>
                  </a:cubicBezTo>
                  <a:cubicBezTo>
                    <a:pt x="153431" y="445633"/>
                    <a:pt x="140877" y="450078"/>
                    <a:pt x="128071" y="450086"/>
                  </a:cubicBezTo>
                  <a:close/>
                  <a:moveTo>
                    <a:pt x="57264" y="415587"/>
                  </a:moveTo>
                  <a:cubicBezTo>
                    <a:pt x="76933" y="422199"/>
                    <a:pt x="99280" y="427112"/>
                    <a:pt x="123636" y="430217"/>
                  </a:cubicBezTo>
                  <a:cubicBezTo>
                    <a:pt x="133427" y="431472"/>
                    <a:pt x="143388" y="428593"/>
                    <a:pt x="151004" y="422307"/>
                  </a:cubicBezTo>
                  <a:cubicBezTo>
                    <a:pt x="158453" y="416106"/>
                    <a:pt x="162973" y="407393"/>
                    <a:pt x="163642" y="397785"/>
                  </a:cubicBezTo>
                  <a:cubicBezTo>
                    <a:pt x="165484" y="368968"/>
                    <a:pt x="160629" y="329380"/>
                    <a:pt x="152259" y="274835"/>
                  </a:cubicBezTo>
                  <a:cubicBezTo>
                    <a:pt x="144057" y="221671"/>
                    <a:pt x="145312" y="183539"/>
                    <a:pt x="146568" y="146663"/>
                  </a:cubicBezTo>
                  <a:cubicBezTo>
                    <a:pt x="146986" y="132853"/>
                    <a:pt x="147489" y="118616"/>
                    <a:pt x="147405" y="103719"/>
                  </a:cubicBezTo>
                  <a:lnTo>
                    <a:pt x="144057" y="99048"/>
                  </a:lnTo>
                  <a:cubicBezTo>
                    <a:pt x="124054" y="71010"/>
                    <a:pt x="105138" y="44537"/>
                    <a:pt x="71827" y="31313"/>
                  </a:cubicBezTo>
                  <a:lnTo>
                    <a:pt x="71827" y="31313"/>
                  </a:lnTo>
                  <a:cubicBezTo>
                    <a:pt x="71158" y="31037"/>
                    <a:pt x="70237" y="30677"/>
                    <a:pt x="69233" y="30233"/>
                  </a:cubicBezTo>
                  <a:cubicBezTo>
                    <a:pt x="65132" y="82728"/>
                    <a:pt x="51991" y="216859"/>
                    <a:pt x="38349" y="255962"/>
                  </a:cubicBezTo>
                  <a:cubicBezTo>
                    <a:pt x="28975" y="283012"/>
                    <a:pt x="1188" y="373663"/>
                    <a:pt x="39437" y="404874"/>
                  </a:cubicBezTo>
                  <a:cubicBezTo>
                    <a:pt x="43706" y="408364"/>
                    <a:pt x="49731" y="411963"/>
                    <a:pt x="57264" y="41558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24"/>
            <p:cNvSpPr/>
            <p:nvPr/>
          </p:nvSpPr>
          <p:spPr>
            <a:xfrm>
              <a:off x="11198503" y="2593385"/>
              <a:ext cx="673557" cy="1098528"/>
            </a:xfrm>
            <a:custGeom>
              <a:rect b="b" l="l" r="r" t="t"/>
              <a:pathLst>
                <a:path extrusionOk="0" h="1098528" w="673557">
                  <a:moveTo>
                    <a:pt x="436248" y="1098512"/>
                  </a:moveTo>
                  <a:cubicBezTo>
                    <a:pt x="431142" y="1098512"/>
                    <a:pt x="425870" y="1098512"/>
                    <a:pt x="420680" y="1098436"/>
                  </a:cubicBezTo>
                  <a:cubicBezTo>
                    <a:pt x="415826" y="1098361"/>
                    <a:pt x="411139" y="1098277"/>
                    <a:pt x="406452" y="1098035"/>
                  </a:cubicBezTo>
                  <a:cubicBezTo>
                    <a:pt x="403523" y="1097976"/>
                    <a:pt x="400426" y="1097825"/>
                    <a:pt x="397329" y="1097683"/>
                  </a:cubicBezTo>
                  <a:lnTo>
                    <a:pt x="396576" y="1097650"/>
                  </a:lnTo>
                  <a:cubicBezTo>
                    <a:pt x="394651" y="1097566"/>
                    <a:pt x="392642" y="1097474"/>
                    <a:pt x="390801" y="1097306"/>
                  </a:cubicBezTo>
                  <a:cubicBezTo>
                    <a:pt x="388039" y="1097156"/>
                    <a:pt x="385277" y="1096997"/>
                    <a:pt x="382598" y="1096754"/>
                  </a:cubicBezTo>
                  <a:cubicBezTo>
                    <a:pt x="378330" y="1096444"/>
                    <a:pt x="373978" y="1096118"/>
                    <a:pt x="369710" y="1095641"/>
                  </a:cubicBezTo>
                  <a:cubicBezTo>
                    <a:pt x="367450" y="1095432"/>
                    <a:pt x="365022" y="1095156"/>
                    <a:pt x="362596" y="1094854"/>
                  </a:cubicBezTo>
                  <a:lnTo>
                    <a:pt x="358411" y="1094335"/>
                  </a:lnTo>
                  <a:cubicBezTo>
                    <a:pt x="354728" y="1093875"/>
                    <a:pt x="351046" y="1093381"/>
                    <a:pt x="347446" y="1092846"/>
                  </a:cubicBezTo>
                  <a:lnTo>
                    <a:pt x="345856" y="1092620"/>
                  </a:lnTo>
                  <a:cubicBezTo>
                    <a:pt x="345772" y="1092603"/>
                    <a:pt x="345103" y="1092486"/>
                    <a:pt x="345019" y="1092477"/>
                  </a:cubicBezTo>
                  <a:cubicBezTo>
                    <a:pt x="340165" y="1091716"/>
                    <a:pt x="335813" y="1090971"/>
                    <a:pt x="331628" y="1090167"/>
                  </a:cubicBezTo>
                  <a:lnTo>
                    <a:pt x="330288" y="1089916"/>
                  </a:lnTo>
                  <a:cubicBezTo>
                    <a:pt x="326020" y="1089071"/>
                    <a:pt x="322003" y="1088226"/>
                    <a:pt x="318069" y="1087338"/>
                  </a:cubicBezTo>
                  <a:lnTo>
                    <a:pt x="310201" y="1085489"/>
                  </a:lnTo>
                  <a:cubicBezTo>
                    <a:pt x="308863" y="1085254"/>
                    <a:pt x="307607" y="1084878"/>
                    <a:pt x="306268" y="1084468"/>
                  </a:cubicBezTo>
                  <a:cubicBezTo>
                    <a:pt x="303673" y="1083898"/>
                    <a:pt x="300576" y="1082986"/>
                    <a:pt x="297480" y="1082065"/>
                  </a:cubicBezTo>
                  <a:cubicBezTo>
                    <a:pt x="293630" y="1080952"/>
                    <a:pt x="289780" y="1079722"/>
                    <a:pt x="286265" y="1078508"/>
                  </a:cubicBezTo>
                  <a:cubicBezTo>
                    <a:pt x="225920" y="1058112"/>
                    <a:pt x="207423" y="1028994"/>
                    <a:pt x="206753" y="1027763"/>
                  </a:cubicBezTo>
                  <a:cubicBezTo>
                    <a:pt x="206252" y="1026968"/>
                    <a:pt x="205833" y="1026106"/>
                    <a:pt x="205581" y="1025194"/>
                  </a:cubicBezTo>
                  <a:cubicBezTo>
                    <a:pt x="197630" y="995959"/>
                    <a:pt x="11072" y="306555"/>
                    <a:pt x="526" y="79998"/>
                  </a:cubicBezTo>
                  <a:cubicBezTo>
                    <a:pt x="-1231" y="42393"/>
                    <a:pt x="192" y="3592"/>
                    <a:pt x="24296" y="805"/>
                  </a:cubicBezTo>
                  <a:cubicBezTo>
                    <a:pt x="126573" y="-10620"/>
                    <a:pt x="403941" y="101508"/>
                    <a:pt x="470396" y="216255"/>
                  </a:cubicBezTo>
                  <a:cubicBezTo>
                    <a:pt x="505716" y="277261"/>
                    <a:pt x="522037" y="343841"/>
                    <a:pt x="531243" y="388610"/>
                  </a:cubicBezTo>
                  <a:cubicBezTo>
                    <a:pt x="536097" y="412430"/>
                    <a:pt x="540115" y="435681"/>
                    <a:pt x="543630" y="456203"/>
                  </a:cubicBezTo>
                  <a:cubicBezTo>
                    <a:pt x="550158" y="494444"/>
                    <a:pt x="555766" y="527470"/>
                    <a:pt x="564637" y="546871"/>
                  </a:cubicBezTo>
                  <a:cubicBezTo>
                    <a:pt x="571082" y="560991"/>
                    <a:pt x="577025" y="563334"/>
                    <a:pt x="580875" y="563870"/>
                  </a:cubicBezTo>
                  <a:lnTo>
                    <a:pt x="585478" y="564631"/>
                  </a:lnTo>
                  <a:cubicBezTo>
                    <a:pt x="637119" y="575436"/>
                    <a:pt x="649170" y="635915"/>
                    <a:pt x="656703" y="767427"/>
                  </a:cubicBezTo>
                  <a:cubicBezTo>
                    <a:pt x="657792" y="785162"/>
                    <a:pt x="658795" y="805132"/>
                    <a:pt x="660135" y="834007"/>
                  </a:cubicBezTo>
                  <a:cubicBezTo>
                    <a:pt x="682482" y="923930"/>
                    <a:pt x="676958" y="988694"/>
                    <a:pt x="643312" y="1031973"/>
                  </a:cubicBezTo>
                  <a:cubicBezTo>
                    <a:pt x="607908" y="1077529"/>
                    <a:pt x="544048" y="1098051"/>
                    <a:pt x="436332" y="1098528"/>
                  </a:cubicBezTo>
                  <a:lnTo>
                    <a:pt x="436248" y="1098528"/>
                  </a:lnTo>
                  <a:close/>
                  <a:moveTo>
                    <a:pt x="224079" y="1018398"/>
                  </a:moveTo>
                  <a:cubicBezTo>
                    <a:pt x="227594" y="1023009"/>
                    <a:pt x="245589" y="1044059"/>
                    <a:pt x="292542" y="1059953"/>
                  </a:cubicBezTo>
                  <a:cubicBezTo>
                    <a:pt x="295806" y="1061074"/>
                    <a:pt x="299405" y="1062213"/>
                    <a:pt x="303004" y="1063267"/>
                  </a:cubicBezTo>
                  <a:cubicBezTo>
                    <a:pt x="305766" y="1064096"/>
                    <a:pt x="308444" y="1064908"/>
                    <a:pt x="311290" y="1065561"/>
                  </a:cubicBezTo>
                  <a:cubicBezTo>
                    <a:pt x="312546" y="1065912"/>
                    <a:pt x="313047" y="1066121"/>
                    <a:pt x="313633" y="1066197"/>
                  </a:cubicBezTo>
                  <a:cubicBezTo>
                    <a:pt x="313884" y="1066239"/>
                    <a:pt x="314219" y="1066297"/>
                    <a:pt x="314470" y="1066364"/>
                  </a:cubicBezTo>
                  <a:lnTo>
                    <a:pt x="322422" y="1068247"/>
                  </a:lnTo>
                  <a:cubicBezTo>
                    <a:pt x="326104" y="1069084"/>
                    <a:pt x="329870" y="1069888"/>
                    <a:pt x="333804" y="1070641"/>
                  </a:cubicBezTo>
                  <a:lnTo>
                    <a:pt x="332716" y="1080425"/>
                  </a:lnTo>
                  <a:lnTo>
                    <a:pt x="334892" y="1070859"/>
                  </a:lnTo>
                  <a:cubicBezTo>
                    <a:pt x="339328" y="1071696"/>
                    <a:pt x="343429" y="1072407"/>
                    <a:pt x="347698" y="1073060"/>
                  </a:cubicBezTo>
                  <a:cubicBezTo>
                    <a:pt x="347781" y="1073076"/>
                    <a:pt x="348367" y="1073185"/>
                    <a:pt x="348451" y="1073194"/>
                  </a:cubicBezTo>
                  <a:lnTo>
                    <a:pt x="349455" y="1073344"/>
                  </a:lnTo>
                  <a:cubicBezTo>
                    <a:pt x="349455" y="1073344"/>
                    <a:pt x="350292" y="1073461"/>
                    <a:pt x="350292" y="1073470"/>
                  </a:cubicBezTo>
                  <a:cubicBezTo>
                    <a:pt x="353723" y="1073972"/>
                    <a:pt x="357239" y="1074458"/>
                    <a:pt x="360838" y="1074901"/>
                  </a:cubicBezTo>
                  <a:lnTo>
                    <a:pt x="364185" y="1075311"/>
                  </a:lnTo>
                  <a:cubicBezTo>
                    <a:pt x="364185" y="1075311"/>
                    <a:pt x="364939" y="1075403"/>
                    <a:pt x="364939" y="1075403"/>
                  </a:cubicBezTo>
                  <a:cubicBezTo>
                    <a:pt x="367199" y="1075679"/>
                    <a:pt x="369375" y="1075947"/>
                    <a:pt x="371718" y="1076156"/>
                  </a:cubicBezTo>
                  <a:cubicBezTo>
                    <a:pt x="375903" y="1076634"/>
                    <a:pt x="380004" y="1076935"/>
                    <a:pt x="384189" y="1077236"/>
                  </a:cubicBezTo>
                  <a:cubicBezTo>
                    <a:pt x="386783" y="1077470"/>
                    <a:pt x="389378" y="1077621"/>
                    <a:pt x="391973" y="1077764"/>
                  </a:cubicBezTo>
                  <a:cubicBezTo>
                    <a:pt x="394065" y="1077939"/>
                    <a:pt x="395739" y="1078015"/>
                    <a:pt x="397413" y="1078081"/>
                  </a:cubicBezTo>
                  <a:lnTo>
                    <a:pt x="398250" y="1078123"/>
                  </a:lnTo>
                  <a:cubicBezTo>
                    <a:pt x="401179" y="1078257"/>
                    <a:pt x="404109" y="1078400"/>
                    <a:pt x="407205" y="1078466"/>
                  </a:cubicBezTo>
                  <a:cubicBezTo>
                    <a:pt x="411892" y="1078709"/>
                    <a:pt x="416412" y="1078776"/>
                    <a:pt x="421015" y="1078860"/>
                  </a:cubicBezTo>
                  <a:cubicBezTo>
                    <a:pt x="426037" y="1078935"/>
                    <a:pt x="431226" y="1078935"/>
                    <a:pt x="436248" y="1078935"/>
                  </a:cubicBezTo>
                  <a:cubicBezTo>
                    <a:pt x="537353" y="1078483"/>
                    <a:pt x="596442" y="1060288"/>
                    <a:pt x="627828" y="1019946"/>
                  </a:cubicBezTo>
                  <a:cubicBezTo>
                    <a:pt x="657624" y="981580"/>
                    <a:pt x="661892" y="921988"/>
                    <a:pt x="640885" y="837782"/>
                  </a:cubicBezTo>
                  <a:cubicBezTo>
                    <a:pt x="640717" y="837146"/>
                    <a:pt x="640634" y="836501"/>
                    <a:pt x="640634" y="835857"/>
                  </a:cubicBezTo>
                  <a:cubicBezTo>
                    <a:pt x="639294" y="806563"/>
                    <a:pt x="638290" y="786443"/>
                    <a:pt x="637202" y="768573"/>
                  </a:cubicBezTo>
                  <a:cubicBezTo>
                    <a:pt x="629502" y="634275"/>
                    <a:pt x="616529" y="591121"/>
                    <a:pt x="581712" y="583848"/>
                  </a:cubicBezTo>
                  <a:lnTo>
                    <a:pt x="577945" y="583212"/>
                  </a:lnTo>
                  <a:cubicBezTo>
                    <a:pt x="564972" y="581454"/>
                    <a:pt x="554678" y="572214"/>
                    <a:pt x="546810" y="555006"/>
                  </a:cubicBezTo>
                  <a:cubicBezTo>
                    <a:pt x="536934" y="533271"/>
                    <a:pt x="531327" y="500704"/>
                    <a:pt x="524297" y="459484"/>
                  </a:cubicBezTo>
                  <a:cubicBezTo>
                    <a:pt x="520864" y="439129"/>
                    <a:pt x="516931" y="416063"/>
                    <a:pt x="512076" y="392569"/>
                  </a:cubicBezTo>
                  <a:cubicBezTo>
                    <a:pt x="503121" y="349114"/>
                    <a:pt x="487303" y="284601"/>
                    <a:pt x="453489" y="226056"/>
                  </a:cubicBezTo>
                  <a:cubicBezTo>
                    <a:pt x="391387" y="118825"/>
                    <a:pt x="121970" y="9559"/>
                    <a:pt x="26472" y="20256"/>
                  </a:cubicBezTo>
                  <a:cubicBezTo>
                    <a:pt x="26472" y="20281"/>
                    <a:pt x="17600" y="25353"/>
                    <a:pt x="20111" y="79069"/>
                  </a:cubicBezTo>
                  <a:cubicBezTo>
                    <a:pt x="30322" y="298219"/>
                    <a:pt x="213617" y="979847"/>
                    <a:pt x="224079" y="101840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24"/>
            <p:cNvSpPr/>
            <p:nvPr/>
          </p:nvSpPr>
          <p:spPr>
            <a:xfrm>
              <a:off x="11198457" y="2593321"/>
              <a:ext cx="531486" cy="400408"/>
            </a:xfrm>
            <a:custGeom>
              <a:rect b="b" l="l" r="r" t="t"/>
              <a:pathLst>
                <a:path extrusionOk="0" h="400408" w="531486">
                  <a:moveTo>
                    <a:pt x="521665" y="400409"/>
                  </a:moveTo>
                  <a:cubicBezTo>
                    <a:pt x="517898" y="400409"/>
                    <a:pt x="514300" y="398199"/>
                    <a:pt x="512709" y="394567"/>
                  </a:cubicBezTo>
                  <a:cubicBezTo>
                    <a:pt x="480486" y="321341"/>
                    <a:pt x="447091" y="273710"/>
                    <a:pt x="416123" y="256812"/>
                  </a:cubicBezTo>
                  <a:cubicBezTo>
                    <a:pt x="402063" y="249128"/>
                    <a:pt x="389341" y="247848"/>
                    <a:pt x="377121" y="252870"/>
                  </a:cubicBezTo>
                  <a:cubicBezTo>
                    <a:pt x="342220" y="267315"/>
                    <a:pt x="324058" y="327602"/>
                    <a:pt x="323891" y="328204"/>
                  </a:cubicBezTo>
                  <a:cubicBezTo>
                    <a:pt x="323054" y="330924"/>
                    <a:pt x="321128" y="333168"/>
                    <a:pt x="318534" y="334348"/>
                  </a:cubicBezTo>
                  <a:cubicBezTo>
                    <a:pt x="315940" y="335519"/>
                    <a:pt x="313011" y="335545"/>
                    <a:pt x="310416" y="334348"/>
                  </a:cubicBezTo>
                  <a:lnTo>
                    <a:pt x="64600" y="222731"/>
                  </a:lnTo>
                  <a:cubicBezTo>
                    <a:pt x="62424" y="221726"/>
                    <a:pt x="60667" y="219944"/>
                    <a:pt x="59663" y="217717"/>
                  </a:cubicBezTo>
                  <a:lnTo>
                    <a:pt x="1326" y="83460"/>
                  </a:lnTo>
                  <a:cubicBezTo>
                    <a:pt x="824" y="82372"/>
                    <a:pt x="573" y="81201"/>
                    <a:pt x="489" y="80021"/>
                  </a:cubicBezTo>
                  <a:cubicBezTo>
                    <a:pt x="-1185" y="42424"/>
                    <a:pt x="238" y="3614"/>
                    <a:pt x="24343" y="827"/>
                  </a:cubicBezTo>
                  <a:cubicBezTo>
                    <a:pt x="126870" y="-10773"/>
                    <a:pt x="403988" y="101539"/>
                    <a:pt x="470443" y="216278"/>
                  </a:cubicBezTo>
                  <a:cubicBezTo>
                    <a:pt x="505762" y="277301"/>
                    <a:pt x="522083" y="343872"/>
                    <a:pt x="531290" y="388633"/>
                  </a:cubicBezTo>
                  <a:cubicBezTo>
                    <a:pt x="532294" y="393538"/>
                    <a:pt x="529365" y="398417"/>
                    <a:pt x="524594" y="399940"/>
                  </a:cubicBezTo>
                  <a:cubicBezTo>
                    <a:pt x="523673" y="400250"/>
                    <a:pt x="522669" y="400401"/>
                    <a:pt x="521665" y="400401"/>
                  </a:cubicBezTo>
                  <a:close/>
                  <a:moveTo>
                    <a:pt x="76151" y="206469"/>
                  </a:moveTo>
                  <a:lnTo>
                    <a:pt x="308742" y="312076"/>
                  </a:lnTo>
                  <a:cubicBezTo>
                    <a:pt x="316274" y="291830"/>
                    <a:pt x="335943" y="248735"/>
                    <a:pt x="369589" y="234791"/>
                  </a:cubicBezTo>
                  <a:cubicBezTo>
                    <a:pt x="387333" y="227443"/>
                    <a:pt x="406164" y="229058"/>
                    <a:pt x="425498" y="239629"/>
                  </a:cubicBezTo>
                  <a:cubicBezTo>
                    <a:pt x="449351" y="252635"/>
                    <a:pt x="471279" y="278941"/>
                    <a:pt x="490111" y="308871"/>
                  </a:cubicBezTo>
                  <a:cubicBezTo>
                    <a:pt x="481072" y="281803"/>
                    <a:pt x="469187" y="253313"/>
                    <a:pt x="453452" y="226095"/>
                  </a:cubicBezTo>
                  <a:cubicBezTo>
                    <a:pt x="391433" y="118872"/>
                    <a:pt x="121849" y="9532"/>
                    <a:pt x="26518" y="20287"/>
                  </a:cubicBezTo>
                  <a:cubicBezTo>
                    <a:pt x="26518" y="20312"/>
                    <a:pt x="17815" y="25267"/>
                    <a:pt x="19990" y="77326"/>
                  </a:cubicBezTo>
                  <a:lnTo>
                    <a:pt x="76151" y="20646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24"/>
            <p:cNvSpPr/>
            <p:nvPr/>
          </p:nvSpPr>
          <p:spPr>
            <a:xfrm>
              <a:off x="11209157" y="2603093"/>
              <a:ext cx="510964" cy="380852"/>
            </a:xfrm>
            <a:custGeom>
              <a:rect b="b" l="l" r="r" t="t"/>
              <a:pathLst>
                <a:path extrusionOk="0" h="380852" w="510964">
                  <a:moveTo>
                    <a:pt x="431285" y="242746"/>
                  </a:moveTo>
                  <a:cubicBezTo>
                    <a:pt x="435972" y="250940"/>
                    <a:pt x="440324" y="259293"/>
                    <a:pt x="444426" y="267713"/>
                  </a:cubicBezTo>
                  <a:cubicBezTo>
                    <a:pt x="471292" y="298538"/>
                    <a:pt x="494393" y="343207"/>
                    <a:pt x="510964" y="380853"/>
                  </a:cubicBezTo>
                  <a:cubicBezTo>
                    <a:pt x="499665" y="325940"/>
                    <a:pt x="482759" y="265863"/>
                    <a:pt x="451289" y="211427"/>
                  </a:cubicBezTo>
                  <a:cubicBezTo>
                    <a:pt x="386676" y="99810"/>
                    <a:pt x="115165" y="-10485"/>
                    <a:pt x="14730" y="798"/>
                  </a:cubicBezTo>
                  <a:cubicBezTo>
                    <a:pt x="6445" y="1760"/>
                    <a:pt x="1757" y="12775"/>
                    <a:pt x="0" y="31748"/>
                  </a:cubicBezTo>
                  <a:cubicBezTo>
                    <a:pt x="104202" y="24592"/>
                    <a:pt x="367676" y="132987"/>
                    <a:pt x="431285" y="24275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24"/>
            <p:cNvSpPr/>
            <p:nvPr/>
          </p:nvSpPr>
          <p:spPr>
            <a:xfrm>
              <a:off x="11198457" y="2593321"/>
              <a:ext cx="531486" cy="400408"/>
            </a:xfrm>
            <a:custGeom>
              <a:rect b="b" l="l" r="r" t="t"/>
              <a:pathLst>
                <a:path extrusionOk="0" h="400408" w="531486">
                  <a:moveTo>
                    <a:pt x="521665" y="400409"/>
                  </a:moveTo>
                  <a:cubicBezTo>
                    <a:pt x="517898" y="400409"/>
                    <a:pt x="514300" y="398199"/>
                    <a:pt x="512709" y="394567"/>
                  </a:cubicBezTo>
                  <a:cubicBezTo>
                    <a:pt x="480486" y="321341"/>
                    <a:pt x="447091" y="273710"/>
                    <a:pt x="416123" y="256812"/>
                  </a:cubicBezTo>
                  <a:cubicBezTo>
                    <a:pt x="402063" y="249128"/>
                    <a:pt x="389341" y="247848"/>
                    <a:pt x="377121" y="252870"/>
                  </a:cubicBezTo>
                  <a:cubicBezTo>
                    <a:pt x="342220" y="267315"/>
                    <a:pt x="324058" y="327602"/>
                    <a:pt x="323891" y="328204"/>
                  </a:cubicBezTo>
                  <a:cubicBezTo>
                    <a:pt x="323054" y="330924"/>
                    <a:pt x="321128" y="333168"/>
                    <a:pt x="318534" y="334348"/>
                  </a:cubicBezTo>
                  <a:cubicBezTo>
                    <a:pt x="315940" y="335519"/>
                    <a:pt x="313011" y="335545"/>
                    <a:pt x="310416" y="334348"/>
                  </a:cubicBezTo>
                  <a:lnTo>
                    <a:pt x="64600" y="222731"/>
                  </a:lnTo>
                  <a:cubicBezTo>
                    <a:pt x="62424" y="221726"/>
                    <a:pt x="60667" y="219944"/>
                    <a:pt x="59663" y="217717"/>
                  </a:cubicBezTo>
                  <a:lnTo>
                    <a:pt x="1326" y="83460"/>
                  </a:lnTo>
                  <a:cubicBezTo>
                    <a:pt x="824" y="82372"/>
                    <a:pt x="573" y="81201"/>
                    <a:pt x="489" y="80021"/>
                  </a:cubicBezTo>
                  <a:cubicBezTo>
                    <a:pt x="-1185" y="42424"/>
                    <a:pt x="238" y="3614"/>
                    <a:pt x="24343" y="827"/>
                  </a:cubicBezTo>
                  <a:cubicBezTo>
                    <a:pt x="126870" y="-10773"/>
                    <a:pt x="403988" y="101539"/>
                    <a:pt x="470443" y="216278"/>
                  </a:cubicBezTo>
                  <a:cubicBezTo>
                    <a:pt x="505762" y="277301"/>
                    <a:pt x="522083" y="343872"/>
                    <a:pt x="531290" y="388633"/>
                  </a:cubicBezTo>
                  <a:cubicBezTo>
                    <a:pt x="532294" y="393538"/>
                    <a:pt x="529365" y="398417"/>
                    <a:pt x="524594" y="399940"/>
                  </a:cubicBezTo>
                  <a:cubicBezTo>
                    <a:pt x="523673" y="400250"/>
                    <a:pt x="522669" y="400401"/>
                    <a:pt x="521665" y="400401"/>
                  </a:cubicBezTo>
                  <a:close/>
                  <a:moveTo>
                    <a:pt x="76151" y="206469"/>
                  </a:moveTo>
                  <a:lnTo>
                    <a:pt x="308742" y="312076"/>
                  </a:lnTo>
                  <a:cubicBezTo>
                    <a:pt x="316274" y="291830"/>
                    <a:pt x="335943" y="248735"/>
                    <a:pt x="369589" y="234791"/>
                  </a:cubicBezTo>
                  <a:cubicBezTo>
                    <a:pt x="387333" y="227443"/>
                    <a:pt x="406164" y="229058"/>
                    <a:pt x="425498" y="239629"/>
                  </a:cubicBezTo>
                  <a:cubicBezTo>
                    <a:pt x="449351" y="252635"/>
                    <a:pt x="471279" y="278941"/>
                    <a:pt x="490111" y="308871"/>
                  </a:cubicBezTo>
                  <a:cubicBezTo>
                    <a:pt x="481072" y="281803"/>
                    <a:pt x="469187" y="253313"/>
                    <a:pt x="453452" y="226095"/>
                  </a:cubicBezTo>
                  <a:cubicBezTo>
                    <a:pt x="391433" y="118872"/>
                    <a:pt x="121849" y="9532"/>
                    <a:pt x="26518" y="20287"/>
                  </a:cubicBezTo>
                  <a:cubicBezTo>
                    <a:pt x="26518" y="20312"/>
                    <a:pt x="17815" y="25267"/>
                    <a:pt x="19990" y="77326"/>
                  </a:cubicBezTo>
                  <a:lnTo>
                    <a:pt x="76151" y="20646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24"/>
            <p:cNvSpPr/>
            <p:nvPr/>
          </p:nvSpPr>
          <p:spPr>
            <a:xfrm>
              <a:off x="11697105" y="4657506"/>
              <a:ext cx="303649" cy="460303"/>
            </a:xfrm>
            <a:custGeom>
              <a:rect b="b" l="l" r="r" t="t"/>
              <a:pathLst>
                <a:path extrusionOk="0" h="460303" w="303649">
                  <a:moveTo>
                    <a:pt x="200954" y="0"/>
                  </a:moveTo>
                  <a:lnTo>
                    <a:pt x="88718" y="7323"/>
                  </a:lnTo>
                  <a:lnTo>
                    <a:pt x="0" y="196476"/>
                  </a:lnTo>
                  <a:lnTo>
                    <a:pt x="80264" y="460303"/>
                  </a:lnTo>
                  <a:lnTo>
                    <a:pt x="303649" y="56847"/>
                  </a:lnTo>
                  <a:lnTo>
                    <a:pt x="2009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24"/>
            <p:cNvSpPr/>
            <p:nvPr/>
          </p:nvSpPr>
          <p:spPr>
            <a:xfrm>
              <a:off x="11687293" y="4647705"/>
              <a:ext cx="323233" cy="479889"/>
            </a:xfrm>
            <a:custGeom>
              <a:rect b="b" l="l" r="r" t="t"/>
              <a:pathLst>
                <a:path extrusionOk="0" h="479889" w="323233">
                  <a:moveTo>
                    <a:pt x="90076" y="479889"/>
                  </a:moveTo>
                  <a:cubicBezTo>
                    <a:pt x="89742" y="479889"/>
                    <a:pt x="89407" y="479872"/>
                    <a:pt x="88988" y="479839"/>
                  </a:cubicBezTo>
                  <a:cubicBezTo>
                    <a:pt x="85139" y="479429"/>
                    <a:pt x="81874" y="476709"/>
                    <a:pt x="80703" y="472951"/>
                  </a:cubicBezTo>
                  <a:lnTo>
                    <a:pt x="438" y="209124"/>
                  </a:lnTo>
                  <a:cubicBezTo>
                    <a:pt x="-316" y="206797"/>
                    <a:pt x="-64" y="204303"/>
                    <a:pt x="940" y="202110"/>
                  </a:cubicBezTo>
                  <a:lnTo>
                    <a:pt x="89658" y="12957"/>
                  </a:lnTo>
                  <a:cubicBezTo>
                    <a:pt x="91248" y="9727"/>
                    <a:pt x="94345" y="7576"/>
                    <a:pt x="97944" y="7350"/>
                  </a:cubicBezTo>
                  <a:lnTo>
                    <a:pt x="210097" y="26"/>
                  </a:lnTo>
                  <a:cubicBezTo>
                    <a:pt x="211854" y="-116"/>
                    <a:pt x="213863" y="319"/>
                    <a:pt x="215453" y="1223"/>
                  </a:cubicBezTo>
                  <a:lnTo>
                    <a:pt x="318148" y="58070"/>
                  </a:lnTo>
                  <a:cubicBezTo>
                    <a:pt x="320408" y="59333"/>
                    <a:pt x="322166" y="61434"/>
                    <a:pt x="322835" y="63937"/>
                  </a:cubicBezTo>
                  <a:cubicBezTo>
                    <a:pt x="323588" y="66431"/>
                    <a:pt x="323254" y="69109"/>
                    <a:pt x="321998" y="71377"/>
                  </a:cubicBezTo>
                  <a:lnTo>
                    <a:pt x="98613" y="474826"/>
                  </a:lnTo>
                  <a:cubicBezTo>
                    <a:pt x="96856" y="477964"/>
                    <a:pt x="93592" y="479872"/>
                    <a:pt x="90076" y="479872"/>
                  </a:cubicBezTo>
                  <a:close/>
                  <a:moveTo>
                    <a:pt x="20274" y="207023"/>
                  </a:moveTo>
                  <a:lnTo>
                    <a:pt x="92671" y="445122"/>
                  </a:lnTo>
                  <a:lnTo>
                    <a:pt x="300153" y="70473"/>
                  </a:lnTo>
                  <a:lnTo>
                    <a:pt x="208506" y="19762"/>
                  </a:lnTo>
                  <a:lnTo>
                    <a:pt x="104975" y="26516"/>
                  </a:lnTo>
                  <a:lnTo>
                    <a:pt x="20274" y="20702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24"/>
            <p:cNvSpPr/>
            <p:nvPr/>
          </p:nvSpPr>
          <p:spPr>
            <a:xfrm>
              <a:off x="9885420" y="4901012"/>
              <a:ext cx="473301" cy="225912"/>
            </a:xfrm>
            <a:custGeom>
              <a:rect b="b" l="l" r="r" t="t"/>
              <a:pathLst>
                <a:path extrusionOk="0" h="225912" w="473301">
                  <a:moveTo>
                    <a:pt x="473301" y="115743"/>
                  </a:moveTo>
                  <a:lnTo>
                    <a:pt x="230081" y="0"/>
                  </a:lnTo>
                  <a:lnTo>
                    <a:pt x="0" y="66848"/>
                  </a:lnTo>
                  <a:lnTo>
                    <a:pt x="432876" y="225913"/>
                  </a:lnTo>
                  <a:lnTo>
                    <a:pt x="473301" y="11574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24"/>
            <p:cNvSpPr/>
            <p:nvPr/>
          </p:nvSpPr>
          <p:spPr>
            <a:xfrm>
              <a:off x="9875621" y="4891216"/>
              <a:ext cx="492915" cy="245509"/>
            </a:xfrm>
            <a:custGeom>
              <a:rect b="b" l="l" r="r" t="t"/>
              <a:pathLst>
                <a:path extrusionOk="0" h="245509" w="492915">
                  <a:moveTo>
                    <a:pt x="442675" y="245501"/>
                  </a:moveTo>
                  <a:cubicBezTo>
                    <a:pt x="441504" y="245501"/>
                    <a:pt x="440332" y="245300"/>
                    <a:pt x="439244" y="244898"/>
                  </a:cubicBezTo>
                  <a:lnTo>
                    <a:pt x="6452" y="85834"/>
                  </a:lnTo>
                  <a:cubicBezTo>
                    <a:pt x="2434" y="84378"/>
                    <a:pt x="-160" y="80536"/>
                    <a:pt x="8" y="76309"/>
                  </a:cubicBezTo>
                  <a:cubicBezTo>
                    <a:pt x="174" y="72083"/>
                    <a:pt x="3020" y="68425"/>
                    <a:pt x="7038" y="67245"/>
                  </a:cubicBezTo>
                  <a:lnTo>
                    <a:pt x="237118" y="389"/>
                  </a:lnTo>
                  <a:cubicBezTo>
                    <a:pt x="239462" y="-281"/>
                    <a:pt x="241889" y="-80"/>
                    <a:pt x="244065" y="949"/>
                  </a:cubicBezTo>
                  <a:lnTo>
                    <a:pt x="487369" y="116701"/>
                  </a:lnTo>
                  <a:cubicBezTo>
                    <a:pt x="491889" y="118877"/>
                    <a:pt x="494065" y="124175"/>
                    <a:pt x="492307" y="128921"/>
                  </a:cubicBezTo>
                  <a:lnTo>
                    <a:pt x="451882" y="239090"/>
                  </a:lnTo>
                  <a:cubicBezTo>
                    <a:pt x="450962" y="241534"/>
                    <a:pt x="449120" y="243509"/>
                    <a:pt x="446777" y="244605"/>
                  </a:cubicBezTo>
                  <a:cubicBezTo>
                    <a:pt x="445437" y="245200"/>
                    <a:pt x="444098" y="245509"/>
                    <a:pt x="442675" y="245509"/>
                  </a:cubicBezTo>
                  <a:close/>
                  <a:moveTo>
                    <a:pt x="41102" y="77732"/>
                  </a:moveTo>
                  <a:lnTo>
                    <a:pt x="436817" y="223137"/>
                  </a:lnTo>
                  <a:lnTo>
                    <a:pt x="470881" y="130544"/>
                  </a:lnTo>
                  <a:lnTo>
                    <a:pt x="239043" y="20233"/>
                  </a:lnTo>
                  <a:lnTo>
                    <a:pt x="41185" y="7773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24"/>
            <p:cNvSpPr/>
            <p:nvPr/>
          </p:nvSpPr>
          <p:spPr>
            <a:xfrm>
              <a:off x="11329763" y="3680310"/>
              <a:ext cx="199226" cy="138520"/>
            </a:xfrm>
            <a:custGeom>
              <a:rect b="b" l="l" r="r" t="t"/>
              <a:pathLst>
                <a:path extrusionOk="0" h="138520" w="199226">
                  <a:moveTo>
                    <a:pt x="15568" y="138521"/>
                  </a:moveTo>
                  <a:cubicBezTo>
                    <a:pt x="15568" y="138521"/>
                    <a:pt x="217108" y="105319"/>
                    <a:pt x="197941" y="34713"/>
                  </a:cubicBezTo>
                  <a:cubicBezTo>
                    <a:pt x="178775" y="-35902"/>
                    <a:pt x="0" y="23079"/>
                    <a:pt x="0" y="23079"/>
                  </a:cubicBezTo>
                  <a:lnTo>
                    <a:pt x="15568" y="13852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24"/>
            <p:cNvSpPr/>
            <p:nvPr/>
          </p:nvSpPr>
          <p:spPr>
            <a:xfrm>
              <a:off x="11319955" y="3670615"/>
              <a:ext cx="218859" cy="158016"/>
            </a:xfrm>
            <a:custGeom>
              <a:rect b="b" l="l" r="r" t="t"/>
              <a:pathLst>
                <a:path extrusionOk="0" h="158016" w="218859">
                  <a:moveTo>
                    <a:pt x="25376" y="158000"/>
                  </a:moveTo>
                  <a:cubicBezTo>
                    <a:pt x="23284" y="158000"/>
                    <a:pt x="21274" y="157330"/>
                    <a:pt x="19517" y="156083"/>
                  </a:cubicBezTo>
                  <a:cubicBezTo>
                    <a:pt x="17425" y="154518"/>
                    <a:pt x="16002" y="152141"/>
                    <a:pt x="15667" y="149530"/>
                  </a:cubicBezTo>
                  <a:lnTo>
                    <a:pt x="100" y="34096"/>
                  </a:lnTo>
                  <a:cubicBezTo>
                    <a:pt x="-570" y="29426"/>
                    <a:pt x="2192" y="24965"/>
                    <a:pt x="6711" y="23475"/>
                  </a:cubicBezTo>
                  <a:cubicBezTo>
                    <a:pt x="11985" y="21734"/>
                    <a:pt x="136607" y="-18841"/>
                    <a:pt x="191763" y="10804"/>
                  </a:cubicBezTo>
                  <a:cubicBezTo>
                    <a:pt x="204987" y="17893"/>
                    <a:pt x="213524" y="28338"/>
                    <a:pt x="217207" y="41847"/>
                  </a:cubicBezTo>
                  <a:cubicBezTo>
                    <a:pt x="220722" y="54769"/>
                    <a:pt x="218630" y="67374"/>
                    <a:pt x="210929" y="79309"/>
                  </a:cubicBezTo>
                  <a:cubicBezTo>
                    <a:pt x="176614" y="132690"/>
                    <a:pt x="33075" y="156879"/>
                    <a:pt x="26966" y="157883"/>
                  </a:cubicBezTo>
                  <a:cubicBezTo>
                    <a:pt x="26464" y="157966"/>
                    <a:pt x="25878" y="158017"/>
                    <a:pt x="25376" y="158017"/>
                  </a:cubicBezTo>
                  <a:close/>
                  <a:moveTo>
                    <a:pt x="20605" y="39637"/>
                  </a:moveTo>
                  <a:lnTo>
                    <a:pt x="33746" y="136775"/>
                  </a:lnTo>
                  <a:cubicBezTo>
                    <a:pt x="78523" y="128238"/>
                    <a:pt x="171760" y="104083"/>
                    <a:pt x="194442" y="68713"/>
                  </a:cubicBezTo>
                  <a:cubicBezTo>
                    <a:pt x="199045" y="61540"/>
                    <a:pt x="200301" y="54426"/>
                    <a:pt x="198292" y="46977"/>
                  </a:cubicBezTo>
                  <a:cubicBezTo>
                    <a:pt x="196032" y="38750"/>
                    <a:pt x="190927" y="32548"/>
                    <a:pt x="182557" y="28045"/>
                  </a:cubicBezTo>
                  <a:cubicBezTo>
                    <a:pt x="145563" y="8176"/>
                    <a:pt x="59440" y="27844"/>
                    <a:pt x="20605" y="396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24"/>
            <p:cNvSpPr/>
            <p:nvPr/>
          </p:nvSpPr>
          <p:spPr>
            <a:xfrm>
              <a:off x="9971376" y="3535132"/>
              <a:ext cx="1947690" cy="1518147"/>
            </a:xfrm>
            <a:custGeom>
              <a:rect b="b" l="l" r="r" t="t"/>
              <a:pathLst>
                <a:path extrusionOk="0" h="1518147" w="1947690">
                  <a:moveTo>
                    <a:pt x="1357550" y="793483"/>
                  </a:moveTo>
                  <a:cubicBezTo>
                    <a:pt x="1350603" y="782125"/>
                    <a:pt x="1328507" y="729505"/>
                    <a:pt x="1300134" y="658941"/>
                  </a:cubicBezTo>
                  <a:cubicBezTo>
                    <a:pt x="1460412" y="531288"/>
                    <a:pt x="1468028" y="220675"/>
                    <a:pt x="1406344" y="131271"/>
                  </a:cubicBezTo>
                  <a:cubicBezTo>
                    <a:pt x="1398059" y="132041"/>
                    <a:pt x="1239287" y="154614"/>
                    <a:pt x="1110395" y="173002"/>
                  </a:cubicBezTo>
                  <a:cubicBezTo>
                    <a:pt x="1105123" y="159284"/>
                    <a:pt x="1102109" y="151526"/>
                    <a:pt x="1102109" y="151526"/>
                  </a:cubicBezTo>
                  <a:cubicBezTo>
                    <a:pt x="1015065" y="65026"/>
                    <a:pt x="728825" y="-61740"/>
                    <a:pt x="652578" y="34468"/>
                  </a:cubicBezTo>
                  <a:cubicBezTo>
                    <a:pt x="604285" y="95433"/>
                    <a:pt x="595497" y="298471"/>
                    <a:pt x="625126" y="421914"/>
                  </a:cubicBezTo>
                  <a:cubicBezTo>
                    <a:pt x="510881" y="501107"/>
                    <a:pt x="405089" y="572684"/>
                    <a:pt x="384332" y="580920"/>
                  </a:cubicBezTo>
                  <a:cubicBezTo>
                    <a:pt x="352277" y="593600"/>
                    <a:pt x="320137" y="639549"/>
                    <a:pt x="292183" y="693106"/>
                  </a:cubicBezTo>
                  <a:cubicBezTo>
                    <a:pt x="256277" y="761812"/>
                    <a:pt x="243305" y="851836"/>
                    <a:pt x="192919" y="936201"/>
                  </a:cubicBezTo>
                  <a:cubicBezTo>
                    <a:pt x="113827" y="1068709"/>
                    <a:pt x="0" y="1187256"/>
                    <a:pt x="0" y="1187256"/>
                  </a:cubicBezTo>
                  <a:cubicBezTo>
                    <a:pt x="40843" y="1193985"/>
                    <a:pt x="105457" y="1300354"/>
                    <a:pt x="127302" y="1335532"/>
                  </a:cubicBezTo>
                  <a:cubicBezTo>
                    <a:pt x="128809" y="1337951"/>
                    <a:pt x="130232" y="1340419"/>
                    <a:pt x="131570" y="1342930"/>
                  </a:cubicBezTo>
                  <a:lnTo>
                    <a:pt x="144125" y="1365888"/>
                  </a:lnTo>
                  <a:cubicBezTo>
                    <a:pt x="168898" y="1411352"/>
                    <a:pt x="215099" y="1441081"/>
                    <a:pt x="266739" y="1444772"/>
                  </a:cubicBezTo>
                  <a:lnTo>
                    <a:pt x="292099" y="1446588"/>
                  </a:lnTo>
                  <a:cubicBezTo>
                    <a:pt x="346502" y="1450471"/>
                    <a:pt x="397222" y="1475362"/>
                    <a:pt x="433462" y="1515989"/>
                  </a:cubicBezTo>
                  <a:cubicBezTo>
                    <a:pt x="483261" y="1308648"/>
                    <a:pt x="690995" y="1254455"/>
                    <a:pt x="648142" y="1003258"/>
                  </a:cubicBezTo>
                  <a:cubicBezTo>
                    <a:pt x="793020" y="923111"/>
                    <a:pt x="808336" y="929882"/>
                    <a:pt x="878892" y="899634"/>
                  </a:cubicBezTo>
                  <a:cubicBezTo>
                    <a:pt x="946937" y="1015168"/>
                    <a:pt x="1012471" y="1116131"/>
                    <a:pt x="1044443" y="1136176"/>
                  </a:cubicBezTo>
                  <a:lnTo>
                    <a:pt x="1301808" y="1265177"/>
                  </a:lnTo>
                  <a:cubicBezTo>
                    <a:pt x="1477570" y="1347224"/>
                    <a:pt x="1557667" y="1417679"/>
                    <a:pt x="1658269" y="1518148"/>
                  </a:cubicBezTo>
                  <a:cubicBezTo>
                    <a:pt x="1644041" y="1454405"/>
                    <a:pt x="1726566" y="1403510"/>
                    <a:pt x="1773435" y="1357971"/>
                  </a:cubicBezTo>
                  <a:cubicBezTo>
                    <a:pt x="1842652" y="1290637"/>
                    <a:pt x="1900904" y="1212883"/>
                    <a:pt x="1946017" y="1127530"/>
                  </a:cubicBezTo>
                  <a:lnTo>
                    <a:pt x="1947691" y="1124350"/>
                  </a:lnTo>
                  <a:cubicBezTo>
                    <a:pt x="1760630" y="1020157"/>
                    <a:pt x="1614329" y="818064"/>
                    <a:pt x="1357550" y="79348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24"/>
            <p:cNvSpPr/>
            <p:nvPr/>
          </p:nvSpPr>
          <p:spPr>
            <a:xfrm>
              <a:off x="10847841" y="4412922"/>
              <a:ext cx="203883" cy="272891"/>
            </a:xfrm>
            <a:custGeom>
              <a:rect b="b" l="l" r="r" t="t"/>
              <a:pathLst>
                <a:path extrusionOk="0" h="272891" w="203883">
                  <a:moveTo>
                    <a:pt x="0" y="17652"/>
                  </a:moveTo>
                  <a:cubicBezTo>
                    <a:pt x="68882" y="134918"/>
                    <a:pt x="135671" y="238090"/>
                    <a:pt x="167978" y="258378"/>
                  </a:cubicBezTo>
                  <a:lnTo>
                    <a:pt x="196937" y="272891"/>
                  </a:lnTo>
                  <a:cubicBezTo>
                    <a:pt x="199197" y="270556"/>
                    <a:pt x="201540" y="268288"/>
                    <a:pt x="203883" y="266037"/>
                  </a:cubicBezTo>
                  <a:cubicBezTo>
                    <a:pt x="163207" y="222640"/>
                    <a:pt x="95915" y="114078"/>
                    <a:pt x="30214" y="0"/>
                  </a:cubicBezTo>
                  <a:cubicBezTo>
                    <a:pt x="20673" y="6838"/>
                    <a:pt x="10545" y="12755"/>
                    <a:pt x="0" y="1765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24"/>
            <p:cNvSpPr/>
            <p:nvPr/>
          </p:nvSpPr>
          <p:spPr>
            <a:xfrm>
              <a:off x="9971376" y="3596500"/>
              <a:ext cx="1429528" cy="1158646"/>
            </a:xfrm>
            <a:custGeom>
              <a:rect b="b" l="l" r="r" t="t"/>
              <a:pathLst>
                <a:path extrusionOk="0" h="1158646" w="1429528">
                  <a:moveTo>
                    <a:pt x="1429528" y="125486"/>
                  </a:moveTo>
                  <a:cubicBezTo>
                    <a:pt x="1423586" y="102770"/>
                    <a:pt x="1415886" y="83654"/>
                    <a:pt x="1406344" y="69870"/>
                  </a:cubicBezTo>
                  <a:cubicBezTo>
                    <a:pt x="1392368" y="71200"/>
                    <a:pt x="945682" y="135194"/>
                    <a:pt x="945682" y="135194"/>
                  </a:cubicBezTo>
                  <a:cubicBezTo>
                    <a:pt x="945682" y="135194"/>
                    <a:pt x="808588" y="232792"/>
                    <a:pt x="669485" y="329762"/>
                  </a:cubicBezTo>
                  <a:cubicBezTo>
                    <a:pt x="655843" y="228951"/>
                    <a:pt x="662036" y="102996"/>
                    <a:pt x="688149" y="32817"/>
                  </a:cubicBezTo>
                  <a:cubicBezTo>
                    <a:pt x="670656" y="22631"/>
                    <a:pt x="653666" y="11667"/>
                    <a:pt x="637262" y="0"/>
                  </a:cubicBezTo>
                  <a:cubicBezTo>
                    <a:pt x="602696" y="80524"/>
                    <a:pt x="598845" y="251599"/>
                    <a:pt x="625126" y="360554"/>
                  </a:cubicBezTo>
                  <a:cubicBezTo>
                    <a:pt x="510881" y="439747"/>
                    <a:pt x="405089" y="511341"/>
                    <a:pt x="384332" y="519560"/>
                  </a:cubicBezTo>
                  <a:cubicBezTo>
                    <a:pt x="352277" y="532248"/>
                    <a:pt x="320221" y="578147"/>
                    <a:pt x="292183" y="631729"/>
                  </a:cubicBezTo>
                  <a:cubicBezTo>
                    <a:pt x="256277" y="700427"/>
                    <a:pt x="243305" y="790425"/>
                    <a:pt x="192919" y="874783"/>
                  </a:cubicBezTo>
                  <a:cubicBezTo>
                    <a:pt x="113827" y="1007315"/>
                    <a:pt x="0" y="1125904"/>
                    <a:pt x="0" y="1125904"/>
                  </a:cubicBezTo>
                  <a:cubicBezTo>
                    <a:pt x="13391" y="1128097"/>
                    <a:pt x="29378" y="1141020"/>
                    <a:pt x="45531" y="1158646"/>
                  </a:cubicBezTo>
                  <a:cubicBezTo>
                    <a:pt x="82022" y="1118070"/>
                    <a:pt x="143455" y="1027988"/>
                    <a:pt x="201875" y="930240"/>
                  </a:cubicBezTo>
                  <a:cubicBezTo>
                    <a:pt x="252176" y="845882"/>
                    <a:pt x="280884" y="755800"/>
                    <a:pt x="316789" y="687103"/>
                  </a:cubicBezTo>
                  <a:cubicBezTo>
                    <a:pt x="344828" y="633604"/>
                    <a:pt x="376883" y="564128"/>
                    <a:pt x="408939" y="551440"/>
                  </a:cubicBezTo>
                  <a:cubicBezTo>
                    <a:pt x="429026" y="543531"/>
                    <a:pt x="528039" y="476716"/>
                    <a:pt x="637429" y="400971"/>
                  </a:cubicBezTo>
                  <a:cubicBezTo>
                    <a:pt x="650486" y="391882"/>
                    <a:pt x="663710" y="382717"/>
                    <a:pt x="677018" y="373477"/>
                  </a:cubicBezTo>
                  <a:cubicBezTo>
                    <a:pt x="821727" y="272899"/>
                    <a:pt x="970205" y="167083"/>
                    <a:pt x="970205" y="167083"/>
                  </a:cubicBezTo>
                  <a:cubicBezTo>
                    <a:pt x="970205" y="167083"/>
                    <a:pt x="1399147" y="129168"/>
                    <a:pt x="1429528" y="12548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24"/>
            <p:cNvSpPr/>
            <p:nvPr/>
          </p:nvSpPr>
          <p:spPr>
            <a:xfrm>
              <a:off x="11619937" y="5043479"/>
              <a:ext cx="19668" cy="19584"/>
            </a:xfrm>
            <a:custGeom>
              <a:rect b="b" l="l" r="r" t="t"/>
              <a:pathLst>
                <a:path extrusionOk="0" h="19584" w="19668">
                  <a:moveTo>
                    <a:pt x="9876" y="19585"/>
                  </a:moveTo>
                  <a:cubicBezTo>
                    <a:pt x="4436" y="19585"/>
                    <a:pt x="0" y="15199"/>
                    <a:pt x="0" y="9793"/>
                  </a:cubicBezTo>
                  <a:cubicBezTo>
                    <a:pt x="0" y="4386"/>
                    <a:pt x="4352" y="0"/>
                    <a:pt x="9793" y="0"/>
                  </a:cubicBezTo>
                  <a:lnTo>
                    <a:pt x="9876" y="0"/>
                  </a:lnTo>
                  <a:cubicBezTo>
                    <a:pt x="15316" y="0"/>
                    <a:pt x="19669" y="4386"/>
                    <a:pt x="19669" y="9793"/>
                  </a:cubicBezTo>
                  <a:cubicBezTo>
                    <a:pt x="19669" y="15199"/>
                    <a:pt x="15316" y="19585"/>
                    <a:pt x="9876" y="19585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24"/>
            <p:cNvSpPr/>
            <p:nvPr/>
          </p:nvSpPr>
          <p:spPr>
            <a:xfrm>
              <a:off x="9961567" y="3525307"/>
              <a:ext cx="1967267" cy="1537756"/>
            </a:xfrm>
            <a:custGeom>
              <a:rect b="b" l="l" r="r" t="t"/>
              <a:pathLst>
                <a:path extrusionOk="0" h="1537756" w="1967267">
                  <a:moveTo>
                    <a:pt x="1668078" y="1537757"/>
                  </a:moveTo>
                  <a:cubicBezTo>
                    <a:pt x="1665568" y="1537757"/>
                    <a:pt x="1663057" y="1536778"/>
                    <a:pt x="1661132" y="1534894"/>
                  </a:cubicBezTo>
                  <a:cubicBezTo>
                    <a:pt x="1566472" y="1440385"/>
                    <a:pt x="1485705" y="1367059"/>
                    <a:pt x="1307433" y="1283865"/>
                  </a:cubicBezTo>
                  <a:lnTo>
                    <a:pt x="1049900" y="1154739"/>
                  </a:lnTo>
                  <a:cubicBezTo>
                    <a:pt x="1049565" y="1154605"/>
                    <a:pt x="1049314" y="1154446"/>
                    <a:pt x="1049063" y="1154279"/>
                  </a:cubicBezTo>
                  <a:cubicBezTo>
                    <a:pt x="1020188" y="1136150"/>
                    <a:pt x="966371" y="1060078"/>
                    <a:pt x="884600" y="921787"/>
                  </a:cubicBezTo>
                  <a:cubicBezTo>
                    <a:pt x="867024" y="929077"/>
                    <a:pt x="852628" y="934183"/>
                    <a:pt x="838735" y="939138"/>
                  </a:cubicBezTo>
                  <a:cubicBezTo>
                    <a:pt x="802578" y="951977"/>
                    <a:pt x="765250" y="965226"/>
                    <a:pt x="668748" y="1018306"/>
                  </a:cubicBezTo>
                  <a:cubicBezTo>
                    <a:pt x="691764" y="1167076"/>
                    <a:pt x="629076" y="1246804"/>
                    <a:pt x="562706" y="1331145"/>
                  </a:cubicBezTo>
                  <a:cubicBezTo>
                    <a:pt x="518430" y="1387489"/>
                    <a:pt x="472565" y="1445758"/>
                    <a:pt x="452812" y="1528081"/>
                  </a:cubicBezTo>
                  <a:cubicBezTo>
                    <a:pt x="451975" y="1531622"/>
                    <a:pt x="449213" y="1534401"/>
                    <a:pt x="445698" y="1535288"/>
                  </a:cubicBezTo>
                  <a:cubicBezTo>
                    <a:pt x="442099" y="1536167"/>
                    <a:pt x="438417" y="1535037"/>
                    <a:pt x="435990" y="1532317"/>
                  </a:cubicBezTo>
                  <a:cubicBezTo>
                    <a:pt x="401172" y="1493381"/>
                    <a:pt x="353298" y="1469888"/>
                    <a:pt x="301239" y="1466163"/>
                  </a:cubicBezTo>
                  <a:lnTo>
                    <a:pt x="275879" y="1464347"/>
                  </a:lnTo>
                  <a:cubicBezTo>
                    <a:pt x="220640" y="1460388"/>
                    <a:pt x="171761" y="1429011"/>
                    <a:pt x="145313" y="1380383"/>
                  </a:cubicBezTo>
                  <a:lnTo>
                    <a:pt x="132759" y="1357425"/>
                  </a:lnTo>
                  <a:cubicBezTo>
                    <a:pt x="131504" y="1355065"/>
                    <a:pt x="130164" y="1352764"/>
                    <a:pt x="128742" y="1350504"/>
                  </a:cubicBezTo>
                  <a:lnTo>
                    <a:pt x="126314" y="1346545"/>
                  </a:lnTo>
                  <a:cubicBezTo>
                    <a:pt x="105725" y="1313393"/>
                    <a:pt x="43288" y="1212497"/>
                    <a:pt x="8219" y="1206722"/>
                  </a:cubicBezTo>
                  <a:cubicBezTo>
                    <a:pt x="4620" y="1206137"/>
                    <a:pt x="1690" y="1203600"/>
                    <a:pt x="519" y="1200152"/>
                  </a:cubicBezTo>
                  <a:cubicBezTo>
                    <a:pt x="-653" y="1196704"/>
                    <a:pt x="184" y="1192904"/>
                    <a:pt x="2779" y="1190285"/>
                  </a:cubicBezTo>
                  <a:cubicBezTo>
                    <a:pt x="3867" y="1189104"/>
                    <a:pt x="116689" y="1070968"/>
                    <a:pt x="194276" y="940987"/>
                  </a:cubicBezTo>
                  <a:cubicBezTo>
                    <a:pt x="222314" y="894093"/>
                    <a:pt x="238384" y="845725"/>
                    <a:pt x="254034" y="798947"/>
                  </a:cubicBezTo>
                  <a:cubicBezTo>
                    <a:pt x="266003" y="762899"/>
                    <a:pt x="277386" y="728843"/>
                    <a:pt x="293288" y="698369"/>
                  </a:cubicBezTo>
                  <a:cubicBezTo>
                    <a:pt x="327520" y="632894"/>
                    <a:pt x="360245" y="593607"/>
                    <a:pt x="390543" y="581622"/>
                  </a:cubicBezTo>
                  <a:cubicBezTo>
                    <a:pt x="402093" y="577027"/>
                    <a:pt x="452143" y="546453"/>
                    <a:pt x="623887" y="427462"/>
                  </a:cubicBezTo>
                  <a:cubicBezTo>
                    <a:pt x="595932" y="302922"/>
                    <a:pt x="604219" y="101976"/>
                    <a:pt x="654687" y="38192"/>
                  </a:cubicBezTo>
                  <a:cubicBezTo>
                    <a:pt x="672766" y="15443"/>
                    <a:pt x="701724" y="2730"/>
                    <a:pt x="740894" y="403"/>
                  </a:cubicBezTo>
                  <a:cubicBezTo>
                    <a:pt x="862839" y="-6929"/>
                    <a:pt x="1051323" y="87346"/>
                    <a:pt x="1118782" y="154387"/>
                  </a:cubicBezTo>
                  <a:cubicBezTo>
                    <a:pt x="1119786" y="155366"/>
                    <a:pt x="1120540" y="156538"/>
                    <a:pt x="1121042" y="157827"/>
                  </a:cubicBezTo>
                  <a:lnTo>
                    <a:pt x="1126482" y="172013"/>
                  </a:lnTo>
                  <a:cubicBezTo>
                    <a:pt x="1311533" y="145632"/>
                    <a:pt x="1408621" y="131948"/>
                    <a:pt x="1415233" y="131337"/>
                  </a:cubicBezTo>
                  <a:cubicBezTo>
                    <a:pt x="1418832" y="131019"/>
                    <a:pt x="1422180" y="132609"/>
                    <a:pt x="1424189" y="135522"/>
                  </a:cubicBezTo>
                  <a:cubicBezTo>
                    <a:pt x="1488467" y="228533"/>
                    <a:pt x="1479930" y="538652"/>
                    <a:pt x="1321661" y="671762"/>
                  </a:cubicBezTo>
                  <a:cubicBezTo>
                    <a:pt x="1353800" y="751265"/>
                    <a:pt x="1367610" y="782651"/>
                    <a:pt x="1373468" y="794059"/>
                  </a:cubicBezTo>
                  <a:cubicBezTo>
                    <a:pt x="1545715" y="812221"/>
                    <a:pt x="1668078" y="908388"/>
                    <a:pt x="1786508" y="1001416"/>
                  </a:cubicBezTo>
                  <a:cubicBezTo>
                    <a:pt x="1845514" y="1047809"/>
                    <a:pt x="1901339" y="1091640"/>
                    <a:pt x="1962270" y="1125596"/>
                  </a:cubicBezTo>
                  <a:cubicBezTo>
                    <a:pt x="1966873" y="1128190"/>
                    <a:pt x="1968631" y="1134016"/>
                    <a:pt x="1966120" y="1138719"/>
                  </a:cubicBezTo>
                  <a:lnTo>
                    <a:pt x="1964447" y="1141900"/>
                  </a:lnTo>
                  <a:cubicBezTo>
                    <a:pt x="1918748" y="1228266"/>
                    <a:pt x="1860077" y="1306614"/>
                    <a:pt x="1790024" y="1374776"/>
                  </a:cubicBezTo>
                  <a:cubicBezTo>
                    <a:pt x="1780064" y="1384509"/>
                    <a:pt x="1768765" y="1394218"/>
                    <a:pt x="1756796" y="1404513"/>
                  </a:cubicBezTo>
                  <a:cubicBezTo>
                    <a:pt x="1715032" y="1440410"/>
                    <a:pt x="1667660" y="1481112"/>
                    <a:pt x="1677620" y="1525805"/>
                  </a:cubicBezTo>
                  <a:cubicBezTo>
                    <a:pt x="1678540" y="1530048"/>
                    <a:pt x="1676616" y="1534418"/>
                    <a:pt x="1672766" y="1536518"/>
                  </a:cubicBezTo>
                  <a:cubicBezTo>
                    <a:pt x="1671343" y="1537338"/>
                    <a:pt x="1669669" y="1537732"/>
                    <a:pt x="1668078" y="1537732"/>
                  </a:cubicBezTo>
                  <a:close/>
                  <a:moveTo>
                    <a:pt x="26883" y="1193055"/>
                  </a:moveTo>
                  <a:cubicBezTo>
                    <a:pt x="62705" y="1212506"/>
                    <a:pt x="105223" y="1275286"/>
                    <a:pt x="142886" y="1336234"/>
                  </a:cubicBezTo>
                  <a:lnTo>
                    <a:pt x="145397" y="1340176"/>
                  </a:lnTo>
                  <a:cubicBezTo>
                    <a:pt x="146987" y="1342754"/>
                    <a:pt x="148494" y="1345381"/>
                    <a:pt x="150000" y="1348060"/>
                  </a:cubicBezTo>
                  <a:lnTo>
                    <a:pt x="162471" y="1371009"/>
                  </a:lnTo>
                  <a:cubicBezTo>
                    <a:pt x="185822" y="1413753"/>
                    <a:pt x="228674" y="1441347"/>
                    <a:pt x="277218" y="1444821"/>
                  </a:cubicBezTo>
                  <a:lnTo>
                    <a:pt x="302662" y="1446637"/>
                  </a:lnTo>
                  <a:cubicBezTo>
                    <a:pt x="353884" y="1450311"/>
                    <a:pt x="401423" y="1471411"/>
                    <a:pt x="438249" y="1506547"/>
                  </a:cubicBezTo>
                  <a:cubicBezTo>
                    <a:pt x="460847" y="1429028"/>
                    <a:pt x="504788" y="1373177"/>
                    <a:pt x="547305" y="1319042"/>
                  </a:cubicBezTo>
                  <a:cubicBezTo>
                    <a:pt x="611919" y="1236937"/>
                    <a:pt x="672933" y="1159367"/>
                    <a:pt x="648327" y="1014724"/>
                  </a:cubicBezTo>
                  <a:cubicBezTo>
                    <a:pt x="647573" y="1010623"/>
                    <a:pt x="649582" y="1006522"/>
                    <a:pt x="653181" y="1004513"/>
                  </a:cubicBezTo>
                  <a:cubicBezTo>
                    <a:pt x="755625" y="947867"/>
                    <a:pt x="794459" y="934057"/>
                    <a:pt x="832123" y="920700"/>
                  </a:cubicBezTo>
                  <a:cubicBezTo>
                    <a:pt x="847857" y="915117"/>
                    <a:pt x="864095" y="909350"/>
                    <a:pt x="884851" y="900454"/>
                  </a:cubicBezTo>
                  <a:cubicBezTo>
                    <a:pt x="889371" y="898503"/>
                    <a:pt x="894644" y="900236"/>
                    <a:pt x="897155" y="904496"/>
                  </a:cubicBezTo>
                  <a:cubicBezTo>
                    <a:pt x="997841" y="1075521"/>
                    <a:pt x="1040777" y="1125679"/>
                    <a:pt x="1059106" y="1137472"/>
                  </a:cubicBezTo>
                  <a:lnTo>
                    <a:pt x="1315970" y="1266256"/>
                  </a:lnTo>
                  <a:cubicBezTo>
                    <a:pt x="1485621" y="1345448"/>
                    <a:pt x="1568313" y="1415845"/>
                    <a:pt x="1657282" y="1503441"/>
                  </a:cubicBezTo>
                  <a:cubicBezTo>
                    <a:pt x="1662890" y="1459451"/>
                    <a:pt x="1705575" y="1422734"/>
                    <a:pt x="1743991" y="1389699"/>
                  </a:cubicBezTo>
                  <a:cubicBezTo>
                    <a:pt x="1755708" y="1379613"/>
                    <a:pt x="1766840" y="1370097"/>
                    <a:pt x="1776381" y="1360790"/>
                  </a:cubicBezTo>
                  <a:cubicBezTo>
                    <a:pt x="1843589" y="1295423"/>
                    <a:pt x="1900084" y="1220499"/>
                    <a:pt x="1944359" y="1138008"/>
                  </a:cubicBezTo>
                  <a:cubicBezTo>
                    <a:pt x="1885354" y="1104044"/>
                    <a:pt x="1831370" y="1061635"/>
                    <a:pt x="1774372" y="1016849"/>
                  </a:cubicBezTo>
                  <a:cubicBezTo>
                    <a:pt x="1657031" y="924625"/>
                    <a:pt x="1535755" y="829270"/>
                    <a:pt x="1366438" y="813066"/>
                  </a:cubicBezTo>
                  <a:cubicBezTo>
                    <a:pt x="1363342" y="812773"/>
                    <a:pt x="1360663" y="811066"/>
                    <a:pt x="1359073" y="808446"/>
                  </a:cubicBezTo>
                  <a:cubicBezTo>
                    <a:pt x="1352293" y="797558"/>
                    <a:pt x="1333294" y="753073"/>
                    <a:pt x="1300820" y="672440"/>
                  </a:cubicBezTo>
                  <a:cubicBezTo>
                    <a:pt x="1299231" y="668423"/>
                    <a:pt x="1300402" y="663820"/>
                    <a:pt x="1303834" y="661125"/>
                  </a:cubicBezTo>
                  <a:cubicBezTo>
                    <a:pt x="1454152" y="541356"/>
                    <a:pt x="1467711" y="244569"/>
                    <a:pt x="1411216" y="151591"/>
                  </a:cubicBezTo>
                  <a:cubicBezTo>
                    <a:pt x="1392217" y="154119"/>
                    <a:pt x="1322498" y="163878"/>
                    <a:pt x="1121543" y="192527"/>
                  </a:cubicBezTo>
                  <a:cubicBezTo>
                    <a:pt x="1117024" y="193188"/>
                    <a:pt x="1112672" y="190611"/>
                    <a:pt x="1110998" y="186350"/>
                  </a:cubicBezTo>
                  <a:lnTo>
                    <a:pt x="1103549" y="166849"/>
                  </a:lnTo>
                  <a:cubicBezTo>
                    <a:pt x="1038684" y="103834"/>
                    <a:pt x="856144" y="13376"/>
                    <a:pt x="741982" y="19971"/>
                  </a:cubicBezTo>
                  <a:cubicBezTo>
                    <a:pt x="708671" y="21955"/>
                    <a:pt x="684483" y="32191"/>
                    <a:pt x="670087" y="50378"/>
                  </a:cubicBezTo>
                  <a:cubicBezTo>
                    <a:pt x="626566" y="105316"/>
                    <a:pt x="613342" y="300169"/>
                    <a:pt x="644476" y="429462"/>
                  </a:cubicBezTo>
                  <a:cubicBezTo>
                    <a:pt x="645397" y="433388"/>
                    <a:pt x="643807" y="437497"/>
                    <a:pt x="640459" y="439799"/>
                  </a:cubicBezTo>
                  <a:cubicBezTo>
                    <a:pt x="425528" y="588853"/>
                    <a:pt x="404604" y="597131"/>
                    <a:pt x="397657" y="599851"/>
                  </a:cubicBezTo>
                  <a:cubicBezTo>
                    <a:pt x="372297" y="609919"/>
                    <a:pt x="342167" y="647122"/>
                    <a:pt x="310613" y="707459"/>
                  </a:cubicBezTo>
                  <a:cubicBezTo>
                    <a:pt x="295464" y="736535"/>
                    <a:pt x="284332" y="769862"/>
                    <a:pt x="272531" y="805149"/>
                  </a:cubicBezTo>
                  <a:cubicBezTo>
                    <a:pt x="256629" y="852922"/>
                    <a:pt x="240141" y="902320"/>
                    <a:pt x="211098" y="951039"/>
                  </a:cubicBezTo>
                  <a:cubicBezTo>
                    <a:pt x="145983" y="1060070"/>
                    <a:pt x="56679" y="1160723"/>
                    <a:pt x="26883" y="11930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24"/>
            <p:cNvSpPr/>
            <p:nvPr/>
          </p:nvSpPr>
          <p:spPr>
            <a:xfrm>
              <a:off x="9692992" y="2663946"/>
              <a:ext cx="1281057" cy="781727"/>
            </a:xfrm>
            <a:custGeom>
              <a:rect b="b" l="l" r="r" t="t"/>
              <a:pathLst>
                <a:path extrusionOk="0" h="781727" w="1281057">
                  <a:moveTo>
                    <a:pt x="1279556" y="150239"/>
                  </a:moveTo>
                  <a:cubicBezTo>
                    <a:pt x="1270015" y="79775"/>
                    <a:pt x="1218960" y="20000"/>
                    <a:pt x="1149660" y="4240"/>
                  </a:cubicBezTo>
                  <a:cubicBezTo>
                    <a:pt x="1078100" y="-12014"/>
                    <a:pt x="1006958" y="19707"/>
                    <a:pt x="969630" y="78168"/>
                  </a:cubicBezTo>
                  <a:cubicBezTo>
                    <a:pt x="949459" y="109780"/>
                    <a:pt x="929958" y="141844"/>
                    <a:pt x="908281" y="172443"/>
                  </a:cubicBezTo>
                  <a:lnTo>
                    <a:pt x="734863" y="416878"/>
                  </a:lnTo>
                  <a:cubicBezTo>
                    <a:pt x="595592" y="424979"/>
                    <a:pt x="411629" y="438639"/>
                    <a:pt x="411629" y="438639"/>
                  </a:cubicBezTo>
                  <a:cubicBezTo>
                    <a:pt x="411629" y="438639"/>
                    <a:pt x="353041" y="387057"/>
                    <a:pt x="295459" y="364601"/>
                  </a:cubicBezTo>
                  <a:cubicBezTo>
                    <a:pt x="237876" y="342146"/>
                    <a:pt x="217454" y="349327"/>
                    <a:pt x="209921" y="374134"/>
                  </a:cubicBezTo>
                  <a:cubicBezTo>
                    <a:pt x="202305" y="398942"/>
                    <a:pt x="269847" y="443033"/>
                    <a:pt x="278887" y="457830"/>
                  </a:cubicBezTo>
                  <a:cubicBezTo>
                    <a:pt x="287842" y="472619"/>
                    <a:pt x="272861" y="485860"/>
                    <a:pt x="255200" y="480847"/>
                  </a:cubicBezTo>
                  <a:cubicBezTo>
                    <a:pt x="237458" y="475825"/>
                    <a:pt x="64290" y="397988"/>
                    <a:pt x="28719" y="432512"/>
                  </a:cubicBezTo>
                  <a:cubicBezTo>
                    <a:pt x="-6768" y="467028"/>
                    <a:pt x="21522" y="490070"/>
                    <a:pt x="21522" y="490070"/>
                  </a:cubicBezTo>
                  <a:cubicBezTo>
                    <a:pt x="21522" y="490070"/>
                    <a:pt x="-1662" y="473523"/>
                    <a:pt x="95" y="520870"/>
                  </a:cubicBezTo>
                  <a:cubicBezTo>
                    <a:pt x="1351" y="553579"/>
                    <a:pt x="27464" y="575716"/>
                    <a:pt x="27464" y="575716"/>
                  </a:cubicBezTo>
                  <a:cubicBezTo>
                    <a:pt x="27464" y="575716"/>
                    <a:pt x="47132" y="683182"/>
                    <a:pt x="173178" y="742313"/>
                  </a:cubicBezTo>
                  <a:cubicBezTo>
                    <a:pt x="319731" y="811044"/>
                    <a:pt x="673262" y="772963"/>
                    <a:pt x="815880" y="753846"/>
                  </a:cubicBezTo>
                  <a:cubicBezTo>
                    <a:pt x="830862" y="751829"/>
                    <a:pt x="917654" y="742757"/>
                    <a:pt x="930376" y="734462"/>
                  </a:cubicBezTo>
                  <a:cubicBezTo>
                    <a:pt x="1018592" y="676997"/>
                    <a:pt x="1262231" y="247209"/>
                    <a:pt x="1262231" y="247209"/>
                  </a:cubicBezTo>
                  <a:cubicBezTo>
                    <a:pt x="1276544" y="219548"/>
                    <a:pt x="1284578" y="187484"/>
                    <a:pt x="1279556" y="150256"/>
                  </a:cubicBezTo>
                  <a:close/>
                </a:path>
              </a:pathLst>
            </a:custGeom>
            <a:solidFill>
              <a:srgbClr val="B5846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24"/>
            <p:cNvSpPr/>
            <p:nvPr/>
          </p:nvSpPr>
          <p:spPr>
            <a:xfrm>
              <a:off x="10141279" y="2637294"/>
              <a:ext cx="1430327" cy="1206357"/>
            </a:xfrm>
            <a:custGeom>
              <a:rect b="b" l="l" r="r" t="t"/>
              <a:pathLst>
                <a:path extrusionOk="0" h="1206357" w="1430327">
                  <a:moveTo>
                    <a:pt x="1257533" y="829519"/>
                  </a:moveTo>
                  <a:cubicBezTo>
                    <a:pt x="1257951" y="825276"/>
                    <a:pt x="1261885" y="819861"/>
                    <a:pt x="1267911" y="813726"/>
                  </a:cubicBezTo>
                  <a:cubicBezTo>
                    <a:pt x="1327336" y="753858"/>
                    <a:pt x="1353867" y="668839"/>
                    <a:pt x="1334784" y="586675"/>
                  </a:cubicBezTo>
                  <a:lnTo>
                    <a:pt x="1333529" y="581277"/>
                  </a:lnTo>
                  <a:lnTo>
                    <a:pt x="1333529" y="581277"/>
                  </a:lnTo>
                  <a:cubicBezTo>
                    <a:pt x="1397054" y="540785"/>
                    <a:pt x="1434048" y="469275"/>
                    <a:pt x="1430031" y="394065"/>
                  </a:cubicBezTo>
                  <a:cubicBezTo>
                    <a:pt x="1428273" y="360361"/>
                    <a:pt x="1423083" y="329310"/>
                    <a:pt x="1414966" y="311273"/>
                  </a:cubicBezTo>
                  <a:cubicBezTo>
                    <a:pt x="1380232" y="234173"/>
                    <a:pt x="1300971" y="162914"/>
                    <a:pt x="1228574" y="146342"/>
                  </a:cubicBezTo>
                  <a:cubicBezTo>
                    <a:pt x="1244477" y="111867"/>
                    <a:pt x="1227486" y="71175"/>
                    <a:pt x="1191748" y="58336"/>
                  </a:cubicBezTo>
                  <a:lnTo>
                    <a:pt x="945514" y="2418"/>
                  </a:lnTo>
                  <a:cubicBezTo>
                    <a:pt x="897557" y="-8479"/>
                    <a:pt x="849013" y="18354"/>
                    <a:pt x="832775" y="64788"/>
                  </a:cubicBezTo>
                  <a:lnTo>
                    <a:pt x="701373" y="30900"/>
                  </a:lnTo>
                  <a:cubicBezTo>
                    <a:pt x="701373" y="30900"/>
                    <a:pt x="701373" y="30900"/>
                    <a:pt x="701373" y="30900"/>
                  </a:cubicBezTo>
                  <a:cubicBezTo>
                    <a:pt x="629813" y="14646"/>
                    <a:pt x="558671" y="46367"/>
                    <a:pt x="521343" y="104829"/>
                  </a:cubicBezTo>
                  <a:cubicBezTo>
                    <a:pt x="519166" y="108218"/>
                    <a:pt x="515735" y="111290"/>
                    <a:pt x="512387" y="115165"/>
                  </a:cubicBezTo>
                  <a:cubicBezTo>
                    <a:pt x="383244" y="263073"/>
                    <a:pt x="340309" y="307306"/>
                    <a:pt x="293020" y="427301"/>
                  </a:cubicBezTo>
                  <a:lnTo>
                    <a:pt x="286576" y="443538"/>
                  </a:lnTo>
                  <a:cubicBezTo>
                    <a:pt x="194761" y="448878"/>
                    <a:pt x="83613" y="456636"/>
                    <a:pt x="18413" y="461298"/>
                  </a:cubicBezTo>
                  <a:cubicBezTo>
                    <a:pt x="32726" y="509599"/>
                    <a:pt x="40593" y="560009"/>
                    <a:pt x="42853" y="609725"/>
                  </a:cubicBezTo>
                  <a:cubicBezTo>
                    <a:pt x="45699" y="674631"/>
                    <a:pt x="28959" y="744358"/>
                    <a:pt x="0" y="808361"/>
                  </a:cubicBezTo>
                  <a:cubicBezTo>
                    <a:pt x="127469" y="808101"/>
                    <a:pt x="261383" y="794082"/>
                    <a:pt x="344912" y="783444"/>
                  </a:cubicBezTo>
                  <a:cubicBezTo>
                    <a:pt x="343991" y="786073"/>
                    <a:pt x="342986" y="788650"/>
                    <a:pt x="342066" y="791312"/>
                  </a:cubicBezTo>
                  <a:cubicBezTo>
                    <a:pt x="340475" y="795605"/>
                    <a:pt x="338216" y="799472"/>
                    <a:pt x="335454" y="803021"/>
                  </a:cubicBezTo>
                  <a:cubicBezTo>
                    <a:pt x="288249" y="862780"/>
                    <a:pt x="259709" y="935119"/>
                    <a:pt x="262806" y="1011223"/>
                  </a:cubicBezTo>
                  <a:lnTo>
                    <a:pt x="263559" y="1029117"/>
                  </a:lnTo>
                  <a:cubicBezTo>
                    <a:pt x="368513" y="981411"/>
                    <a:pt x="490543" y="989446"/>
                    <a:pt x="587797" y="1051297"/>
                  </a:cubicBezTo>
                  <a:cubicBezTo>
                    <a:pt x="597339" y="1057365"/>
                    <a:pt x="607047" y="1063826"/>
                    <a:pt x="617091" y="1070689"/>
                  </a:cubicBezTo>
                  <a:lnTo>
                    <a:pt x="686643" y="1118128"/>
                  </a:lnTo>
                  <a:cubicBezTo>
                    <a:pt x="860395" y="1236792"/>
                    <a:pt x="1089471" y="1235671"/>
                    <a:pt x="1262136" y="1115291"/>
                  </a:cubicBezTo>
                  <a:lnTo>
                    <a:pt x="1262136" y="1115291"/>
                  </a:lnTo>
                  <a:cubicBezTo>
                    <a:pt x="1292853" y="1090626"/>
                    <a:pt x="1333947" y="1081754"/>
                    <a:pt x="1371527" y="1093530"/>
                  </a:cubicBezTo>
                  <a:cubicBezTo>
                    <a:pt x="1380398" y="1096309"/>
                    <a:pt x="1388015" y="1097556"/>
                    <a:pt x="1388685" y="1094375"/>
                  </a:cubicBezTo>
                  <a:cubicBezTo>
                    <a:pt x="1430365" y="909717"/>
                    <a:pt x="1256613" y="837705"/>
                    <a:pt x="1257533" y="8295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24"/>
            <p:cNvSpPr/>
            <p:nvPr/>
          </p:nvSpPr>
          <p:spPr>
            <a:xfrm>
              <a:off x="11616673" y="5016772"/>
              <a:ext cx="14981" cy="36500"/>
            </a:xfrm>
            <a:custGeom>
              <a:rect b="b" l="l" r="r" t="t"/>
              <a:pathLst>
                <a:path extrusionOk="0" h="36500" w="14981">
                  <a:moveTo>
                    <a:pt x="14982" y="0"/>
                  </a:moveTo>
                  <a:cubicBezTo>
                    <a:pt x="8956" y="7667"/>
                    <a:pt x="3851" y="15534"/>
                    <a:pt x="0" y="23602"/>
                  </a:cubicBezTo>
                  <a:cubicBezTo>
                    <a:pt x="4269" y="27854"/>
                    <a:pt x="8621" y="32140"/>
                    <a:pt x="12973" y="36500"/>
                  </a:cubicBezTo>
                  <a:cubicBezTo>
                    <a:pt x="10128" y="23845"/>
                    <a:pt x="11216" y="11701"/>
                    <a:pt x="149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24"/>
            <p:cNvSpPr/>
            <p:nvPr/>
          </p:nvSpPr>
          <p:spPr>
            <a:xfrm>
              <a:off x="9902321" y="3015047"/>
              <a:ext cx="508878" cy="133110"/>
            </a:xfrm>
            <a:custGeom>
              <a:rect b="b" l="l" r="r" t="t"/>
              <a:pathLst>
                <a:path extrusionOk="0" h="133110" w="508878">
                  <a:moveTo>
                    <a:pt x="499086" y="71686"/>
                  </a:moveTo>
                  <a:cubicBezTo>
                    <a:pt x="499421" y="70196"/>
                    <a:pt x="499839" y="68749"/>
                    <a:pt x="500174" y="67276"/>
                  </a:cubicBezTo>
                  <a:cubicBezTo>
                    <a:pt x="365005" y="75453"/>
                    <a:pt x="202300" y="87538"/>
                    <a:pt x="202300" y="87538"/>
                  </a:cubicBezTo>
                  <a:cubicBezTo>
                    <a:pt x="202300" y="87538"/>
                    <a:pt x="143713" y="35957"/>
                    <a:pt x="86130" y="13501"/>
                  </a:cubicBezTo>
                  <a:cubicBezTo>
                    <a:pt x="28547" y="-8955"/>
                    <a:pt x="8209" y="-1765"/>
                    <a:pt x="593" y="23034"/>
                  </a:cubicBezTo>
                  <a:cubicBezTo>
                    <a:pt x="-1835" y="30951"/>
                    <a:pt x="3439" y="40827"/>
                    <a:pt x="11975" y="51089"/>
                  </a:cubicBezTo>
                  <a:cubicBezTo>
                    <a:pt x="24278" y="42209"/>
                    <a:pt x="46290" y="43522"/>
                    <a:pt x="86130" y="59073"/>
                  </a:cubicBezTo>
                  <a:cubicBezTo>
                    <a:pt x="143713" y="81529"/>
                    <a:pt x="202300" y="133111"/>
                    <a:pt x="202300" y="133111"/>
                  </a:cubicBezTo>
                  <a:cubicBezTo>
                    <a:pt x="202300" y="133111"/>
                    <a:pt x="372035" y="120506"/>
                    <a:pt x="508878" y="112329"/>
                  </a:cubicBezTo>
                  <a:cubicBezTo>
                    <a:pt x="500007" y="102277"/>
                    <a:pt x="495319" y="88350"/>
                    <a:pt x="499086" y="716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24"/>
            <p:cNvSpPr/>
            <p:nvPr/>
          </p:nvSpPr>
          <p:spPr>
            <a:xfrm>
              <a:off x="10962923" y="2821651"/>
              <a:ext cx="11029" cy="36901"/>
            </a:xfrm>
            <a:custGeom>
              <a:rect b="b" l="l" r="r" t="t"/>
              <a:pathLst>
                <a:path extrusionOk="0" h="36901" w="11029">
                  <a:moveTo>
                    <a:pt x="0" y="0"/>
                  </a:moveTo>
                  <a:cubicBezTo>
                    <a:pt x="4352" y="11818"/>
                    <a:pt x="7616" y="24171"/>
                    <a:pt x="9374" y="36901"/>
                  </a:cubicBezTo>
                  <a:cubicBezTo>
                    <a:pt x="10964" y="26230"/>
                    <a:pt x="11467" y="15082"/>
                    <a:pt x="10630" y="3390"/>
                  </a:cubicBezTo>
                  <a:cubicBezTo>
                    <a:pt x="7114" y="2427"/>
                    <a:pt x="3515" y="132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24"/>
            <p:cNvSpPr/>
            <p:nvPr/>
          </p:nvSpPr>
          <p:spPr>
            <a:xfrm>
              <a:off x="9683209" y="3005260"/>
              <a:ext cx="812767" cy="450372"/>
            </a:xfrm>
            <a:custGeom>
              <a:rect b="b" l="l" r="r" t="t"/>
              <a:pathLst>
                <a:path extrusionOk="0" h="450372" w="812767">
                  <a:moveTo>
                    <a:pt x="454639" y="450355"/>
                  </a:moveTo>
                  <a:cubicBezTo>
                    <a:pt x="346002" y="450355"/>
                    <a:pt x="243475" y="440169"/>
                    <a:pt x="178861" y="409855"/>
                  </a:cubicBezTo>
                  <a:cubicBezTo>
                    <a:pt x="60599" y="354423"/>
                    <a:pt x="32895" y="258825"/>
                    <a:pt x="28376" y="239475"/>
                  </a:cubicBezTo>
                  <a:cubicBezTo>
                    <a:pt x="21094" y="232411"/>
                    <a:pt x="1258" y="210432"/>
                    <a:pt x="86" y="179917"/>
                  </a:cubicBezTo>
                  <a:cubicBezTo>
                    <a:pt x="-667" y="157871"/>
                    <a:pt x="3518" y="144396"/>
                    <a:pt x="13143" y="138772"/>
                  </a:cubicBezTo>
                  <a:cubicBezTo>
                    <a:pt x="11971" y="135348"/>
                    <a:pt x="11051" y="131440"/>
                    <a:pt x="10883" y="127096"/>
                  </a:cubicBezTo>
                  <a:cubicBezTo>
                    <a:pt x="10214" y="112659"/>
                    <a:pt x="17244" y="98221"/>
                    <a:pt x="31724" y="84168"/>
                  </a:cubicBezTo>
                  <a:cubicBezTo>
                    <a:pt x="61770" y="55034"/>
                    <a:pt x="153417" y="85457"/>
                    <a:pt x="248078" y="122685"/>
                  </a:cubicBezTo>
                  <a:cubicBezTo>
                    <a:pt x="257284" y="126284"/>
                    <a:pt x="265151" y="129398"/>
                    <a:pt x="267662" y="130109"/>
                  </a:cubicBezTo>
                  <a:cubicBezTo>
                    <a:pt x="273772" y="131816"/>
                    <a:pt x="278794" y="130151"/>
                    <a:pt x="280803" y="127623"/>
                  </a:cubicBezTo>
                  <a:cubicBezTo>
                    <a:pt x="281221" y="127046"/>
                    <a:pt x="282560" y="125280"/>
                    <a:pt x="280301" y="121597"/>
                  </a:cubicBezTo>
                  <a:cubicBezTo>
                    <a:pt x="278208" y="118174"/>
                    <a:pt x="268499" y="109729"/>
                    <a:pt x="259962" y="102280"/>
                  </a:cubicBezTo>
                  <a:cubicBezTo>
                    <a:pt x="233431" y="79130"/>
                    <a:pt x="203300" y="52899"/>
                    <a:pt x="210330" y="29958"/>
                  </a:cubicBezTo>
                  <a:cubicBezTo>
                    <a:pt x="214181" y="17371"/>
                    <a:pt x="220792" y="8942"/>
                    <a:pt x="230585" y="4222"/>
                  </a:cubicBezTo>
                  <a:cubicBezTo>
                    <a:pt x="246906" y="-3662"/>
                    <a:pt x="271010" y="-591"/>
                    <a:pt x="308841" y="14165"/>
                  </a:cubicBezTo>
                  <a:cubicBezTo>
                    <a:pt x="360397" y="34277"/>
                    <a:pt x="411619" y="76100"/>
                    <a:pt x="424760" y="87265"/>
                  </a:cubicBezTo>
                  <a:cubicBezTo>
                    <a:pt x="452547" y="85223"/>
                    <a:pt x="617763" y="73146"/>
                    <a:pt x="744144" y="65797"/>
                  </a:cubicBezTo>
                  <a:cubicBezTo>
                    <a:pt x="749500" y="65588"/>
                    <a:pt x="754104" y="69605"/>
                    <a:pt x="754439" y="75004"/>
                  </a:cubicBezTo>
                  <a:cubicBezTo>
                    <a:pt x="754773" y="80394"/>
                    <a:pt x="750672" y="85030"/>
                    <a:pt x="745232" y="85348"/>
                  </a:cubicBezTo>
                  <a:cubicBezTo>
                    <a:pt x="607719" y="93350"/>
                    <a:pt x="424006" y="106967"/>
                    <a:pt x="422166" y="107093"/>
                  </a:cubicBezTo>
                  <a:cubicBezTo>
                    <a:pt x="419571" y="107352"/>
                    <a:pt x="416976" y="106423"/>
                    <a:pt x="414967" y="104682"/>
                  </a:cubicBezTo>
                  <a:cubicBezTo>
                    <a:pt x="414381" y="104180"/>
                    <a:pt x="356966" y="53962"/>
                    <a:pt x="301727" y="32419"/>
                  </a:cubicBezTo>
                  <a:cubicBezTo>
                    <a:pt x="270676" y="20308"/>
                    <a:pt x="249584" y="16751"/>
                    <a:pt x="239122" y="21848"/>
                  </a:cubicBezTo>
                  <a:cubicBezTo>
                    <a:pt x="235942" y="23388"/>
                    <a:pt x="231924" y="26351"/>
                    <a:pt x="229079" y="35700"/>
                  </a:cubicBezTo>
                  <a:cubicBezTo>
                    <a:pt x="225731" y="46497"/>
                    <a:pt x="257535" y="74208"/>
                    <a:pt x="272852" y="87525"/>
                  </a:cubicBezTo>
                  <a:cubicBezTo>
                    <a:pt x="285992" y="98949"/>
                    <a:pt x="293525" y="105687"/>
                    <a:pt x="297040" y="111437"/>
                  </a:cubicBezTo>
                  <a:cubicBezTo>
                    <a:pt x="302815" y="120902"/>
                    <a:pt x="302564" y="131390"/>
                    <a:pt x="296370" y="139491"/>
                  </a:cubicBezTo>
                  <a:cubicBezTo>
                    <a:pt x="289089" y="149050"/>
                    <a:pt x="275698" y="152757"/>
                    <a:pt x="262306" y="148949"/>
                  </a:cubicBezTo>
                  <a:cubicBezTo>
                    <a:pt x="259042" y="148020"/>
                    <a:pt x="253100" y="145693"/>
                    <a:pt x="240964" y="140906"/>
                  </a:cubicBezTo>
                  <a:cubicBezTo>
                    <a:pt x="127806" y="96413"/>
                    <a:pt x="62021" y="82042"/>
                    <a:pt x="45366" y="98213"/>
                  </a:cubicBezTo>
                  <a:cubicBezTo>
                    <a:pt x="35238" y="108114"/>
                    <a:pt x="30133" y="117454"/>
                    <a:pt x="30468" y="126000"/>
                  </a:cubicBezTo>
                  <a:cubicBezTo>
                    <a:pt x="30719" y="135273"/>
                    <a:pt x="37331" y="140981"/>
                    <a:pt x="37582" y="141216"/>
                  </a:cubicBezTo>
                  <a:cubicBezTo>
                    <a:pt x="41600" y="144622"/>
                    <a:pt x="42269" y="150598"/>
                    <a:pt x="39005" y="154733"/>
                  </a:cubicBezTo>
                  <a:cubicBezTo>
                    <a:pt x="35741" y="158867"/>
                    <a:pt x="29882" y="159754"/>
                    <a:pt x="25613" y="156716"/>
                  </a:cubicBezTo>
                  <a:cubicBezTo>
                    <a:pt x="24860" y="156231"/>
                    <a:pt x="23521" y="155745"/>
                    <a:pt x="22851" y="155737"/>
                  </a:cubicBezTo>
                  <a:cubicBezTo>
                    <a:pt x="22936" y="155779"/>
                    <a:pt x="19002" y="159604"/>
                    <a:pt x="19671" y="179180"/>
                  </a:cubicBezTo>
                  <a:cubicBezTo>
                    <a:pt x="20759" y="207001"/>
                    <a:pt x="43441" y="226744"/>
                    <a:pt x="43692" y="226937"/>
                  </a:cubicBezTo>
                  <a:cubicBezTo>
                    <a:pt x="45366" y="228402"/>
                    <a:pt x="46537" y="230427"/>
                    <a:pt x="46956" y="232637"/>
                  </a:cubicBezTo>
                  <a:cubicBezTo>
                    <a:pt x="47123" y="233649"/>
                    <a:pt x="67461" y="336010"/>
                    <a:pt x="187146" y="392128"/>
                  </a:cubicBezTo>
                  <a:cubicBezTo>
                    <a:pt x="326249" y="457352"/>
                    <a:pt x="663294" y="423397"/>
                    <a:pt x="801727" y="405770"/>
                  </a:cubicBezTo>
                  <a:cubicBezTo>
                    <a:pt x="807167" y="405092"/>
                    <a:pt x="812022" y="408884"/>
                    <a:pt x="812691" y="414249"/>
                  </a:cubicBezTo>
                  <a:cubicBezTo>
                    <a:pt x="813360" y="419622"/>
                    <a:pt x="809594" y="424518"/>
                    <a:pt x="804238" y="425205"/>
                  </a:cubicBezTo>
                  <a:cubicBezTo>
                    <a:pt x="711335" y="437031"/>
                    <a:pt x="579011" y="450372"/>
                    <a:pt x="454639" y="4503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24"/>
            <p:cNvSpPr/>
            <p:nvPr/>
          </p:nvSpPr>
          <p:spPr>
            <a:xfrm>
              <a:off x="9704700" y="3144216"/>
              <a:ext cx="188153" cy="104109"/>
            </a:xfrm>
            <a:custGeom>
              <a:rect b="b" l="l" r="r" t="t"/>
              <a:pathLst>
                <a:path extrusionOk="0" h="104109" w="188153">
                  <a:moveTo>
                    <a:pt x="178377" y="104109"/>
                  </a:moveTo>
                  <a:cubicBezTo>
                    <a:pt x="177456" y="104109"/>
                    <a:pt x="176452" y="103975"/>
                    <a:pt x="175447" y="103683"/>
                  </a:cubicBezTo>
                  <a:cubicBezTo>
                    <a:pt x="60450" y="68338"/>
                    <a:pt x="5461" y="19099"/>
                    <a:pt x="3201" y="17024"/>
                  </a:cubicBezTo>
                  <a:cubicBezTo>
                    <a:pt x="-816" y="13391"/>
                    <a:pt x="-1067" y="7206"/>
                    <a:pt x="2532" y="3205"/>
                  </a:cubicBezTo>
                  <a:cubicBezTo>
                    <a:pt x="6214" y="-795"/>
                    <a:pt x="12408" y="-1088"/>
                    <a:pt x="16425" y="2536"/>
                  </a:cubicBezTo>
                  <a:cubicBezTo>
                    <a:pt x="16928" y="3021"/>
                    <a:pt x="70744" y="51021"/>
                    <a:pt x="181223" y="84960"/>
                  </a:cubicBezTo>
                  <a:cubicBezTo>
                    <a:pt x="186412" y="86550"/>
                    <a:pt x="189257" y="92024"/>
                    <a:pt x="187751" y="97196"/>
                  </a:cubicBezTo>
                  <a:cubicBezTo>
                    <a:pt x="186412" y="101406"/>
                    <a:pt x="182562" y="104109"/>
                    <a:pt x="178377" y="10410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24"/>
            <p:cNvSpPr/>
            <p:nvPr/>
          </p:nvSpPr>
          <p:spPr>
            <a:xfrm>
              <a:off x="9715359" y="3231582"/>
              <a:ext cx="188154" cy="104113"/>
            </a:xfrm>
            <a:custGeom>
              <a:rect b="b" l="l" r="r" t="t"/>
              <a:pathLst>
                <a:path extrusionOk="0" h="104113" w="188154">
                  <a:moveTo>
                    <a:pt x="178348" y="104113"/>
                  </a:moveTo>
                  <a:cubicBezTo>
                    <a:pt x="177428" y="104113"/>
                    <a:pt x="176423" y="103979"/>
                    <a:pt x="175419" y="103686"/>
                  </a:cubicBezTo>
                  <a:cubicBezTo>
                    <a:pt x="60420" y="68341"/>
                    <a:pt x="5432" y="19103"/>
                    <a:pt x="3172" y="17027"/>
                  </a:cubicBezTo>
                  <a:cubicBezTo>
                    <a:pt x="-762" y="13395"/>
                    <a:pt x="-1097" y="7210"/>
                    <a:pt x="2503" y="3209"/>
                  </a:cubicBezTo>
                  <a:cubicBezTo>
                    <a:pt x="6185" y="-783"/>
                    <a:pt x="12379" y="-1101"/>
                    <a:pt x="16396" y="2540"/>
                  </a:cubicBezTo>
                  <a:cubicBezTo>
                    <a:pt x="16898" y="3017"/>
                    <a:pt x="70715" y="51016"/>
                    <a:pt x="181194" y="84955"/>
                  </a:cubicBezTo>
                  <a:cubicBezTo>
                    <a:pt x="186382" y="86545"/>
                    <a:pt x="189312" y="92019"/>
                    <a:pt x="187722" y="97191"/>
                  </a:cubicBezTo>
                  <a:cubicBezTo>
                    <a:pt x="186382" y="101401"/>
                    <a:pt x="182533" y="104105"/>
                    <a:pt x="178348" y="1041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24"/>
            <p:cNvSpPr/>
            <p:nvPr/>
          </p:nvSpPr>
          <p:spPr>
            <a:xfrm>
              <a:off x="10404252" y="3636680"/>
              <a:ext cx="114412" cy="29723"/>
            </a:xfrm>
            <a:custGeom>
              <a:rect b="b" l="l" r="r" t="t"/>
              <a:pathLst>
                <a:path extrusionOk="0" h="29723" w="114412">
                  <a:moveTo>
                    <a:pt x="0" y="15152"/>
                  </a:moveTo>
                  <a:lnTo>
                    <a:pt x="586" y="29723"/>
                  </a:lnTo>
                  <a:lnTo>
                    <a:pt x="586" y="29723"/>
                  </a:lnTo>
                  <a:cubicBezTo>
                    <a:pt x="37077" y="13152"/>
                    <a:pt x="75577" y="3460"/>
                    <a:pt x="114413" y="262"/>
                  </a:cubicBezTo>
                  <a:cubicBezTo>
                    <a:pt x="75996" y="-1227"/>
                    <a:pt x="37328" y="3610"/>
                    <a:pt x="0" y="151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24"/>
            <p:cNvSpPr/>
            <p:nvPr/>
          </p:nvSpPr>
          <p:spPr>
            <a:xfrm>
              <a:off x="11103784" y="3832900"/>
              <a:ext cx="75912" cy="10668"/>
            </a:xfrm>
            <a:custGeom>
              <a:rect b="b" l="l" r="r" t="t"/>
              <a:pathLst>
                <a:path extrusionOk="0" h="10668" w="75912">
                  <a:moveTo>
                    <a:pt x="75912" y="0"/>
                  </a:moveTo>
                  <a:cubicBezTo>
                    <a:pt x="50887" y="5415"/>
                    <a:pt x="25527" y="8989"/>
                    <a:pt x="0" y="10579"/>
                  </a:cubicBezTo>
                  <a:cubicBezTo>
                    <a:pt x="22096" y="11006"/>
                    <a:pt x="44276" y="9901"/>
                    <a:pt x="66287" y="7449"/>
                  </a:cubicBezTo>
                  <a:cubicBezTo>
                    <a:pt x="69468" y="4971"/>
                    <a:pt x="72648" y="2494"/>
                    <a:pt x="75912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24"/>
            <p:cNvSpPr/>
            <p:nvPr/>
          </p:nvSpPr>
          <p:spPr>
            <a:xfrm>
              <a:off x="10394055" y="2627502"/>
              <a:ext cx="1187348" cy="1225308"/>
            </a:xfrm>
            <a:custGeom>
              <a:rect b="b" l="l" r="r" t="t"/>
              <a:pathLst>
                <a:path extrusionOk="0" h="1225308" w="1187348">
                  <a:moveTo>
                    <a:pt x="719270" y="1225309"/>
                  </a:moveTo>
                  <a:cubicBezTo>
                    <a:pt x="617412" y="1225309"/>
                    <a:pt x="515553" y="1195546"/>
                    <a:pt x="428342" y="1136005"/>
                  </a:cubicBezTo>
                  <a:lnTo>
                    <a:pt x="358791" y="1088558"/>
                  </a:lnTo>
                  <a:cubicBezTo>
                    <a:pt x="348078" y="1081226"/>
                    <a:pt x="338536" y="1074940"/>
                    <a:pt x="329748" y="1069341"/>
                  </a:cubicBezTo>
                  <a:cubicBezTo>
                    <a:pt x="235172" y="1009205"/>
                    <a:pt x="117495" y="1001171"/>
                    <a:pt x="14884" y="1047815"/>
                  </a:cubicBezTo>
                  <a:cubicBezTo>
                    <a:pt x="11871" y="1049170"/>
                    <a:pt x="8440" y="1048944"/>
                    <a:pt x="5677" y="1047237"/>
                  </a:cubicBezTo>
                  <a:cubicBezTo>
                    <a:pt x="2915" y="1045530"/>
                    <a:pt x="1158" y="1042558"/>
                    <a:pt x="990" y="1039302"/>
                  </a:cubicBezTo>
                  <a:lnTo>
                    <a:pt x="237" y="1021408"/>
                  </a:lnTo>
                  <a:cubicBezTo>
                    <a:pt x="-2776" y="946685"/>
                    <a:pt x="23002" y="872446"/>
                    <a:pt x="74978" y="806728"/>
                  </a:cubicBezTo>
                  <a:cubicBezTo>
                    <a:pt x="77237" y="803815"/>
                    <a:pt x="78911" y="800886"/>
                    <a:pt x="80083" y="797773"/>
                  </a:cubicBezTo>
                  <a:cubicBezTo>
                    <a:pt x="112139" y="708502"/>
                    <a:pt x="144027" y="636356"/>
                    <a:pt x="201693" y="522078"/>
                  </a:cubicBezTo>
                  <a:cubicBezTo>
                    <a:pt x="202112" y="521341"/>
                    <a:pt x="202530" y="520655"/>
                    <a:pt x="203116" y="520036"/>
                  </a:cubicBezTo>
                  <a:lnTo>
                    <a:pt x="284720" y="426915"/>
                  </a:lnTo>
                  <a:cubicBezTo>
                    <a:pt x="299534" y="405012"/>
                    <a:pt x="303552" y="382431"/>
                    <a:pt x="307820" y="358536"/>
                  </a:cubicBezTo>
                  <a:cubicBezTo>
                    <a:pt x="311754" y="336557"/>
                    <a:pt x="315771" y="313842"/>
                    <a:pt x="328325" y="290432"/>
                  </a:cubicBezTo>
                  <a:cubicBezTo>
                    <a:pt x="330920" y="285678"/>
                    <a:pt x="336862" y="283879"/>
                    <a:pt x="341633" y="286432"/>
                  </a:cubicBezTo>
                  <a:cubicBezTo>
                    <a:pt x="346404" y="288984"/>
                    <a:pt x="348161" y="294918"/>
                    <a:pt x="345650" y="299689"/>
                  </a:cubicBezTo>
                  <a:cubicBezTo>
                    <a:pt x="334519" y="320345"/>
                    <a:pt x="330920" y="340566"/>
                    <a:pt x="327154" y="361967"/>
                  </a:cubicBezTo>
                  <a:cubicBezTo>
                    <a:pt x="322634" y="387009"/>
                    <a:pt x="318031" y="412913"/>
                    <a:pt x="300622" y="438432"/>
                  </a:cubicBezTo>
                  <a:cubicBezTo>
                    <a:pt x="300371" y="438750"/>
                    <a:pt x="300120" y="439068"/>
                    <a:pt x="299869" y="439369"/>
                  </a:cubicBezTo>
                  <a:lnTo>
                    <a:pt x="218600" y="532021"/>
                  </a:lnTo>
                  <a:cubicBezTo>
                    <a:pt x="160933" y="646274"/>
                    <a:pt x="130552" y="715131"/>
                    <a:pt x="98496" y="804410"/>
                  </a:cubicBezTo>
                  <a:cubicBezTo>
                    <a:pt x="96655" y="809465"/>
                    <a:pt x="93893" y="814328"/>
                    <a:pt x="90294" y="818872"/>
                  </a:cubicBezTo>
                  <a:cubicBezTo>
                    <a:pt x="41332" y="880874"/>
                    <a:pt x="16976" y="950627"/>
                    <a:pt x="19822" y="1020605"/>
                  </a:cubicBezTo>
                  <a:lnTo>
                    <a:pt x="19990" y="1024287"/>
                  </a:lnTo>
                  <a:cubicBezTo>
                    <a:pt x="125447" y="981351"/>
                    <a:pt x="244127" y="991696"/>
                    <a:pt x="340210" y="1052820"/>
                  </a:cubicBezTo>
                  <a:cubicBezTo>
                    <a:pt x="349249" y="1058528"/>
                    <a:pt x="358874" y="1064930"/>
                    <a:pt x="369839" y="1072379"/>
                  </a:cubicBezTo>
                  <a:lnTo>
                    <a:pt x="439307" y="1119835"/>
                  </a:lnTo>
                  <a:cubicBezTo>
                    <a:pt x="608707" y="1235469"/>
                    <a:pt x="835523" y="1234356"/>
                    <a:pt x="1003752" y="1117048"/>
                  </a:cubicBezTo>
                  <a:cubicBezTo>
                    <a:pt x="1037147" y="1090165"/>
                    <a:pt x="1081506" y="1081393"/>
                    <a:pt x="1121680" y="1093973"/>
                  </a:cubicBezTo>
                  <a:cubicBezTo>
                    <a:pt x="1124191" y="1094785"/>
                    <a:pt x="1126200" y="1095304"/>
                    <a:pt x="1127707" y="1095647"/>
                  </a:cubicBezTo>
                  <a:cubicBezTo>
                    <a:pt x="1156414" y="953054"/>
                    <a:pt x="1051711" y="883678"/>
                    <a:pt x="1011955" y="857314"/>
                  </a:cubicBezTo>
                  <a:cubicBezTo>
                    <a:pt x="999066" y="848769"/>
                    <a:pt x="994211" y="845580"/>
                    <a:pt x="994964" y="838290"/>
                  </a:cubicBezTo>
                  <a:cubicBezTo>
                    <a:pt x="995634" y="831828"/>
                    <a:pt x="999735" y="825150"/>
                    <a:pt x="1008189" y="816621"/>
                  </a:cubicBezTo>
                  <a:cubicBezTo>
                    <a:pt x="1066441" y="757908"/>
                    <a:pt x="1090462" y="676439"/>
                    <a:pt x="1072467" y="598685"/>
                  </a:cubicBezTo>
                  <a:lnTo>
                    <a:pt x="1071212" y="593270"/>
                  </a:lnTo>
                  <a:cubicBezTo>
                    <a:pt x="1070291" y="589227"/>
                    <a:pt x="1071964" y="585042"/>
                    <a:pt x="1075480" y="582816"/>
                  </a:cubicBezTo>
                  <a:cubicBezTo>
                    <a:pt x="1135992" y="544216"/>
                    <a:pt x="1171228" y="475844"/>
                    <a:pt x="1167462" y="404376"/>
                  </a:cubicBezTo>
                  <a:cubicBezTo>
                    <a:pt x="1165621" y="370044"/>
                    <a:pt x="1160516" y="341144"/>
                    <a:pt x="1153234" y="325091"/>
                  </a:cubicBezTo>
                  <a:cubicBezTo>
                    <a:pt x="1119420" y="249915"/>
                    <a:pt x="1042169" y="181385"/>
                    <a:pt x="973622" y="165683"/>
                  </a:cubicBezTo>
                  <a:cubicBezTo>
                    <a:pt x="970776" y="165022"/>
                    <a:pt x="968349" y="163106"/>
                    <a:pt x="967010" y="160452"/>
                  </a:cubicBezTo>
                  <a:cubicBezTo>
                    <a:pt x="965755" y="157808"/>
                    <a:pt x="965670" y="154719"/>
                    <a:pt x="966926" y="152041"/>
                  </a:cubicBezTo>
                  <a:cubicBezTo>
                    <a:pt x="973455" y="137888"/>
                    <a:pt x="973706" y="122178"/>
                    <a:pt x="967680" y="107808"/>
                  </a:cubicBezTo>
                  <a:cubicBezTo>
                    <a:pt x="961737" y="93613"/>
                    <a:pt x="950522" y="82883"/>
                    <a:pt x="936126" y="77543"/>
                  </a:cubicBezTo>
                  <a:lnTo>
                    <a:pt x="690562" y="21760"/>
                  </a:lnTo>
                  <a:cubicBezTo>
                    <a:pt x="647375" y="11959"/>
                    <a:pt x="603853" y="36063"/>
                    <a:pt x="589206" y="77819"/>
                  </a:cubicBezTo>
                  <a:cubicBezTo>
                    <a:pt x="587532" y="82624"/>
                    <a:pt x="582427" y="85344"/>
                    <a:pt x="577488" y="84063"/>
                  </a:cubicBezTo>
                  <a:lnTo>
                    <a:pt x="446086" y="50166"/>
                  </a:lnTo>
                  <a:cubicBezTo>
                    <a:pt x="440813" y="48819"/>
                    <a:pt x="437716" y="43479"/>
                    <a:pt x="439056" y="38239"/>
                  </a:cubicBezTo>
                  <a:cubicBezTo>
                    <a:pt x="440395" y="33008"/>
                    <a:pt x="445751" y="29845"/>
                    <a:pt x="451024" y="31209"/>
                  </a:cubicBezTo>
                  <a:lnTo>
                    <a:pt x="574057" y="62947"/>
                  </a:lnTo>
                  <a:cubicBezTo>
                    <a:pt x="594646" y="17006"/>
                    <a:pt x="644948" y="-8655"/>
                    <a:pt x="694914" y="2660"/>
                  </a:cubicBezTo>
                  <a:lnTo>
                    <a:pt x="941064" y="58578"/>
                  </a:lnTo>
                  <a:cubicBezTo>
                    <a:pt x="941483" y="58661"/>
                    <a:pt x="941901" y="58779"/>
                    <a:pt x="942236" y="58904"/>
                  </a:cubicBezTo>
                  <a:cubicBezTo>
                    <a:pt x="961821" y="65960"/>
                    <a:pt x="977723" y="81016"/>
                    <a:pt x="985758" y="100233"/>
                  </a:cubicBezTo>
                  <a:cubicBezTo>
                    <a:pt x="992286" y="115876"/>
                    <a:pt x="993290" y="133276"/>
                    <a:pt x="988687" y="149413"/>
                  </a:cubicBezTo>
                  <a:cubicBezTo>
                    <a:pt x="1059829" y="170580"/>
                    <a:pt x="1136746" y="240658"/>
                    <a:pt x="1171061" y="317048"/>
                  </a:cubicBezTo>
                  <a:cubicBezTo>
                    <a:pt x="1179431" y="335494"/>
                    <a:pt x="1185038" y="366144"/>
                    <a:pt x="1187047" y="403330"/>
                  </a:cubicBezTo>
                  <a:cubicBezTo>
                    <a:pt x="1191065" y="479518"/>
                    <a:pt x="1154740" y="552501"/>
                    <a:pt x="1091801" y="595479"/>
                  </a:cubicBezTo>
                  <a:cubicBezTo>
                    <a:pt x="1110800" y="679451"/>
                    <a:pt x="1084854" y="767198"/>
                    <a:pt x="1022082" y="830414"/>
                  </a:cubicBezTo>
                  <a:cubicBezTo>
                    <a:pt x="1019404" y="833151"/>
                    <a:pt x="1017646" y="835252"/>
                    <a:pt x="1016474" y="836808"/>
                  </a:cubicBezTo>
                  <a:cubicBezTo>
                    <a:pt x="1018316" y="838089"/>
                    <a:pt x="1020576" y="839587"/>
                    <a:pt x="1022751" y="840985"/>
                  </a:cubicBezTo>
                  <a:cubicBezTo>
                    <a:pt x="1062005" y="867023"/>
                    <a:pt x="1181523" y="946249"/>
                    <a:pt x="1145450" y="1106310"/>
                  </a:cubicBezTo>
                  <a:cubicBezTo>
                    <a:pt x="1144780" y="1109549"/>
                    <a:pt x="1142772" y="1112244"/>
                    <a:pt x="1139842" y="1113926"/>
                  </a:cubicBezTo>
                  <a:cubicBezTo>
                    <a:pt x="1134821" y="1116797"/>
                    <a:pt x="1127874" y="1116437"/>
                    <a:pt x="1115822" y="1112654"/>
                  </a:cubicBezTo>
                  <a:cubicBezTo>
                    <a:pt x="1081841" y="1102016"/>
                    <a:pt x="1044345" y="1109515"/>
                    <a:pt x="1015470" y="1132699"/>
                  </a:cubicBezTo>
                  <a:cubicBezTo>
                    <a:pt x="927004" y="1194416"/>
                    <a:pt x="823136" y="1225284"/>
                    <a:pt x="719270" y="122529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24"/>
            <p:cNvSpPr/>
            <p:nvPr/>
          </p:nvSpPr>
          <p:spPr>
            <a:xfrm>
              <a:off x="11378893" y="2787804"/>
              <a:ext cx="187562" cy="198024"/>
            </a:xfrm>
            <a:custGeom>
              <a:rect b="b" l="l" r="r" t="t"/>
              <a:pathLst>
                <a:path extrusionOk="0" h="198024" w="187562">
                  <a:moveTo>
                    <a:pt x="0" y="30131"/>
                  </a:moveTo>
                  <a:lnTo>
                    <a:pt x="0" y="30131"/>
                  </a:lnTo>
                  <a:cubicBezTo>
                    <a:pt x="72397" y="46702"/>
                    <a:pt x="151657" y="117953"/>
                    <a:pt x="186391" y="195062"/>
                  </a:cubicBezTo>
                  <a:cubicBezTo>
                    <a:pt x="186810" y="195974"/>
                    <a:pt x="187144" y="197054"/>
                    <a:pt x="187562" y="198025"/>
                  </a:cubicBezTo>
                  <a:cubicBezTo>
                    <a:pt x="184968" y="183068"/>
                    <a:pt x="181537" y="170129"/>
                    <a:pt x="177352" y="160755"/>
                  </a:cubicBezTo>
                  <a:cubicBezTo>
                    <a:pt x="144962" y="88894"/>
                    <a:pt x="73903" y="22163"/>
                    <a:pt x="5859" y="0"/>
                  </a:cubicBezTo>
                  <a:cubicBezTo>
                    <a:pt x="6277" y="10027"/>
                    <a:pt x="4520" y="20330"/>
                    <a:pt x="0" y="301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24"/>
            <p:cNvSpPr/>
            <p:nvPr/>
          </p:nvSpPr>
          <p:spPr>
            <a:xfrm>
              <a:off x="10131494" y="2627486"/>
              <a:ext cx="1449909" cy="1225317"/>
            </a:xfrm>
            <a:custGeom>
              <a:rect b="b" l="l" r="r" t="t"/>
              <a:pathLst>
                <a:path extrusionOk="0" h="1225317" w="1449909">
                  <a:moveTo>
                    <a:pt x="981831" y="1225317"/>
                  </a:moveTo>
                  <a:cubicBezTo>
                    <a:pt x="879973" y="1225317"/>
                    <a:pt x="778115" y="1195563"/>
                    <a:pt x="690903" y="1136022"/>
                  </a:cubicBezTo>
                  <a:lnTo>
                    <a:pt x="621352" y="1088574"/>
                  </a:lnTo>
                  <a:cubicBezTo>
                    <a:pt x="610639" y="1081243"/>
                    <a:pt x="601098" y="1074957"/>
                    <a:pt x="592310" y="1069358"/>
                  </a:cubicBezTo>
                  <a:cubicBezTo>
                    <a:pt x="497733" y="1009222"/>
                    <a:pt x="380057" y="1001187"/>
                    <a:pt x="277445" y="1047831"/>
                  </a:cubicBezTo>
                  <a:cubicBezTo>
                    <a:pt x="274432" y="1049187"/>
                    <a:pt x="271001" y="1048961"/>
                    <a:pt x="268238" y="1047254"/>
                  </a:cubicBezTo>
                  <a:cubicBezTo>
                    <a:pt x="265477" y="1045546"/>
                    <a:pt x="263719" y="1042575"/>
                    <a:pt x="263552" y="1039319"/>
                  </a:cubicBezTo>
                  <a:lnTo>
                    <a:pt x="262798" y="1021425"/>
                  </a:lnTo>
                  <a:cubicBezTo>
                    <a:pt x="259785" y="946701"/>
                    <a:pt x="285564" y="872463"/>
                    <a:pt x="337539" y="806745"/>
                  </a:cubicBezTo>
                  <a:cubicBezTo>
                    <a:pt x="337958" y="806192"/>
                    <a:pt x="338376" y="805640"/>
                    <a:pt x="338795" y="805096"/>
                  </a:cubicBezTo>
                  <a:cubicBezTo>
                    <a:pt x="250997" y="815859"/>
                    <a:pt x="127797" y="827719"/>
                    <a:pt x="9785" y="827953"/>
                  </a:cubicBezTo>
                  <a:lnTo>
                    <a:pt x="9785" y="827953"/>
                  </a:lnTo>
                  <a:cubicBezTo>
                    <a:pt x="6437" y="827953"/>
                    <a:pt x="3340" y="826271"/>
                    <a:pt x="1583" y="823476"/>
                  </a:cubicBezTo>
                  <a:cubicBezTo>
                    <a:pt x="-258" y="820680"/>
                    <a:pt x="-509" y="817157"/>
                    <a:pt x="914" y="814127"/>
                  </a:cubicBezTo>
                  <a:cubicBezTo>
                    <a:pt x="31044" y="747488"/>
                    <a:pt x="45524" y="680347"/>
                    <a:pt x="42762" y="619952"/>
                  </a:cubicBezTo>
                  <a:cubicBezTo>
                    <a:pt x="40502" y="568973"/>
                    <a:pt x="32467" y="519818"/>
                    <a:pt x="18824" y="473869"/>
                  </a:cubicBezTo>
                  <a:cubicBezTo>
                    <a:pt x="17987" y="471023"/>
                    <a:pt x="18490" y="467960"/>
                    <a:pt x="20164" y="465516"/>
                  </a:cubicBezTo>
                  <a:cubicBezTo>
                    <a:pt x="21838" y="463072"/>
                    <a:pt x="24516" y="461532"/>
                    <a:pt x="27529" y="461315"/>
                  </a:cubicBezTo>
                  <a:cubicBezTo>
                    <a:pt x="86284" y="457105"/>
                    <a:pt x="197349" y="449338"/>
                    <a:pt x="289581" y="443914"/>
                  </a:cubicBezTo>
                  <a:lnTo>
                    <a:pt x="293682" y="433494"/>
                  </a:lnTo>
                  <a:cubicBezTo>
                    <a:pt x="340803" y="313976"/>
                    <a:pt x="375203" y="270145"/>
                    <a:pt x="514975" y="118320"/>
                  </a:cubicBezTo>
                  <a:lnTo>
                    <a:pt x="517569" y="115508"/>
                  </a:lnTo>
                  <a:cubicBezTo>
                    <a:pt x="519829" y="113147"/>
                    <a:pt x="521754" y="111105"/>
                    <a:pt x="522926" y="109339"/>
                  </a:cubicBezTo>
                  <a:cubicBezTo>
                    <a:pt x="563434" y="45889"/>
                    <a:pt x="639933" y="14445"/>
                    <a:pt x="713250" y="31142"/>
                  </a:cubicBezTo>
                  <a:lnTo>
                    <a:pt x="836619" y="62947"/>
                  </a:lnTo>
                  <a:cubicBezTo>
                    <a:pt x="857208" y="17006"/>
                    <a:pt x="907509" y="-8655"/>
                    <a:pt x="957475" y="2660"/>
                  </a:cubicBezTo>
                  <a:lnTo>
                    <a:pt x="1203709" y="58578"/>
                  </a:lnTo>
                  <a:cubicBezTo>
                    <a:pt x="1204044" y="58661"/>
                    <a:pt x="1204463" y="58779"/>
                    <a:pt x="1204797" y="58904"/>
                  </a:cubicBezTo>
                  <a:cubicBezTo>
                    <a:pt x="1224382" y="65959"/>
                    <a:pt x="1240284" y="81016"/>
                    <a:pt x="1248319" y="100233"/>
                  </a:cubicBezTo>
                  <a:cubicBezTo>
                    <a:pt x="1254848" y="115876"/>
                    <a:pt x="1255852" y="133276"/>
                    <a:pt x="1251248" y="149413"/>
                  </a:cubicBezTo>
                  <a:cubicBezTo>
                    <a:pt x="1322390" y="170580"/>
                    <a:pt x="1399307" y="240658"/>
                    <a:pt x="1433622" y="317048"/>
                  </a:cubicBezTo>
                  <a:cubicBezTo>
                    <a:pt x="1441992" y="335494"/>
                    <a:pt x="1447683" y="366144"/>
                    <a:pt x="1449608" y="403330"/>
                  </a:cubicBezTo>
                  <a:cubicBezTo>
                    <a:pt x="1453626" y="479518"/>
                    <a:pt x="1417302" y="552501"/>
                    <a:pt x="1354362" y="595479"/>
                  </a:cubicBezTo>
                  <a:cubicBezTo>
                    <a:pt x="1373361" y="679451"/>
                    <a:pt x="1347415" y="767198"/>
                    <a:pt x="1284643" y="830414"/>
                  </a:cubicBezTo>
                  <a:cubicBezTo>
                    <a:pt x="1281965" y="833151"/>
                    <a:pt x="1280208" y="835252"/>
                    <a:pt x="1279036" y="836800"/>
                  </a:cubicBezTo>
                  <a:cubicBezTo>
                    <a:pt x="1280960" y="838089"/>
                    <a:pt x="1283220" y="839579"/>
                    <a:pt x="1285313" y="840985"/>
                  </a:cubicBezTo>
                  <a:cubicBezTo>
                    <a:pt x="1324566" y="867014"/>
                    <a:pt x="1444084" y="946241"/>
                    <a:pt x="1408095" y="1106310"/>
                  </a:cubicBezTo>
                  <a:cubicBezTo>
                    <a:pt x="1407341" y="1109549"/>
                    <a:pt x="1405333" y="1112244"/>
                    <a:pt x="1402404" y="1113926"/>
                  </a:cubicBezTo>
                  <a:cubicBezTo>
                    <a:pt x="1397382" y="1116813"/>
                    <a:pt x="1390435" y="1116437"/>
                    <a:pt x="1378383" y="1112645"/>
                  </a:cubicBezTo>
                  <a:cubicBezTo>
                    <a:pt x="1344403" y="1102033"/>
                    <a:pt x="1306906" y="1109524"/>
                    <a:pt x="1278031" y="1132699"/>
                  </a:cubicBezTo>
                  <a:cubicBezTo>
                    <a:pt x="1189565" y="1194416"/>
                    <a:pt x="1085698" y="1225284"/>
                    <a:pt x="981831" y="1225284"/>
                  </a:cubicBezTo>
                  <a:close/>
                  <a:moveTo>
                    <a:pt x="415460" y="998191"/>
                  </a:moveTo>
                  <a:cubicBezTo>
                    <a:pt x="480826" y="998191"/>
                    <a:pt x="545775" y="1016571"/>
                    <a:pt x="602856" y="1052828"/>
                  </a:cubicBezTo>
                  <a:cubicBezTo>
                    <a:pt x="611811" y="1058536"/>
                    <a:pt x="621520" y="1064939"/>
                    <a:pt x="632400" y="1072388"/>
                  </a:cubicBezTo>
                  <a:lnTo>
                    <a:pt x="701951" y="1119843"/>
                  </a:lnTo>
                  <a:cubicBezTo>
                    <a:pt x="871268" y="1235461"/>
                    <a:pt x="1098085" y="1234348"/>
                    <a:pt x="1266314" y="1117056"/>
                  </a:cubicBezTo>
                  <a:cubicBezTo>
                    <a:pt x="1299792" y="1090165"/>
                    <a:pt x="1344067" y="1081418"/>
                    <a:pt x="1384242" y="1093981"/>
                  </a:cubicBezTo>
                  <a:cubicBezTo>
                    <a:pt x="1386836" y="1094793"/>
                    <a:pt x="1388845" y="1095312"/>
                    <a:pt x="1390351" y="1095647"/>
                  </a:cubicBezTo>
                  <a:cubicBezTo>
                    <a:pt x="1418975" y="953054"/>
                    <a:pt x="1314272" y="883687"/>
                    <a:pt x="1274516" y="857322"/>
                  </a:cubicBezTo>
                  <a:cubicBezTo>
                    <a:pt x="1261627" y="848785"/>
                    <a:pt x="1256773" y="845588"/>
                    <a:pt x="1257525" y="838307"/>
                  </a:cubicBezTo>
                  <a:lnTo>
                    <a:pt x="1257525" y="838290"/>
                  </a:lnTo>
                  <a:cubicBezTo>
                    <a:pt x="1258279" y="831837"/>
                    <a:pt x="1262296" y="825158"/>
                    <a:pt x="1270750" y="816629"/>
                  </a:cubicBezTo>
                  <a:cubicBezTo>
                    <a:pt x="1329002" y="757916"/>
                    <a:pt x="1353023" y="676447"/>
                    <a:pt x="1335028" y="598693"/>
                  </a:cubicBezTo>
                  <a:lnTo>
                    <a:pt x="1333773" y="593278"/>
                  </a:lnTo>
                  <a:cubicBezTo>
                    <a:pt x="1332852" y="589236"/>
                    <a:pt x="1334526" y="585051"/>
                    <a:pt x="1338041" y="582824"/>
                  </a:cubicBezTo>
                  <a:cubicBezTo>
                    <a:pt x="1398553" y="544224"/>
                    <a:pt x="1433790" y="475852"/>
                    <a:pt x="1430023" y="404384"/>
                  </a:cubicBezTo>
                  <a:cubicBezTo>
                    <a:pt x="1428265" y="370052"/>
                    <a:pt x="1423077" y="341152"/>
                    <a:pt x="1415795" y="325099"/>
                  </a:cubicBezTo>
                  <a:cubicBezTo>
                    <a:pt x="1381982" y="249923"/>
                    <a:pt x="1304730" y="181393"/>
                    <a:pt x="1236183" y="165692"/>
                  </a:cubicBezTo>
                  <a:cubicBezTo>
                    <a:pt x="1233338" y="165031"/>
                    <a:pt x="1230910" y="163114"/>
                    <a:pt x="1229571" y="160461"/>
                  </a:cubicBezTo>
                  <a:cubicBezTo>
                    <a:pt x="1228316" y="157816"/>
                    <a:pt x="1228232" y="154728"/>
                    <a:pt x="1229487" y="152049"/>
                  </a:cubicBezTo>
                  <a:cubicBezTo>
                    <a:pt x="1236016" y="137896"/>
                    <a:pt x="1236267" y="122187"/>
                    <a:pt x="1230241" y="107816"/>
                  </a:cubicBezTo>
                  <a:cubicBezTo>
                    <a:pt x="1224299" y="93621"/>
                    <a:pt x="1213167" y="82891"/>
                    <a:pt x="1198687" y="77551"/>
                  </a:cubicBezTo>
                  <a:lnTo>
                    <a:pt x="953124" y="21768"/>
                  </a:lnTo>
                  <a:cubicBezTo>
                    <a:pt x="909936" y="11967"/>
                    <a:pt x="866414" y="36072"/>
                    <a:pt x="851767" y="77828"/>
                  </a:cubicBezTo>
                  <a:cubicBezTo>
                    <a:pt x="850093" y="82632"/>
                    <a:pt x="845072" y="85352"/>
                    <a:pt x="840050" y="84071"/>
                  </a:cubicBezTo>
                  <a:lnTo>
                    <a:pt x="708647" y="50175"/>
                  </a:lnTo>
                  <a:cubicBezTo>
                    <a:pt x="643615" y="35377"/>
                    <a:pt x="575487" y="63382"/>
                    <a:pt x="539414" y="119893"/>
                  </a:cubicBezTo>
                  <a:cubicBezTo>
                    <a:pt x="537238" y="123233"/>
                    <a:pt x="534559" y="126037"/>
                    <a:pt x="531798" y="128999"/>
                  </a:cubicBezTo>
                  <a:lnTo>
                    <a:pt x="529370" y="131594"/>
                  </a:lnTo>
                  <a:cubicBezTo>
                    <a:pt x="391607" y="281209"/>
                    <a:pt x="357710" y="324287"/>
                    <a:pt x="311845" y="440692"/>
                  </a:cubicBezTo>
                  <a:lnTo>
                    <a:pt x="305483" y="456929"/>
                  </a:lnTo>
                  <a:cubicBezTo>
                    <a:pt x="304061" y="460478"/>
                    <a:pt x="300713" y="462896"/>
                    <a:pt x="296947" y="463114"/>
                  </a:cubicBezTo>
                  <a:cubicBezTo>
                    <a:pt x="209568" y="468194"/>
                    <a:pt x="103357" y="475560"/>
                    <a:pt x="40920" y="480004"/>
                  </a:cubicBezTo>
                  <a:cubicBezTo>
                    <a:pt x="52973" y="524078"/>
                    <a:pt x="60170" y="570806"/>
                    <a:pt x="62346" y="619090"/>
                  </a:cubicBezTo>
                  <a:cubicBezTo>
                    <a:pt x="65025" y="678305"/>
                    <a:pt x="52052" y="743420"/>
                    <a:pt x="24767" y="808285"/>
                  </a:cubicBezTo>
                  <a:cubicBezTo>
                    <a:pt x="145122" y="807055"/>
                    <a:pt x="269075" y="794283"/>
                    <a:pt x="353442" y="783528"/>
                  </a:cubicBezTo>
                  <a:cubicBezTo>
                    <a:pt x="356789" y="783101"/>
                    <a:pt x="360221" y="784465"/>
                    <a:pt x="362313" y="787127"/>
                  </a:cubicBezTo>
                  <a:cubicBezTo>
                    <a:pt x="364489" y="789796"/>
                    <a:pt x="365075" y="793387"/>
                    <a:pt x="363904" y="796593"/>
                  </a:cubicBezTo>
                  <a:lnTo>
                    <a:pt x="361058" y="804426"/>
                  </a:lnTo>
                  <a:cubicBezTo>
                    <a:pt x="359216" y="809482"/>
                    <a:pt x="356454" y="814344"/>
                    <a:pt x="352856" y="818889"/>
                  </a:cubicBezTo>
                  <a:cubicBezTo>
                    <a:pt x="303893" y="880891"/>
                    <a:pt x="279537" y="950643"/>
                    <a:pt x="282383" y="1020622"/>
                  </a:cubicBezTo>
                  <a:lnTo>
                    <a:pt x="282551" y="1024304"/>
                  </a:lnTo>
                  <a:cubicBezTo>
                    <a:pt x="325403" y="1006837"/>
                    <a:pt x="370515" y="998199"/>
                    <a:pt x="415377" y="99819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24"/>
            <p:cNvSpPr/>
            <p:nvPr/>
          </p:nvSpPr>
          <p:spPr>
            <a:xfrm>
              <a:off x="10698340" y="2626729"/>
              <a:ext cx="276049" cy="340946"/>
            </a:xfrm>
            <a:custGeom>
              <a:rect b="b" l="l" r="r" t="t"/>
              <a:pathLst>
                <a:path extrusionOk="0" h="340946" w="276049">
                  <a:moveTo>
                    <a:pt x="275882" y="62590"/>
                  </a:moveTo>
                  <a:lnTo>
                    <a:pt x="260900" y="45039"/>
                  </a:lnTo>
                  <a:cubicBezTo>
                    <a:pt x="219973" y="-2986"/>
                    <a:pt x="144312" y="-18963"/>
                    <a:pt x="103050" y="28794"/>
                  </a:cubicBezTo>
                  <a:cubicBezTo>
                    <a:pt x="98949" y="33589"/>
                    <a:pt x="34419" y="93382"/>
                    <a:pt x="10398" y="202856"/>
                  </a:cubicBezTo>
                  <a:cubicBezTo>
                    <a:pt x="-16300" y="325111"/>
                    <a:pt x="16843" y="340946"/>
                    <a:pt x="16843" y="340946"/>
                  </a:cubicBezTo>
                  <a:cubicBezTo>
                    <a:pt x="16843" y="340946"/>
                    <a:pt x="92337" y="137657"/>
                    <a:pt x="187918" y="94780"/>
                  </a:cubicBezTo>
                  <a:cubicBezTo>
                    <a:pt x="221563" y="79681"/>
                    <a:pt x="255209" y="80409"/>
                    <a:pt x="276050" y="83171"/>
                  </a:cubicBezTo>
                  <a:cubicBezTo>
                    <a:pt x="275799" y="76366"/>
                    <a:pt x="275799" y="69495"/>
                    <a:pt x="275882" y="625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24"/>
            <p:cNvSpPr/>
            <p:nvPr/>
          </p:nvSpPr>
          <p:spPr>
            <a:xfrm>
              <a:off x="10688543" y="2616939"/>
              <a:ext cx="295727" cy="360529"/>
            </a:xfrm>
            <a:custGeom>
              <a:rect b="b" l="l" r="r" t="t"/>
              <a:pathLst>
                <a:path extrusionOk="0" h="360529" w="295727">
                  <a:moveTo>
                    <a:pt x="26640" y="360521"/>
                  </a:moveTo>
                  <a:cubicBezTo>
                    <a:pt x="25217" y="360521"/>
                    <a:pt x="23794" y="360203"/>
                    <a:pt x="22456" y="359567"/>
                  </a:cubicBezTo>
                  <a:cubicBezTo>
                    <a:pt x="15760" y="356369"/>
                    <a:pt x="-16380" y="334131"/>
                    <a:pt x="10655" y="210546"/>
                  </a:cubicBezTo>
                  <a:cubicBezTo>
                    <a:pt x="25385" y="143355"/>
                    <a:pt x="58528" y="80541"/>
                    <a:pt x="104059" y="33696"/>
                  </a:cubicBezTo>
                  <a:cubicBezTo>
                    <a:pt x="104729" y="32976"/>
                    <a:pt x="105231" y="32474"/>
                    <a:pt x="105482" y="32164"/>
                  </a:cubicBezTo>
                  <a:cubicBezTo>
                    <a:pt x="123393" y="11425"/>
                    <a:pt x="149004" y="0"/>
                    <a:pt x="177628" y="0"/>
                  </a:cubicBezTo>
                  <a:lnTo>
                    <a:pt x="177963" y="0"/>
                  </a:lnTo>
                  <a:cubicBezTo>
                    <a:pt x="214370" y="126"/>
                    <a:pt x="252787" y="18698"/>
                    <a:pt x="278147" y="48477"/>
                  </a:cubicBezTo>
                  <a:lnTo>
                    <a:pt x="293129" y="66036"/>
                  </a:lnTo>
                  <a:cubicBezTo>
                    <a:pt x="294719" y="67861"/>
                    <a:pt x="295556" y="70179"/>
                    <a:pt x="295472" y="72573"/>
                  </a:cubicBezTo>
                  <a:cubicBezTo>
                    <a:pt x="295388" y="80047"/>
                    <a:pt x="295472" y="86575"/>
                    <a:pt x="295723" y="92534"/>
                  </a:cubicBezTo>
                  <a:cubicBezTo>
                    <a:pt x="295806" y="95422"/>
                    <a:pt x="294635" y="98226"/>
                    <a:pt x="292543" y="100184"/>
                  </a:cubicBezTo>
                  <a:cubicBezTo>
                    <a:pt x="290366" y="102134"/>
                    <a:pt x="287437" y="103005"/>
                    <a:pt x="284675" y="102670"/>
                  </a:cubicBezTo>
                  <a:cubicBezTo>
                    <a:pt x="263919" y="99941"/>
                    <a:pt x="232784" y="99590"/>
                    <a:pt x="201733" y="113509"/>
                  </a:cubicBezTo>
                  <a:cubicBezTo>
                    <a:pt x="111006" y="154210"/>
                    <a:pt x="36601" y="352151"/>
                    <a:pt x="35847" y="354151"/>
                  </a:cubicBezTo>
                  <a:cubicBezTo>
                    <a:pt x="34927" y="356729"/>
                    <a:pt x="32918" y="358780"/>
                    <a:pt x="30407" y="359809"/>
                  </a:cubicBezTo>
                  <a:cubicBezTo>
                    <a:pt x="29151" y="360295"/>
                    <a:pt x="27896" y="360529"/>
                    <a:pt x="26640" y="360529"/>
                  </a:cubicBezTo>
                  <a:close/>
                  <a:moveTo>
                    <a:pt x="177628" y="19577"/>
                  </a:moveTo>
                  <a:cubicBezTo>
                    <a:pt x="161391" y="19577"/>
                    <a:pt x="138375" y="24012"/>
                    <a:pt x="120297" y="44987"/>
                  </a:cubicBezTo>
                  <a:cubicBezTo>
                    <a:pt x="119961" y="45405"/>
                    <a:pt x="119124" y="46192"/>
                    <a:pt x="118037" y="47339"/>
                  </a:cubicBezTo>
                  <a:cubicBezTo>
                    <a:pt x="75101" y="91605"/>
                    <a:pt x="43715" y="151055"/>
                    <a:pt x="29821" y="214739"/>
                  </a:cubicBezTo>
                  <a:cubicBezTo>
                    <a:pt x="15090" y="281989"/>
                    <a:pt x="19108" y="314714"/>
                    <a:pt x="24380" y="329963"/>
                  </a:cubicBezTo>
                  <a:cubicBezTo>
                    <a:pt x="45304" y="278967"/>
                    <a:pt x="111257" y="132625"/>
                    <a:pt x="193697" y="95631"/>
                  </a:cubicBezTo>
                  <a:cubicBezTo>
                    <a:pt x="223577" y="82240"/>
                    <a:pt x="253289" y="80474"/>
                    <a:pt x="275887" y="82081"/>
                  </a:cubicBezTo>
                  <a:cubicBezTo>
                    <a:pt x="275804" y="80097"/>
                    <a:pt x="275887" y="78047"/>
                    <a:pt x="275887" y="75929"/>
                  </a:cubicBezTo>
                  <a:lnTo>
                    <a:pt x="263249" y="61182"/>
                  </a:lnTo>
                  <a:cubicBezTo>
                    <a:pt x="241488" y="35621"/>
                    <a:pt x="208763" y="19677"/>
                    <a:pt x="177879" y="19577"/>
                  </a:cubicBezTo>
                  <a:lnTo>
                    <a:pt x="177628" y="1957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24"/>
            <p:cNvSpPr/>
            <p:nvPr/>
          </p:nvSpPr>
          <p:spPr>
            <a:xfrm>
              <a:off x="10636007" y="3532099"/>
              <a:ext cx="45827" cy="128060"/>
            </a:xfrm>
            <a:custGeom>
              <a:rect b="b" l="l" r="r" t="t"/>
              <a:pathLst>
                <a:path extrusionOk="0" h="128060" w="45827">
                  <a:moveTo>
                    <a:pt x="9792" y="128052"/>
                  </a:moveTo>
                  <a:cubicBezTo>
                    <a:pt x="4352" y="128052"/>
                    <a:pt x="0" y="123666"/>
                    <a:pt x="0" y="118259"/>
                  </a:cubicBezTo>
                  <a:cubicBezTo>
                    <a:pt x="0" y="76411"/>
                    <a:pt x="9207" y="38330"/>
                    <a:pt x="27452" y="5086"/>
                  </a:cubicBezTo>
                  <a:cubicBezTo>
                    <a:pt x="30046" y="340"/>
                    <a:pt x="36073" y="-1392"/>
                    <a:pt x="40759" y="1210"/>
                  </a:cubicBezTo>
                  <a:cubicBezTo>
                    <a:pt x="45530" y="3814"/>
                    <a:pt x="47204" y="9764"/>
                    <a:pt x="44610" y="14502"/>
                  </a:cubicBezTo>
                  <a:cubicBezTo>
                    <a:pt x="28038" y="44833"/>
                    <a:pt x="19584" y="79743"/>
                    <a:pt x="19584" y="118268"/>
                  </a:cubicBezTo>
                  <a:cubicBezTo>
                    <a:pt x="19584" y="123675"/>
                    <a:pt x="15232" y="128060"/>
                    <a:pt x="9792" y="1280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24"/>
            <p:cNvSpPr/>
            <p:nvPr/>
          </p:nvSpPr>
          <p:spPr>
            <a:xfrm>
              <a:off x="10864414" y="2730888"/>
              <a:ext cx="269142" cy="468458"/>
            </a:xfrm>
            <a:custGeom>
              <a:rect b="b" l="l" r="r" t="t"/>
              <a:pathLst>
                <a:path extrusionOk="0" h="468458" w="269142">
                  <a:moveTo>
                    <a:pt x="9792" y="468442"/>
                  </a:moveTo>
                  <a:cubicBezTo>
                    <a:pt x="7030" y="468442"/>
                    <a:pt x="4268" y="467278"/>
                    <a:pt x="2343" y="465018"/>
                  </a:cubicBezTo>
                  <a:cubicBezTo>
                    <a:pt x="-1172" y="460909"/>
                    <a:pt x="-670" y="454732"/>
                    <a:pt x="3431" y="451209"/>
                  </a:cubicBezTo>
                  <a:cubicBezTo>
                    <a:pt x="27452" y="430678"/>
                    <a:pt x="27619" y="412039"/>
                    <a:pt x="27870" y="381138"/>
                  </a:cubicBezTo>
                  <a:cubicBezTo>
                    <a:pt x="27954" y="362583"/>
                    <a:pt x="28205" y="339491"/>
                    <a:pt x="34650" y="311721"/>
                  </a:cubicBezTo>
                  <a:cubicBezTo>
                    <a:pt x="46535" y="260616"/>
                    <a:pt x="79511" y="232101"/>
                    <a:pt x="108637" y="206942"/>
                  </a:cubicBezTo>
                  <a:cubicBezTo>
                    <a:pt x="119685" y="197434"/>
                    <a:pt x="130063" y="188445"/>
                    <a:pt x="138433" y="178987"/>
                  </a:cubicBezTo>
                  <a:cubicBezTo>
                    <a:pt x="174004" y="138654"/>
                    <a:pt x="191412" y="100238"/>
                    <a:pt x="195011" y="91985"/>
                  </a:cubicBezTo>
                  <a:cubicBezTo>
                    <a:pt x="195095" y="52137"/>
                    <a:pt x="218865" y="16366"/>
                    <a:pt x="255523" y="782"/>
                  </a:cubicBezTo>
                  <a:cubicBezTo>
                    <a:pt x="260545" y="-1336"/>
                    <a:pt x="266237" y="999"/>
                    <a:pt x="268329" y="5971"/>
                  </a:cubicBezTo>
                  <a:cubicBezTo>
                    <a:pt x="270505" y="10942"/>
                    <a:pt x="268162" y="16692"/>
                    <a:pt x="263140" y="18810"/>
                  </a:cubicBezTo>
                  <a:cubicBezTo>
                    <a:pt x="233679" y="31356"/>
                    <a:pt x="214596" y="60189"/>
                    <a:pt x="214596" y="92278"/>
                  </a:cubicBezTo>
                  <a:lnTo>
                    <a:pt x="214596" y="93952"/>
                  </a:lnTo>
                  <a:cubicBezTo>
                    <a:pt x="214596" y="95174"/>
                    <a:pt x="214345" y="96388"/>
                    <a:pt x="213927" y="97526"/>
                  </a:cubicBezTo>
                  <a:cubicBezTo>
                    <a:pt x="213173" y="99392"/>
                    <a:pt x="195430" y="143885"/>
                    <a:pt x="153080" y="191943"/>
                  </a:cubicBezTo>
                  <a:cubicBezTo>
                    <a:pt x="143873" y="202414"/>
                    <a:pt x="132993" y="211813"/>
                    <a:pt x="121443" y="221781"/>
                  </a:cubicBezTo>
                  <a:cubicBezTo>
                    <a:pt x="93320" y="246111"/>
                    <a:pt x="64194" y="271279"/>
                    <a:pt x="53732" y="316173"/>
                  </a:cubicBezTo>
                  <a:cubicBezTo>
                    <a:pt x="47790" y="341826"/>
                    <a:pt x="47623" y="362801"/>
                    <a:pt x="47455" y="381314"/>
                  </a:cubicBezTo>
                  <a:cubicBezTo>
                    <a:pt x="47204" y="412683"/>
                    <a:pt x="46953" y="439767"/>
                    <a:pt x="16153" y="466106"/>
                  </a:cubicBezTo>
                  <a:cubicBezTo>
                    <a:pt x="14312" y="467680"/>
                    <a:pt x="12052" y="468458"/>
                    <a:pt x="9792" y="46845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24"/>
            <p:cNvSpPr/>
            <p:nvPr/>
          </p:nvSpPr>
          <p:spPr>
            <a:xfrm>
              <a:off x="11073485" y="2477312"/>
              <a:ext cx="265023" cy="286526"/>
            </a:xfrm>
            <a:custGeom>
              <a:rect b="b" l="l" r="r" t="t"/>
              <a:pathLst>
                <a:path extrusionOk="0" h="286526" w="265023">
                  <a:moveTo>
                    <a:pt x="264648" y="140765"/>
                  </a:moveTo>
                  <a:cubicBezTo>
                    <a:pt x="263309" y="159881"/>
                    <a:pt x="258455" y="179223"/>
                    <a:pt x="249750" y="197946"/>
                  </a:cubicBezTo>
                  <a:cubicBezTo>
                    <a:pt x="249582" y="198021"/>
                    <a:pt x="249582" y="198180"/>
                    <a:pt x="249582" y="198256"/>
                  </a:cubicBezTo>
                  <a:cubicBezTo>
                    <a:pt x="226398" y="247603"/>
                    <a:pt x="182207" y="279407"/>
                    <a:pt x="136007" y="285434"/>
                  </a:cubicBezTo>
                  <a:cubicBezTo>
                    <a:pt x="113911" y="288413"/>
                    <a:pt x="91313" y="285358"/>
                    <a:pt x="70389" y="275566"/>
                  </a:cubicBezTo>
                  <a:cubicBezTo>
                    <a:pt x="63191" y="272201"/>
                    <a:pt x="56495" y="268125"/>
                    <a:pt x="50302" y="263346"/>
                  </a:cubicBezTo>
                  <a:cubicBezTo>
                    <a:pt x="1005" y="226612"/>
                    <a:pt x="-14980" y="153211"/>
                    <a:pt x="15484" y="88279"/>
                  </a:cubicBezTo>
                  <a:cubicBezTo>
                    <a:pt x="19000" y="80839"/>
                    <a:pt x="22934" y="73791"/>
                    <a:pt x="27369" y="67205"/>
                  </a:cubicBezTo>
                  <a:cubicBezTo>
                    <a:pt x="47038" y="37593"/>
                    <a:pt x="74993" y="16527"/>
                    <a:pt x="105291" y="6575"/>
                  </a:cubicBezTo>
                  <a:cubicBezTo>
                    <a:pt x="134584" y="-3134"/>
                    <a:pt x="166137" y="-2431"/>
                    <a:pt x="194678" y="10961"/>
                  </a:cubicBezTo>
                  <a:cubicBezTo>
                    <a:pt x="242636" y="33517"/>
                    <a:pt x="268498" y="85534"/>
                    <a:pt x="264648" y="140757"/>
                  </a:cubicBezTo>
                  <a:close/>
                </a:path>
              </a:pathLst>
            </a:custGeom>
            <a:solidFill>
              <a:srgbClr val="B5846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24"/>
            <p:cNvSpPr/>
            <p:nvPr/>
          </p:nvSpPr>
          <p:spPr>
            <a:xfrm>
              <a:off x="11073485" y="2477317"/>
              <a:ext cx="207985" cy="284884"/>
            </a:xfrm>
            <a:custGeom>
              <a:rect b="b" l="l" r="r" t="t"/>
              <a:pathLst>
                <a:path extrusionOk="0" h="284884" w="207985">
                  <a:moveTo>
                    <a:pt x="93489" y="280055"/>
                  </a:moveTo>
                  <a:cubicBezTo>
                    <a:pt x="44193" y="243321"/>
                    <a:pt x="28206" y="169920"/>
                    <a:pt x="58755" y="104988"/>
                  </a:cubicBezTo>
                  <a:cubicBezTo>
                    <a:pt x="62271" y="97548"/>
                    <a:pt x="66120" y="90501"/>
                    <a:pt x="70640" y="83914"/>
                  </a:cubicBezTo>
                  <a:cubicBezTo>
                    <a:pt x="90309" y="54302"/>
                    <a:pt x="118180" y="33236"/>
                    <a:pt x="148478" y="23284"/>
                  </a:cubicBezTo>
                  <a:cubicBezTo>
                    <a:pt x="167811" y="16865"/>
                    <a:pt x="188150" y="15116"/>
                    <a:pt x="207985" y="18447"/>
                  </a:cubicBezTo>
                  <a:cubicBezTo>
                    <a:pt x="203717" y="15718"/>
                    <a:pt x="199281" y="13165"/>
                    <a:pt x="194594" y="10964"/>
                  </a:cubicBezTo>
                  <a:cubicBezTo>
                    <a:pt x="166137" y="-2427"/>
                    <a:pt x="134584" y="-3138"/>
                    <a:pt x="105291" y="6579"/>
                  </a:cubicBezTo>
                  <a:cubicBezTo>
                    <a:pt x="74909" y="16530"/>
                    <a:pt x="47038" y="37596"/>
                    <a:pt x="27369" y="67208"/>
                  </a:cubicBezTo>
                  <a:cubicBezTo>
                    <a:pt x="22934" y="73786"/>
                    <a:pt x="19000" y="80834"/>
                    <a:pt x="15484" y="88283"/>
                  </a:cubicBezTo>
                  <a:cubicBezTo>
                    <a:pt x="-14980" y="153214"/>
                    <a:pt x="1005" y="226615"/>
                    <a:pt x="50302" y="263350"/>
                  </a:cubicBezTo>
                  <a:cubicBezTo>
                    <a:pt x="56412" y="268129"/>
                    <a:pt x="63191" y="272205"/>
                    <a:pt x="70389" y="275569"/>
                  </a:cubicBezTo>
                  <a:cubicBezTo>
                    <a:pt x="80182" y="280139"/>
                    <a:pt x="90309" y="283177"/>
                    <a:pt x="100520" y="284885"/>
                  </a:cubicBezTo>
                  <a:cubicBezTo>
                    <a:pt x="98093" y="283336"/>
                    <a:pt x="95749" y="281796"/>
                    <a:pt x="93489" y="28005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24"/>
            <p:cNvSpPr/>
            <p:nvPr/>
          </p:nvSpPr>
          <p:spPr>
            <a:xfrm>
              <a:off x="11063689" y="2467581"/>
              <a:ext cx="284627" cy="306062"/>
            </a:xfrm>
            <a:custGeom>
              <a:rect b="b" l="l" r="r" t="t"/>
              <a:pathLst>
                <a:path extrusionOk="0" h="306062" w="284627">
                  <a:moveTo>
                    <a:pt x="129650" y="306054"/>
                  </a:moveTo>
                  <a:cubicBezTo>
                    <a:pt x="111153" y="306054"/>
                    <a:pt x="92823" y="302036"/>
                    <a:pt x="76084" y="294177"/>
                  </a:cubicBezTo>
                  <a:cubicBezTo>
                    <a:pt x="68133" y="290503"/>
                    <a:pt x="60768" y="286017"/>
                    <a:pt x="54072" y="280853"/>
                  </a:cubicBezTo>
                  <a:cubicBezTo>
                    <a:pt x="339" y="240746"/>
                    <a:pt x="-15563" y="162071"/>
                    <a:pt x="16409" y="93868"/>
                  </a:cubicBezTo>
                  <a:cubicBezTo>
                    <a:pt x="20343" y="85540"/>
                    <a:pt x="24528" y="78225"/>
                    <a:pt x="29131" y="71471"/>
                  </a:cubicBezTo>
                  <a:cubicBezTo>
                    <a:pt x="49469" y="40796"/>
                    <a:pt x="78930" y="17880"/>
                    <a:pt x="111990" y="7033"/>
                  </a:cubicBezTo>
                  <a:cubicBezTo>
                    <a:pt x="144632" y="-3797"/>
                    <a:pt x="178947" y="-2065"/>
                    <a:pt x="208575" y="11854"/>
                  </a:cubicBezTo>
                  <a:cubicBezTo>
                    <a:pt x="258792" y="35439"/>
                    <a:pt x="288421" y="90126"/>
                    <a:pt x="284236" y="151191"/>
                  </a:cubicBezTo>
                  <a:lnTo>
                    <a:pt x="284236" y="151191"/>
                  </a:lnTo>
                  <a:cubicBezTo>
                    <a:pt x="282730" y="172082"/>
                    <a:pt x="277373" y="192478"/>
                    <a:pt x="268334" y="211846"/>
                  </a:cubicBezTo>
                  <a:cubicBezTo>
                    <a:pt x="268251" y="211996"/>
                    <a:pt x="268167" y="212147"/>
                    <a:pt x="268083" y="212289"/>
                  </a:cubicBezTo>
                  <a:cubicBezTo>
                    <a:pt x="244313" y="262766"/>
                    <a:pt x="197946" y="298253"/>
                    <a:pt x="146975" y="304891"/>
                  </a:cubicBezTo>
                  <a:cubicBezTo>
                    <a:pt x="141200" y="305669"/>
                    <a:pt x="135425" y="306062"/>
                    <a:pt x="129650" y="306062"/>
                  </a:cubicBezTo>
                  <a:close/>
                  <a:moveTo>
                    <a:pt x="154926" y="19587"/>
                  </a:moveTo>
                  <a:cubicBezTo>
                    <a:pt x="142707" y="19587"/>
                    <a:pt x="130319" y="21588"/>
                    <a:pt x="118100" y="25622"/>
                  </a:cubicBezTo>
                  <a:cubicBezTo>
                    <a:pt x="89225" y="35113"/>
                    <a:pt x="63362" y="55267"/>
                    <a:pt x="45368" y="82376"/>
                  </a:cubicBezTo>
                  <a:cubicBezTo>
                    <a:pt x="41267" y="88377"/>
                    <a:pt x="37668" y="94838"/>
                    <a:pt x="34153" y="102221"/>
                  </a:cubicBezTo>
                  <a:cubicBezTo>
                    <a:pt x="6115" y="162013"/>
                    <a:pt x="19422" y="230594"/>
                    <a:pt x="65957" y="265252"/>
                  </a:cubicBezTo>
                  <a:cubicBezTo>
                    <a:pt x="71648" y="269646"/>
                    <a:pt x="77758" y="273379"/>
                    <a:pt x="84370" y="276442"/>
                  </a:cubicBezTo>
                  <a:cubicBezTo>
                    <a:pt x="102951" y="285147"/>
                    <a:pt x="123791" y="288277"/>
                    <a:pt x="144464" y="285473"/>
                  </a:cubicBezTo>
                  <a:cubicBezTo>
                    <a:pt x="188990" y="279673"/>
                    <a:pt x="229583" y="248396"/>
                    <a:pt x="250507" y="203836"/>
                  </a:cubicBezTo>
                  <a:cubicBezTo>
                    <a:pt x="250507" y="203710"/>
                    <a:pt x="250590" y="203602"/>
                    <a:pt x="250675" y="203484"/>
                  </a:cubicBezTo>
                  <a:cubicBezTo>
                    <a:pt x="250675" y="203442"/>
                    <a:pt x="250675" y="203401"/>
                    <a:pt x="250758" y="203350"/>
                  </a:cubicBezTo>
                  <a:cubicBezTo>
                    <a:pt x="258709" y="186235"/>
                    <a:pt x="263396" y="168232"/>
                    <a:pt x="264735" y="149818"/>
                  </a:cubicBezTo>
                  <a:cubicBezTo>
                    <a:pt x="268334" y="96881"/>
                    <a:pt x="243058" y="49685"/>
                    <a:pt x="200289" y="29572"/>
                  </a:cubicBezTo>
                  <a:cubicBezTo>
                    <a:pt x="186144" y="22927"/>
                    <a:pt x="170661" y="19579"/>
                    <a:pt x="154926" y="19579"/>
                  </a:cubicBezTo>
                  <a:close/>
                  <a:moveTo>
                    <a:pt x="274444" y="150505"/>
                  </a:moveTo>
                  <a:lnTo>
                    <a:pt x="274528" y="150505"/>
                  </a:lnTo>
                  <a:lnTo>
                    <a:pt x="274444" y="15050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24"/>
            <p:cNvSpPr/>
            <p:nvPr/>
          </p:nvSpPr>
          <p:spPr>
            <a:xfrm>
              <a:off x="9593994" y="2657774"/>
              <a:ext cx="935130" cy="557608"/>
            </a:xfrm>
            <a:custGeom>
              <a:rect b="b" l="l" r="r" t="t"/>
              <a:pathLst>
                <a:path extrusionOk="0" h="557608" w="935130">
                  <a:moveTo>
                    <a:pt x="891360" y="557608"/>
                  </a:moveTo>
                  <a:lnTo>
                    <a:pt x="205387" y="557608"/>
                  </a:lnTo>
                  <a:cubicBezTo>
                    <a:pt x="186723" y="557608"/>
                    <a:pt x="170152" y="545757"/>
                    <a:pt x="164125" y="528105"/>
                  </a:cubicBezTo>
                  <a:lnTo>
                    <a:pt x="2424" y="57943"/>
                  </a:lnTo>
                  <a:cubicBezTo>
                    <a:pt x="-7368" y="29553"/>
                    <a:pt x="13723" y="0"/>
                    <a:pt x="43771" y="0"/>
                  </a:cubicBezTo>
                  <a:lnTo>
                    <a:pt x="729743" y="0"/>
                  </a:lnTo>
                  <a:cubicBezTo>
                    <a:pt x="748407" y="0"/>
                    <a:pt x="764979" y="11851"/>
                    <a:pt x="771089" y="29503"/>
                  </a:cubicBezTo>
                  <a:lnTo>
                    <a:pt x="932706" y="499665"/>
                  </a:lnTo>
                  <a:cubicBezTo>
                    <a:pt x="942498" y="528055"/>
                    <a:pt x="921407" y="557608"/>
                    <a:pt x="891360" y="55760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24"/>
            <p:cNvSpPr/>
            <p:nvPr/>
          </p:nvSpPr>
          <p:spPr>
            <a:xfrm>
              <a:off x="9594242" y="2657774"/>
              <a:ext cx="934881" cy="557608"/>
            </a:xfrm>
            <a:custGeom>
              <a:rect b="b" l="l" r="r" t="t"/>
              <a:pathLst>
                <a:path extrusionOk="0" h="557608" w="934881">
                  <a:moveTo>
                    <a:pt x="932457" y="499665"/>
                  </a:moveTo>
                  <a:lnTo>
                    <a:pt x="770840" y="29503"/>
                  </a:lnTo>
                  <a:cubicBezTo>
                    <a:pt x="764731" y="11851"/>
                    <a:pt x="748158" y="0"/>
                    <a:pt x="729494" y="0"/>
                  </a:cubicBezTo>
                  <a:lnTo>
                    <a:pt x="43522" y="0"/>
                  </a:lnTo>
                  <a:cubicBezTo>
                    <a:pt x="40593" y="0"/>
                    <a:pt x="37831" y="293"/>
                    <a:pt x="35068" y="812"/>
                  </a:cubicBezTo>
                  <a:cubicBezTo>
                    <a:pt x="34148" y="988"/>
                    <a:pt x="33311" y="1339"/>
                    <a:pt x="32391" y="1582"/>
                  </a:cubicBezTo>
                  <a:cubicBezTo>
                    <a:pt x="30800" y="2000"/>
                    <a:pt x="29126" y="2352"/>
                    <a:pt x="27620" y="2946"/>
                  </a:cubicBezTo>
                  <a:lnTo>
                    <a:pt x="27871" y="2946"/>
                  </a:lnTo>
                  <a:cubicBezTo>
                    <a:pt x="12219" y="8930"/>
                    <a:pt x="1339" y="23502"/>
                    <a:pt x="0" y="40057"/>
                  </a:cubicBezTo>
                  <a:lnTo>
                    <a:pt x="706478" y="40057"/>
                  </a:lnTo>
                  <a:cubicBezTo>
                    <a:pt x="720874" y="40057"/>
                    <a:pt x="733679" y="49213"/>
                    <a:pt x="738367" y="62847"/>
                  </a:cubicBezTo>
                  <a:lnTo>
                    <a:pt x="889605" y="502611"/>
                  </a:lnTo>
                  <a:cubicBezTo>
                    <a:pt x="897556" y="525653"/>
                    <a:pt x="885169" y="549456"/>
                    <a:pt x="864161" y="557608"/>
                  </a:cubicBezTo>
                  <a:lnTo>
                    <a:pt x="891195" y="557608"/>
                  </a:lnTo>
                  <a:cubicBezTo>
                    <a:pt x="921158" y="557608"/>
                    <a:pt x="942250" y="528055"/>
                    <a:pt x="932457" y="49966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24"/>
            <p:cNvSpPr/>
            <p:nvPr/>
          </p:nvSpPr>
          <p:spPr>
            <a:xfrm>
              <a:off x="9584165" y="2647973"/>
              <a:ext cx="954808" cy="577201"/>
            </a:xfrm>
            <a:custGeom>
              <a:rect b="b" l="l" r="r" t="t"/>
              <a:pathLst>
                <a:path extrusionOk="0" h="577201" w="954808">
                  <a:moveTo>
                    <a:pt x="901189" y="577201"/>
                  </a:moveTo>
                  <a:lnTo>
                    <a:pt x="215300" y="577201"/>
                  </a:lnTo>
                  <a:cubicBezTo>
                    <a:pt x="192450" y="577201"/>
                    <a:pt x="172112" y="562688"/>
                    <a:pt x="164664" y="541087"/>
                  </a:cubicBezTo>
                  <a:lnTo>
                    <a:pt x="2963" y="70916"/>
                  </a:lnTo>
                  <a:cubicBezTo>
                    <a:pt x="-2728" y="54361"/>
                    <a:pt x="-134" y="36692"/>
                    <a:pt x="9993" y="22439"/>
                  </a:cubicBezTo>
                  <a:cubicBezTo>
                    <a:pt x="20204" y="8177"/>
                    <a:pt x="36023" y="0"/>
                    <a:pt x="53599" y="0"/>
                  </a:cubicBezTo>
                  <a:lnTo>
                    <a:pt x="739572" y="0"/>
                  </a:lnTo>
                  <a:cubicBezTo>
                    <a:pt x="762420" y="0"/>
                    <a:pt x="782675" y="14513"/>
                    <a:pt x="790124" y="36115"/>
                  </a:cubicBezTo>
                  <a:lnTo>
                    <a:pt x="951825" y="506277"/>
                  </a:lnTo>
                  <a:cubicBezTo>
                    <a:pt x="957516" y="522841"/>
                    <a:pt x="955005" y="540509"/>
                    <a:pt x="944794" y="554771"/>
                  </a:cubicBezTo>
                  <a:cubicBezTo>
                    <a:pt x="934583" y="569024"/>
                    <a:pt x="918765" y="577201"/>
                    <a:pt x="901189" y="577201"/>
                  </a:cubicBezTo>
                  <a:close/>
                  <a:moveTo>
                    <a:pt x="53599" y="19593"/>
                  </a:moveTo>
                  <a:cubicBezTo>
                    <a:pt x="42468" y="19593"/>
                    <a:pt x="32424" y="24782"/>
                    <a:pt x="25980" y="33822"/>
                  </a:cubicBezTo>
                  <a:cubicBezTo>
                    <a:pt x="19535" y="42852"/>
                    <a:pt x="17861" y="54051"/>
                    <a:pt x="21460" y="64555"/>
                  </a:cubicBezTo>
                  <a:lnTo>
                    <a:pt x="183161" y="534726"/>
                  </a:lnTo>
                  <a:cubicBezTo>
                    <a:pt x="187847" y="548418"/>
                    <a:pt x="200737" y="557617"/>
                    <a:pt x="215300" y="557617"/>
                  </a:cubicBezTo>
                  <a:lnTo>
                    <a:pt x="901189" y="557617"/>
                  </a:lnTo>
                  <a:cubicBezTo>
                    <a:pt x="912320" y="557617"/>
                    <a:pt x="922364" y="552427"/>
                    <a:pt x="928809" y="543397"/>
                  </a:cubicBezTo>
                  <a:cubicBezTo>
                    <a:pt x="935337" y="534357"/>
                    <a:pt x="936927" y="523150"/>
                    <a:pt x="933328" y="512647"/>
                  </a:cubicBezTo>
                  <a:lnTo>
                    <a:pt x="771627" y="42484"/>
                  </a:lnTo>
                  <a:cubicBezTo>
                    <a:pt x="766940" y="28791"/>
                    <a:pt x="754051" y="19593"/>
                    <a:pt x="739572" y="19593"/>
                  </a:cubicBezTo>
                  <a:lnTo>
                    <a:pt x="53599" y="1959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24"/>
            <p:cNvSpPr/>
            <p:nvPr/>
          </p:nvSpPr>
          <p:spPr>
            <a:xfrm>
              <a:off x="9999339" y="2900359"/>
              <a:ext cx="78322" cy="78322"/>
            </a:xfrm>
            <a:custGeom>
              <a:rect b="b" l="l" r="r" t="t"/>
              <a:pathLst>
                <a:path extrusionOk="0" h="78322" w="78322">
                  <a:moveTo>
                    <a:pt x="78323" y="39161"/>
                  </a:moveTo>
                  <a:cubicBezTo>
                    <a:pt x="78323" y="60789"/>
                    <a:pt x="60790" y="78323"/>
                    <a:pt x="39161" y="78323"/>
                  </a:cubicBezTo>
                  <a:cubicBezTo>
                    <a:pt x="17533" y="78323"/>
                    <a:pt x="0" y="60790"/>
                    <a:pt x="0" y="39161"/>
                  </a:cubicBezTo>
                  <a:cubicBezTo>
                    <a:pt x="0" y="17533"/>
                    <a:pt x="17533" y="0"/>
                    <a:pt x="39161" y="0"/>
                  </a:cubicBezTo>
                  <a:cubicBezTo>
                    <a:pt x="60790" y="0"/>
                    <a:pt x="78323" y="17533"/>
                    <a:pt x="78323" y="391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24"/>
            <p:cNvSpPr/>
            <p:nvPr/>
          </p:nvSpPr>
          <p:spPr>
            <a:xfrm>
              <a:off x="9989539" y="2890575"/>
              <a:ext cx="97924" cy="97907"/>
            </a:xfrm>
            <a:custGeom>
              <a:rect b="b" l="l" r="r" t="t"/>
              <a:pathLst>
                <a:path extrusionOk="0" h="97907" w="97924">
                  <a:moveTo>
                    <a:pt x="48962" y="97908"/>
                  </a:moveTo>
                  <a:cubicBezTo>
                    <a:pt x="21929" y="97908"/>
                    <a:pt x="0" y="75946"/>
                    <a:pt x="0" y="48954"/>
                  </a:cubicBezTo>
                  <a:cubicBezTo>
                    <a:pt x="0" y="21962"/>
                    <a:pt x="21929" y="0"/>
                    <a:pt x="48962" y="0"/>
                  </a:cubicBezTo>
                  <a:cubicBezTo>
                    <a:pt x="75912" y="0"/>
                    <a:pt x="97924" y="21962"/>
                    <a:pt x="97924" y="48954"/>
                  </a:cubicBezTo>
                  <a:cubicBezTo>
                    <a:pt x="97924" y="75946"/>
                    <a:pt x="75912" y="97908"/>
                    <a:pt x="48962" y="97908"/>
                  </a:cubicBezTo>
                  <a:close/>
                  <a:moveTo>
                    <a:pt x="48962" y="19577"/>
                  </a:moveTo>
                  <a:cubicBezTo>
                    <a:pt x="32725" y="19577"/>
                    <a:pt x="19585" y="32759"/>
                    <a:pt x="19585" y="48954"/>
                  </a:cubicBezTo>
                  <a:cubicBezTo>
                    <a:pt x="19585" y="65149"/>
                    <a:pt x="32725" y="78331"/>
                    <a:pt x="48962" y="78331"/>
                  </a:cubicBezTo>
                  <a:cubicBezTo>
                    <a:pt x="65115" y="78331"/>
                    <a:pt x="78339" y="65149"/>
                    <a:pt x="78339" y="48954"/>
                  </a:cubicBezTo>
                  <a:cubicBezTo>
                    <a:pt x="78339" y="32759"/>
                    <a:pt x="65115" y="19577"/>
                    <a:pt x="48962" y="195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24"/>
            <p:cNvSpPr/>
            <p:nvPr/>
          </p:nvSpPr>
          <p:spPr>
            <a:xfrm>
              <a:off x="9768246" y="3215382"/>
              <a:ext cx="929696" cy="57047"/>
            </a:xfrm>
            <a:custGeom>
              <a:rect b="b" l="l" r="r" t="t"/>
              <a:pathLst>
                <a:path extrusionOk="0" h="57047" w="929696">
                  <a:moveTo>
                    <a:pt x="929696" y="57047"/>
                  </a:moveTo>
                  <a:lnTo>
                    <a:pt x="27787" y="57047"/>
                  </a:lnTo>
                  <a:cubicBezTo>
                    <a:pt x="12471" y="57047"/>
                    <a:pt x="0" y="44602"/>
                    <a:pt x="0" y="29252"/>
                  </a:cubicBezTo>
                  <a:lnTo>
                    <a:pt x="0" y="0"/>
                  </a:lnTo>
                  <a:lnTo>
                    <a:pt x="872699" y="0"/>
                  </a:lnTo>
                  <a:cubicBezTo>
                    <a:pt x="904169" y="0"/>
                    <a:pt x="929696" y="25544"/>
                    <a:pt x="929696" y="57047"/>
                  </a:cubicBezTo>
                  <a:lnTo>
                    <a:pt x="929696" y="5704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24"/>
            <p:cNvSpPr/>
            <p:nvPr/>
          </p:nvSpPr>
          <p:spPr>
            <a:xfrm>
              <a:off x="9758454" y="3205590"/>
              <a:ext cx="949363" cy="76631"/>
            </a:xfrm>
            <a:custGeom>
              <a:rect b="b" l="l" r="r" t="t"/>
              <a:pathLst>
                <a:path extrusionOk="0" h="76631" w="949363">
                  <a:moveTo>
                    <a:pt x="939488" y="76632"/>
                  </a:moveTo>
                  <a:lnTo>
                    <a:pt x="37579" y="76632"/>
                  </a:lnTo>
                  <a:cubicBezTo>
                    <a:pt x="16823" y="76632"/>
                    <a:pt x="0" y="59776"/>
                    <a:pt x="0" y="39044"/>
                  </a:cubicBezTo>
                  <a:lnTo>
                    <a:pt x="0" y="9792"/>
                  </a:lnTo>
                  <a:cubicBezTo>
                    <a:pt x="0" y="4386"/>
                    <a:pt x="4352" y="0"/>
                    <a:pt x="9792" y="0"/>
                  </a:cubicBezTo>
                  <a:lnTo>
                    <a:pt x="882490" y="0"/>
                  </a:lnTo>
                  <a:cubicBezTo>
                    <a:pt x="919317" y="0"/>
                    <a:pt x="949364" y="29988"/>
                    <a:pt x="949364" y="66840"/>
                  </a:cubicBezTo>
                  <a:cubicBezTo>
                    <a:pt x="949364" y="72246"/>
                    <a:pt x="944928" y="76632"/>
                    <a:pt x="939571" y="76632"/>
                  </a:cubicBezTo>
                  <a:close/>
                  <a:moveTo>
                    <a:pt x="19584" y="19585"/>
                  </a:moveTo>
                  <a:lnTo>
                    <a:pt x="19584" y="39044"/>
                  </a:lnTo>
                  <a:cubicBezTo>
                    <a:pt x="19584" y="48971"/>
                    <a:pt x="27620" y="57047"/>
                    <a:pt x="37579" y="57047"/>
                  </a:cubicBezTo>
                  <a:lnTo>
                    <a:pt x="928691" y="57047"/>
                  </a:lnTo>
                  <a:cubicBezTo>
                    <a:pt x="924171" y="35671"/>
                    <a:pt x="905173" y="19576"/>
                    <a:pt x="882490" y="19576"/>
                  </a:cubicBezTo>
                  <a:lnTo>
                    <a:pt x="19584" y="1957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24"/>
            <p:cNvSpPr/>
            <p:nvPr/>
          </p:nvSpPr>
          <p:spPr>
            <a:xfrm>
              <a:off x="10671243" y="3541437"/>
              <a:ext cx="16153" cy="937"/>
            </a:xfrm>
            <a:custGeom>
              <a:rect b="b" l="l" r="r" t="t"/>
              <a:pathLst>
                <a:path extrusionOk="0" h="937" w="16153">
                  <a:moveTo>
                    <a:pt x="0" y="0"/>
                  </a:moveTo>
                  <a:lnTo>
                    <a:pt x="0" y="0"/>
                  </a:lnTo>
                  <a:cubicBezTo>
                    <a:pt x="5357" y="318"/>
                    <a:pt x="10797" y="644"/>
                    <a:pt x="16153" y="937"/>
                  </a:cubicBezTo>
                  <a:cubicBezTo>
                    <a:pt x="10797" y="628"/>
                    <a:pt x="5357" y="310"/>
                    <a:pt x="0" y="0"/>
                  </a:cubicBezTo>
                  <a:close/>
                </a:path>
              </a:pathLst>
            </a:custGeom>
            <a:solidFill>
              <a:srgbClr val="B5846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24"/>
            <p:cNvSpPr/>
            <p:nvPr/>
          </p:nvSpPr>
          <p:spPr>
            <a:xfrm>
              <a:off x="10689907" y="3542525"/>
              <a:ext cx="111985" cy="4076"/>
            </a:xfrm>
            <a:custGeom>
              <a:rect b="b" l="l" r="r" t="t"/>
              <a:pathLst>
                <a:path extrusionOk="0" h="4076" w="111985">
                  <a:moveTo>
                    <a:pt x="109223" y="3917"/>
                  </a:moveTo>
                  <a:cubicBezTo>
                    <a:pt x="110144" y="3917"/>
                    <a:pt x="111065" y="3992"/>
                    <a:pt x="111985" y="4076"/>
                  </a:cubicBezTo>
                  <a:cubicBezTo>
                    <a:pt x="75996" y="3289"/>
                    <a:pt x="38082" y="2042"/>
                    <a:pt x="0" y="0"/>
                  </a:cubicBezTo>
                  <a:cubicBezTo>
                    <a:pt x="37077" y="1959"/>
                    <a:pt x="74071" y="3214"/>
                    <a:pt x="109223" y="3917"/>
                  </a:cubicBezTo>
                  <a:close/>
                </a:path>
              </a:pathLst>
            </a:custGeom>
            <a:solidFill>
              <a:srgbClr val="B5846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24"/>
            <p:cNvSpPr/>
            <p:nvPr/>
          </p:nvSpPr>
          <p:spPr>
            <a:xfrm>
              <a:off x="10211495" y="3100396"/>
              <a:ext cx="629315" cy="441040"/>
            </a:xfrm>
            <a:custGeom>
              <a:rect b="b" l="l" r="r" t="t"/>
              <a:pathLst>
                <a:path extrusionOk="0" h="441040" w="629315">
                  <a:moveTo>
                    <a:pt x="569808" y="98263"/>
                  </a:moveTo>
                  <a:lnTo>
                    <a:pt x="508040" y="97326"/>
                  </a:lnTo>
                  <a:cubicBezTo>
                    <a:pt x="510132" y="106800"/>
                    <a:pt x="511974" y="116358"/>
                    <a:pt x="513480" y="125916"/>
                  </a:cubicBezTo>
                  <a:cubicBezTo>
                    <a:pt x="517916" y="151762"/>
                    <a:pt x="520594" y="177925"/>
                    <a:pt x="521766" y="203854"/>
                  </a:cubicBezTo>
                  <a:cubicBezTo>
                    <a:pt x="525281" y="282026"/>
                    <a:pt x="500340" y="367329"/>
                    <a:pt x="459747" y="441040"/>
                  </a:cubicBezTo>
                  <a:cubicBezTo>
                    <a:pt x="339142" y="433834"/>
                    <a:pt x="220544" y="418484"/>
                    <a:pt x="161957" y="387383"/>
                  </a:cubicBezTo>
                  <a:cubicBezTo>
                    <a:pt x="38840" y="322133"/>
                    <a:pt x="24611" y="213881"/>
                    <a:pt x="24611" y="213881"/>
                  </a:cubicBezTo>
                  <a:cubicBezTo>
                    <a:pt x="24611" y="213881"/>
                    <a:pt x="-413" y="190463"/>
                    <a:pt x="5" y="157721"/>
                  </a:cubicBezTo>
                  <a:cubicBezTo>
                    <a:pt x="591" y="112835"/>
                    <a:pt x="20511" y="126310"/>
                    <a:pt x="22686" y="127875"/>
                  </a:cubicBezTo>
                  <a:cubicBezTo>
                    <a:pt x="20511" y="125757"/>
                    <a:pt x="-2590" y="102105"/>
                    <a:pt x="32898" y="70853"/>
                  </a:cubicBezTo>
                  <a:cubicBezTo>
                    <a:pt x="70142" y="38186"/>
                    <a:pt x="239292" y="124427"/>
                    <a:pt x="256701" y="130302"/>
                  </a:cubicBezTo>
                  <a:cubicBezTo>
                    <a:pt x="274193" y="136178"/>
                    <a:pt x="289761" y="123724"/>
                    <a:pt x="281558" y="108524"/>
                  </a:cubicBezTo>
                  <a:cubicBezTo>
                    <a:pt x="274361" y="95208"/>
                    <a:pt x="223808" y="57612"/>
                    <a:pt x="216778" y="31917"/>
                  </a:cubicBezTo>
                  <a:cubicBezTo>
                    <a:pt x="216443" y="30896"/>
                    <a:pt x="216192" y="29884"/>
                    <a:pt x="216108" y="28787"/>
                  </a:cubicBezTo>
                  <a:cubicBezTo>
                    <a:pt x="215857" y="27138"/>
                    <a:pt x="215857" y="25423"/>
                    <a:pt x="216108" y="23933"/>
                  </a:cubicBezTo>
                  <a:cubicBezTo>
                    <a:pt x="216275" y="23071"/>
                    <a:pt x="216443" y="22284"/>
                    <a:pt x="216778" y="21506"/>
                  </a:cubicBezTo>
                  <a:cubicBezTo>
                    <a:pt x="225482" y="-2858"/>
                    <a:pt x="246239" y="-9043"/>
                    <a:pt x="302650" y="16182"/>
                  </a:cubicBezTo>
                  <a:cubicBezTo>
                    <a:pt x="359061" y="41484"/>
                    <a:pt x="414970" y="95844"/>
                    <a:pt x="414970" y="95844"/>
                  </a:cubicBezTo>
                  <a:lnTo>
                    <a:pt x="629315" y="99134"/>
                  </a:lnTo>
                  <a:lnTo>
                    <a:pt x="569808" y="98272"/>
                  </a:lnTo>
                  <a:close/>
                </a:path>
              </a:pathLst>
            </a:custGeom>
            <a:solidFill>
              <a:srgbClr val="B5846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24"/>
            <p:cNvSpPr/>
            <p:nvPr/>
          </p:nvSpPr>
          <p:spPr>
            <a:xfrm>
              <a:off x="10999331" y="3131217"/>
              <a:ext cx="82022" cy="70731"/>
            </a:xfrm>
            <a:custGeom>
              <a:rect b="b" l="l" r="r" t="t"/>
              <a:pathLst>
                <a:path extrusionOk="0" h="70731" w="82022">
                  <a:moveTo>
                    <a:pt x="0" y="70732"/>
                  </a:moveTo>
                  <a:lnTo>
                    <a:pt x="82022" y="0"/>
                  </a:lnTo>
                  <a:cubicBezTo>
                    <a:pt x="80348" y="2118"/>
                    <a:pt x="78758" y="4386"/>
                    <a:pt x="77168" y="6579"/>
                  </a:cubicBezTo>
                  <a:lnTo>
                    <a:pt x="0" y="70732"/>
                  </a:lnTo>
                  <a:close/>
                </a:path>
              </a:pathLst>
            </a:custGeom>
            <a:solidFill>
              <a:srgbClr val="B5846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24"/>
            <p:cNvSpPr/>
            <p:nvPr/>
          </p:nvSpPr>
          <p:spPr>
            <a:xfrm>
              <a:off x="11179696" y="3038248"/>
              <a:ext cx="9875" cy="8068"/>
            </a:xfrm>
            <a:custGeom>
              <a:rect b="b" l="l" r="r" t="t"/>
              <a:pathLst>
                <a:path extrusionOk="0" h="8068" w="9875">
                  <a:moveTo>
                    <a:pt x="9876" y="1172"/>
                  </a:moveTo>
                  <a:lnTo>
                    <a:pt x="0" y="8068"/>
                  </a:lnTo>
                  <a:lnTo>
                    <a:pt x="9457" y="0"/>
                  </a:lnTo>
                  <a:lnTo>
                    <a:pt x="9542" y="0"/>
                  </a:lnTo>
                  <a:cubicBezTo>
                    <a:pt x="9708" y="394"/>
                    <a:pt x="9793" y="787"/>
                    <a:pt x="9876" y="1172"/>
                  </a:cubicBezTo>
                  <a:close/>
                </a:path>
              </a:pathLst>
            </a:custGeom>
            <a:solidFill>
              <a:srgbClr val="B5846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24"/>
            <p:cNvSpPr/>
            <p:nvPr/>
          </p:nvSpPr>
          <p:spPr>
            <a:xfrm>
              <a:off x="10211668" y="3244148"/>
              <a:ext cx="8703" cy="12554"/>
            </a:xfrm>
            <a:custGeom>
              <a:rect b="b" l="l" r="r" t="t"/>
              <a:pathLst>
                <a:path extrusionOk="0" h="12554" w="8703">
                  <a:moveTo>
                    <a:pt x="8704" y="12554"/>
                  </a:moveTo>
                  <a:cubicBezTo>
                    <a:pt x="8704" y="12554"/>
                    <a:pt x="3599" y="7926"/>
                    <a:pt x="837" y="0"/>
                  </a:cubicBezTo>
                  <a:cubicBezTo>
                    <a:pt x="418" y="2712"/>
                    <a:pt x="167" y="5884"/>
                    <a:pt x="0" y="9366"/>
                  </a:cubicBezTo>
                  <a:cubicBezTo>
                    <a:pt x="4687" y="9399"/>
                    <a:pt x="8704" y="12554"/>
                    <a:pt x="8704" y="1255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24"/>
            <p:cNvSpPr/>
            <p:nvPr/>
          </p:nvSpPr>
          <p:spPr>
            <a:xfrm>
              <a:off x="10427415" y="3100396"/>
              <a:ext cx="297560" cy="125924"/>
            </a:xfrm>
            <a:custGeom>
              <a:rect b="b" l="l" r="r" t="t"/>
              <a:pathLst>
                <a:path extrusionOk="0" h="125924" w="297560">
                  <a:moveTo>
                    <a:pt x="297561" y="125916"/>
                  </a:moveTo>
                  <a:lnTo>
                    <a:pt x="185157" y="124192"/>
                  </a:lnTo>
                  <a:cubicBezTo>
                    <a:pt x="185157" y="124192"/>
                    <a:pt x="129164" y="69756"/>
                    <a:pt x="72837" y="44530"/>
                  </a:cubicBezTo>
                  <a:cubicBezTo>
                    <a:pt x="35425" y="27766"/>
                    <a:pt x="13747" y="24870"/>
                    <a:pt x="858" y="31917"/>
                  </a:cubicBezTo>
                  <a:cubicBezTo>
                    <a:pt x="523" y="30896"/>
                    <a:pt x="272" y="29884"/>
                    <a:pt x="189" y="28787"/>
                  </a:cubicBezTo>
                  <a:cubicBezTo>
                    <a:pt x="-63" y="27138"/>
                    <a:pt x="-63" y="25423"/>
                    <a:pt x="189" y="23933"/>
                  </a:cubicBezTo>
                  <a:cubicBezTo>
                    <a:pt x="356" y="23071"/>
                    <a:pt x="523" y="22284"/>
                    <a:pt x="858" y="21506"/>
                  </a:cubicBezTo>
                  <a:cubicBezTo>
                    <a:pt x="9562" y="-2858"/>
                    <a:pt x="30319" y="-9043"/>
                    <a:pt x="86730" y="16182"/>
                  </a:cubicBezTo>
                  <a:cubicBezTo>
                    <a:pt x="143141" y="41484"/>
                    <a:pt x="199050" y="95844"/>
                    <a:pt x="199050" y="95844"/>
                  </a:cubicBezTo>
                  <a:lnTo>
                    <a:pt x="292120" y="97334"/>
                  </a:lnTo>
                  <a:cubicBezTo>
                    <a:pt x="294213" y="106809"/>
                    <a:pt x="296054" y="116367"/>
                    <a:pt x="297561" y="12592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24"/>
            <p:cNvSpPr/>
            <p:nvPr/>
          </p:nvSpPr>
          <p:spPr>
            <a:xfrm>
              <a:off x="10224892" y="3163889"/>
              <a:ext cx="256383" cy="96617"/>
            </a:xfrm>
            <a:custGeom>
              <a:rect b="b" l="l" r="r" t="t"/>
              <a:pathLst>
                <a:path extrusionOk="0" h="96617" w="256383">
                  <a:moveTo>
                    <a:pt x="5524" y="35691"/>
                  </a:moveTo>
                  <a:cubicBezTo>
                    <a:pt x="42768" y="2966"/>
                    <a:pt x="211919" y="89240"/>
                    <a:pt x="229327" y="95132"/>
                  </a:cubicBezTo>
                  <a:cubicBezTo>
                    <a:pt x="246736" y="101016"/>
                    <a:pt x="262387" y="88529"/>
                    <a:pt x="254101" y="73313"/>
                  </a:cubicBezTo>
                  <a:cubicBezTo>
                    <a:pt x="253348" y="71907"/>
                    <a:pt x="252008" y="70141"/>
                    <a:pt x="250334" y="68224"/>
                  </a:cubicBezTo>
                  <a:cubicBezTo>
                    <a:pt x="248075" y="68074"/>
                    <a:pt x="245731" y="67638"/>
                    <a:pt x="243305" y="66827"/>
                  </a:cubicBezTo>
                  <a:cubicBezTo>
                    <a:pt x="225895" y="60943"/>
                    <a:pt x="56746" y="-25340"/>
                    <a:pt x="19501" y="7386"/>
                  </a:cubicBezTo>
                  <a:cubicBezTo>
                    <a:pt x="4938" y="20224"/>
                    <a:pt x="334" y="31758"/>
                    <a:pt x="0" y="41065"/>
                  </a:cubicBezTo>
                  <a:cubicBezTo>
                    <a:pt x="1674" y="39299"/>
                    <a:pt x="3515" y="37516"/>
                    <a:pt x="5524" y="3569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24"/>
            <p:cNvSpPr/>
            <p:nvPr/>
          </p:nvSpPr>
          <p:spPr>
            <a:xfrm>
              <a:off x="10661431" y="3531641"/>
              <a:ext cx="35776" cy="20517"/>
            </a:xfrm>
            <a:custGeom>
              <a:rect b="b" l="l" r="r" t="t"/>
              <a:pathLst>
                <a:path extrusionOk="0" h="20517" w="35776">
                  <a:moveTo>
                    <a:pt x="25965" y="20517"/>
                  </a:moveTo>
                  <a:cubicBezTo>
                    <a:pt x="25797" y="20517"/>
                    <a:pt x="25631" y="20517"/>
                    <a:pt x="25463" y="20501"/>
                  </a:cubicBezTo>
                  <a:cubicBezTo>
                    <a:pt x="20943" y="20258"/>
                    <a:pt x="16424" y="19990"/>
                    <a:pt x="11904" y="19722"/>
                  </a:cubicBezTo>
                  <a:lnTo>
                    <a:pt x="9226" y="19563"/>
                  </a:lnTo>
                  <a:cubicBezTo>
                    <a:pt x="3785" y="19245"/>
                    <a:pt x="-315" y="14609"/>
                    <a:pt x="19" y="9210"/>
                  </a:cubicBezTo>
                  <a:cubicBezTo>
                    <a:pt x="354" y="3812"/>
                    <a:pt x="4873" y="-248"/>
                    <a:pt x="10314" y="12"/>
                  </a:cubicBezTo>
                  <a:lnTo>
                    <a:pt x="10398" y="12"/>
                  </a:lnTo>
                  <a:lnTo>
                    <a:pt x="26551" y="949"/>
                  </a:lnTo>
                  <a:cubicBezTo>
                    <a:pt x="31991" y="1259"/>
                    <a:pt x="36093" y="5879"/>
                    <a:pt x="35757" y="11269"/>
                  </a:cubicBezTo>
                  <a:cubicBezTo>
                    <a:pt x="35507" y="16483"/>
                    <a:pt x="31154" y="20517"/>
                    <a:pt x="25965" y="20517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24"/>
            <p:cNvSpPr/>
            <p:nvPr/>
          </p:nvSpPr>
          <p:spPr>
            <a:xfrm>
              <a:off x="10680180" y="3532746"/>
              <a:ext cx="131356" cy="23647"/>
            </a:xfrm>
            <a:custGeom>
              <a:rect b="b" l="l" r="r" t="t"/>
              <a:pathLst>
                <a:path extrusionOk="0" h="23647" w="131356">
                  <a:moveTo>
                    <a:pt x="121712" y="23647"/>
                  </a:moveTo>
                  <a:lnTo>
                    <a:pt x="121461" y="23647"/>
                  </a:lnTo>
                  <a:cubicBezTo>
                    <a:pt x="80785" y="22760"/>
                    <a:pt x="44127" y="21430"/>
                    <a:pt x="9225" y="19563"/>
                  </a:cubicBezTo>
                  <a:cubicBezTo>
                    <a:pt x="3868" y="19270"/>
                    <a:pt x="-316" y="14667"/>
                    <a:pt x="19" y="9268"/>
                  </a:cubicBezTo>
                  <a:cubicBezTo>
                    <a:pt x="270" y="3870"/>
                    <a:pt x="4956" y="-248"/>
                    <a:pt x="10313" y="12"/>
                  </a:cubicBezTo>
                  <a:cubicBezTo>
                    <a:pt x="45130" y="1853"/>
                    <a:pt x="81706" y="3167"/>
                    <a:pt x="119035" y="3912"/>
                  </a:cubicBezTo>
                  <a:cubicBezTo>
                    <a:pt x="120123" y="3912"/>
                    <a:pt x="121210" y="3987"/>
                    <a:pt x="122298" y="4079"/>
                  </a:cubicBezTo>
                  <a:cubicBezTo>
                    <a:pt x="127571" y="4515"/>
                    <a:pt x="131673" y="9068"/>
                    <a:pt x="131337" y="14349"/>
                  </a:cubicBezTo>
                  <a:cubicBezTo>
                    <a:pt x="131086" y="19563"/>
                    <a:pt x="126902" y="23639"/>
                    <a:pt x="121712" y="23639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24"/>
            <p:cNvSpPr/>
            <p:nvPr/>
          </p:nvSpPr>
          <p:spPr>
            <a:xfrm>
              <a:off x="10201704" y="3090599"/>
              <a:ext cx="648900" cy="460630"/>
            </a:xfrm>
            <a:custGeom>
              <a:rect b="b" l="l" r="r" t="t"/>
              <a:pathLst>
                <a:path extrusionOk="0" h="460630" w="648900">
                  <a:moveTo>
                    <a:pt x="469539" y="460622"/>
                  </a:moveTo>
                  <a:cubicBezTo>
                    <a:pt x="469288" y="460622"/>
                    <a:pt x="469121" y="460622"/>
                    <a:pt x="468953" y="460605"/>
                  </a:cubicBezTo>
                  <a:cubicBezTo>
                    <a:pt x="320393" y="451725"/>
                    <a:pt x="218870" y="433295"/>
                    <a:pt x="167146" y="405826"/>
                  </a:cubicBezTo>
                  <a:cubicBezTo>
                    <a:pt x="51728" y="344644"/>
                    <a:pt x="28796" y="247816"/>
                    <a:pt x="25197" y="228298"/>
                  </a:cubicBezTo>
                  <a:cubicBezTo>
                    <a:pt x="18334" y="220883"/>
                    <a:pt x="-331" y="197942"/>
                    <a:pt x="4" y="167384"/>
                  </a:cubicBezTo>
                  <a:cubicBezTo>
                    <a:pt x="172" y="153282"/>
                    <a:pt x="1929" y="133780"/>
                    <a:pt x="15070" y="126926"/>
                  </a:cubicBezTo>
                  <a:cubicBezTo>
                    <a:pt x="13898" y="123235"/>
                    <a:pt x="13228" y="119033"/>
                    <a:pt x="13312" y="114413"/>
                  </a:cubicBezTo>
                  <a:cubicBezTo>
                    <a:pt x="13647" y="100227"/>
                    <a:pt x="21347" y="86383"/>
                    <a:pt x="36245" y="73302"/>
                  </a:cubicBezTo>
                  <a:cubicBezTo>
                    <a:pt x="67715" y="45632"/>
                    <a:pt x="162207" y="82634"/>
                    <a:pt x="250507" y="122482"/>
                  </a:cubicBezTo>
                  <a:cubicBezTo>
                    <a:pt x="259462" y="126516"/>
                    <a:pt x="267162" y="129997"/>
                    <a:pt x="269589" y="130818"/>
                  </a:cubicBezTo>
                  <a:cubicBezTo>
                    <a:pt x="275615" y="132835"/>
                    <a:pt x="280805" y="131420"/>
                    <a:pt x="282897" y="128985"/>
                  </a:cubicBezTo>
                  <a:cubicBezTo>
                    <a:pt x="283316" y="128432"/>
                    <a:pt x="284739" y="126758"/>
                    <a:pt x="282729" y="122984"/>
                  </a:cubicBezTo>
                  <a:cubicBezTo>
                    <a:pt x="280805" y="119435"/>
                    <a:pt x="271515" y="110521"/>
                    <a:pt x="263312" y="102662"/>
                  </a:cubicBezTo>
                  <a:cubicBezTo>
                    <a:pt x="245066" y="85061"/>
                    <a:pt x="222217" y="63158"/>
                    <a:pt x="217112" y="44301"/>
                  </a:cubicBezTo>
                  <a:cubicBezTo>
                    <a:pt x="216610" y="42694"/>
                    <a:pt x="216275" y="40995"/>
                    <a:pt x="216108" y="39263"/>
                  </a:cubicBezTo>
                  <a:cubicBezTo>
                    <a:pt x="215857" y="37354"/>
                    <a:pt x="215857" y="34659"/>
                    <a:pt x="216275" y="32190"/>
                  </a:cubicBezTo>
                  <a:cubicBezTo>
                    <a:pt x="216526" y="30684"/>
                    <a:pt x="216777" y="29236"/>
                    <a:pt x="217447" y="27654"/>
                  </a:cubicBezTo>
                  <a:cubicBezTo>
                    <a:pt x="221799" y="15610"/>
                    <a:pt x="228746" y="7533"/>
                    <a:pt x="238789" y="3290"/>
                  </a:cubicBezTo>
                  <a:cubicBezTo>
                    <a:pt x="255445" y="-3791"/>
                    <a:pt x="279382" y="453"/>
                    <a:pt x="316459" y="17041"/>
                  </a:cubicBezTo>
                  <a:cubicBezTo>
                    <a:pt x="367179" y="39781"/>
                    <a:pt x="416476" y="84358"/>
                    <a:pt x="428779" y="95908"/>
                  </a:cubicBezTo>
                  <a:lnTo>
                    <a:pt x="639275" y="99139"/>
                  </a:lnTo>
                  <a:cubicBezTo>
                    <a:pt x="644631" y="99222"/>
                    <a:pt x="648984" y="103667"/>
                    <a:pt x="648900" y="109073"/>
                  </a:cubicBezTo>
                  <a:cubicBezTo>
                    <a:pt x="648816" y="114430"/>
                    <a:pt x="644464" y="118715"/>
                    <a:pt x="639107" y="118715"/>
                  </a:cubicBezTo>
                  <a:lnTo>
                    <a:pt x="638940" y="118715"/>
                  </a:lnTo>
                  <a:lnTo>
                    <a:pt x="579432" y="117853"/>
                  </a:lnTo>
                  <a:lnTo>
                    <a:pt x="579432" y="117853"/>
                  </a:lnTo>
                  <a:lnTo>
                    <a:pt x="529884" y="117100"/>
                  </a:lnTo>
                  <a:cubicBezTo>
                    <a:pt x="531056" y="123193"/>
                    <a:pt x="532060" y="128851"/>
                    <a:pt x="532897" y="134216"/>
                  </a:cubicBezTo>
                  <a:cubicBezTo>
                    <a:pt x="537250" y="159308"/>
                    <a:pt x="540095" y="185940"/>
                    <a:pt x="541350" y="213216"/>
                  </a:cubicBezTo>
                  <a:cubicBezTo>
                    <a:pt x="544782" y="289346"/>
                    <a:pt x="522268" y="375403"/>
                    <a:pt x="478076" y="455567"/>
                  </a:cubicBezTo>
                  <a:cubicBezTo>
                    <a:pt x="476318" y="458705"/>
                    <a:pt x="473055" y="460630"/>
                    <a:pt x="469539" y="460630"/>
                  </a:cubicBezTo>
                  <a:close/>
                  <a:moveTo>
                    <a:pt x="23858" y="144368"/>
                  </a:moveTo>
                  <a:cubicBezTo>
                    <a:pt x="23941" y="144418"/>
                    <a:pt x="19841" y="148084"/>
                    <a:pt x="19590" y="167627"/>
                  </a:cubicBezTo>
                  <a:cubicBezTo>
                    <a:pt x="19255" y="195490"/>
                    <a:pt x="40848" y="216347"/>
                    <a:pt x="41099" y="216556"/>
                  </a:cubicBezTo>
                  <a:cubicBezTo>
                    <a:pt x="42773" y="218096"/>
                    <a:pt x="43777" y="220172"/>
                    <a:pt x="44112" y="222398"/>
                  </a:cubicBezTo>
                  <a:cubicBezTo>
                    <a:pt x="44196" y="223419"/>
                    <a:pt x="59512" y="326608"/>
                    <a:pt x="176268" y="388526"/>
                  </a:cubicBezTo>
                  <a:cubicBezTo>
                    <a:pt x="224896" y="414304"/>
                    <a:pt x="321565" y="431847"/>
                    <a:pt x="463848" y="440677"/>
                  </a:cubicBezTo>
                  <a:cubicBezTo>
                    <a:pt x="504441" y="365200"/>
                    <a:pt x="524946" y="284961"/>
                    <a:pt x="521766" y="214095"/>
                  </a:cubicBezTo>
                  <a:cubicBezTo>
                    <a:pt x="520594" y="187639"/>
                    <a:pt x="517832" y="161827"/>
                    <a:pt x="513647" y="137379"/>
                  </a:cubicBezTo>
                  <a:cubicBezTo>
                    <a:pt x="512643" y="130968"/>
                    <a:pt x="511387" y="124181"/>
                    <a:pt x="509881" y="116732"/>
                  </a:cubicBezTo>
                  <a:lnTo>
                    <a:pt x="424594" y="115426"/>
                  </a:lnTo>
                  <a:cubicBezTo>
                    <a:pt x="422168" y="115384"/>
                    <a:pt x="419740" y="114397"/>
                    <a:pt x="417983" y="112656"/>
                  </a:cubicBezTo>
                  <a:cubicBezTo>
                    <a:pt x="417397" y="112120"/>
                    <a:pt x="362576" y="59182"/>
                    <a:pt x="308424" y="34910"/>
                  </a:cubicBezTo>
                  <a:cubicBezTo>
                    <a:pt x="278043" y="21310"/>
                    <a:pt x="257202" y="16723"/>
                    <a:pt x="246489" y="21310"/>
                  </a:cubicBezTo>
                  <a:cubicBezTo>
                    <a:pt x="243225" y="22691"/>
                    <a:pt x="239040" y="25444"/>
                    <a:pt x="235776" y="34617"/>
                  </a:cubicBezTo>
                  <a:cubicBezTo>
                    <a:pt x="235525" y="35664"/>
                    <a:pt x="235525" y="36383"/>
                    <a:pt x="235609" y="37179"/>
                  </a:cubicBezTo>
                  <a:cubicBezTo>
                    <a:pt x="235692" y="38099"/>
                    <a:pt x="235776" y="38401"/>
                    <a:pt x="235860" y="38827"/>
                  </a:cubicBezTo>
                  <a:cubicBezTo>
                    <a:pt x="239710" y="52771"/>
                    <a:pt x="261219" y="73444"/>
                    <a:pt x="276955" y="88543"/>
                  </a:cubicBezTo>
                  <a:cubicBezTo>
                    <a:pt x="289425" y="100603"/>
                    <a:pt x="296707" y="107717"/>
                    <a:pt x="299971" y="113660"/>
                  </a:cubicBezTo>
                  <a:cubicBezTo>
                    <a:pt x="305160" y="123360"/>
                    <a:pt x="304407" y="133797"/>
                    <a:pt x="297879" y="141581"/>
                  </a:cubicBezTo>
                  <a:cubicBezTo>
                    <a:pt x="290179" y="150754"/>
                    <a:pt x="276536" y="153834"/>
                    <a:pt x="263396" y="149365"/>
                  </a:cubicBezTo>
                  <a:cubicBezTo>
                    <a:pt x="260132" y="148277"/>
                    <a:pt x="254273" y="145665"/>
                    <a:pt x="242472" y="140317"/>
                  </a:cubicBezTo>
                  <a:cubicBezTo>
                    <a:pt x="131658" y="90300"/>
                    <a:pt x="66543" y="72682"/>
                    <a:pt x="49134" y="87999"/>
                  </a:cubicBezTo>
                  <a:cubicBezTo>
                    <a:pt x="38588" y="97314"/>
                    <a:pt x="33148" y="106362"/>
                    <a:pt x="32897" y="114882"/>
                  </a:cubicBezTo>
                  <a:cubicBezTo>
                    <a:pt x="32729" y="123938"/>
                    <a:pt x="38672" y="129972"/>
                    <a:pt x="39342" y="130642"/>
                  </a:cubicBezTo>
                  <a:cubicBezTo>
                    <a:pt x="43025" y="134207"/>
                    <a:pt x="43359" y="140016"/>
                    <a:pt x="40011" y="143941"/>
                  </a:cubicBezTo>
                  <a:cubicBezTo>
                    <a:pt x="36747" y="147883"/>
                    <a:pt x="30972" y="148620"/>
                    <a:pt x="26787" y="145623"/>
                  </a:cubicBezTo>
                  <a:cubicBezTo>
                    <a:pt x="25699" y="144820"/>
                    <a:pt x="24444" y="144360"/>
                    <a:pt x="23941" y="144360"/>
                  </a:cubicBezTo>
                  <a:lnTo>
                    <a:pt x="23858" y="14436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24"/>
            <p:cNvSpPr/>
            <p:nvPr/>
          </p:nvSpPr>
          <p:spPr>
            <a:xfrm>
              <a:off x="10989539" y="3121436"/>
              <a:ext cx="101582" cy="90314"/>
            </a:xfrm>
            <a:custGeom>
              <a:rect b="b" l="l" r="r" t="t"/>
              <a:pathLst>
                <a:path extrusionOk="0" h="90314" w="101582">
                  <a:moveTo>
                    <a:pt x="9792" y="90306"/>
                  </a:moveTo>
                  <a:cubicBezTo>
                    <a:pt x="7030" y="90306"/>
                    <a:pt x="4268" y="89126"/>
                    <a:pt x="2343" y="86841"/>
                  </a:cubicBezTo>
                  <a:cubicBezTo>
                    <a:pt x="-1172" y="82739"/>
                    <a:pt x="-670" y="76605"/>
                    <a:pt x="3431" y="73106"/>
                  </a:cubicBezTo>
                  <a:lnTo>
                    <a:pt x="85369" y="2383"/>
                  </a:lnTo>
                  <a:cubicBezTo>
                    <a:pt x="89220" y="-915"/>
                    <a:pt x="94911" y="-772"/>
                    <a:pt x="98510" y="2701"/>
                  </a:cubicBezTo>
                  <a:cubicBezTo>
                    <a:pt x="102193" y="6166"/>
                    <a:pt x="102611" y="11832"/>
                    <a:pt x="99514" y="15816"/>
                  </a:cubicBezTo>
                  <a:cubicBezTo>
                    <a:pt x="97924" y="17817"/>
                    <a:pt x="96417" y="19976"/>
                    <a:pt x="94911" y="22068"/>
                  </a:cubicBezTo>
                  <a:cubicBezTo>
                    <a:pt x="94408" y="22746"/>
                    <a:pt x="93823" y="23366"/>
                    <a:pt x="93237" y="23901"/>
                  </a:cubicBezTo>
                  <a:lnTo>
                    <a:pt x="16069" y="88046"/>
                  </a:lnTo>
                  <a:cubicBezTo>
                    <a:pt x="14228" y="89569"/>
                    <a:pt x="12052" y="90314"/>
                    <a:pt x="9792" y="9031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24"/>
            <p:cNvSpPr/>
            <p:nvPr/>
          </p:nvSpPr>
          <p:spPr>
            <a:xfrm>
              <a:off x="11169949" y="3028642"/>
              <a:ext cx="29544" cy="27458"/>
            </a:xfrm>
            <a:custGeom>
              <a:rect b="b" l="l" r="r" t="t"/>
              <a:pathLst>
                <a:path extrusionOk="0" h="27458" w="29544">
                  <a:moveTo>
                    <a:pt x="9747" y="27458"/>
                  </a:moveTo>
                  <a:cubicBezTo>
                    <a:pt x="6818" y="27458"/>
                    <a:pt x="3972" y="26153"/>
                    <a:pt x="2047" y="23667"/>
                  </a:cubicBezTo>
                  <a:cubicBezTo>
                    <a:pt x="-1134" y="19541"/>
                    <a:pt x="-548" y="13632"/>
                    <a:pt x="3386" y="10234"/>
                  </a:cubicBezTo>
                  <a:lnTo>
                    <a:pt x="12844" y="2174"/>
                  </a:lnTo>
                  <a:cubicBezTo>
                    <a:pt x="17615" y="-1935"/>
                    <a:pt x="25900" y="48"/>
                    <a:pt x="28328" y="5882"/>
                  </a:cubicBezTo>
                  <a:cubicBezTo>
                    <a:pt x="28411" y="6166"/>
                    <a:pt x="28746" y="7045"/>
                    <a:pt x="28829" y="7346"/>
                  </a:cubicBezTo>
                  <a:cubicBezTo>
                    <a:pt x="30588" y="11590"/>
                    <a:pt x="28997" y="16185"/>
                    <a:pt x="25231" y="18813"/>
                  </a:cubicBezTo>
                  <a:lnTo>
                    <a:pt x="15355" y="25701"/>
                  </a:lnTo>
                  <a:cubicBezTo>
                    <a:pt x="13681" y="26889"/>
                    <a:pt x="11756" y="27458"/>
                    <a:pt x="9747" y="27458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24"/>
            <p:cNvSpPr/>
            <p:nvPr/>
          </p:nvSpPr>
          <p:spPr>
            <a:xfrm>
              <a:off x="10661429" y="2955452"/>
              <a:ext cx="823161" cy="618257"/>
            </a:xfrm>
            <a:custGeom>
              <a:rect b="b" l="l" r="r" t="t"/>
              <a:pathLst>
                <a:path extrusionOk="0" h="618257" w="823161">
                  <a:moveTo>
                    <a:pt x="272200" y="618258"/>
                  </a:moveTo>
                  <a:cubicBezTo>
                    <a:pt x="253704" y="618258"/>
                    <a:pt x="232026" y="614307"/>
                    <a:pt x="209010" y="610131"/>
                  </a:cubicBezTo>
                  <a:cubicBezTo>
                    <a:pt x="186077" y="605963"/>
                    <a:pt x="162391" y="601653"/>
                    <a:pt x="140128" y="600933"/>
                  </a:cubicBezTo>
                  <a:cubicBezTo>
                    <a:pt x="138873" y="600841"/>
                    <a:pt x="138287" y="600790"/>
                    <a:pt x="137701" y="600790"/>
                  </a:cubicBezTo>
                  <a:lnTo>
                    <a:pt x="112927" y="600238"/>
                  </a:lnTo>
                  <a:cubicBezTo>
                    <a:pt x="98615" y="599836"/>
                    <a:pt x="84220" y="599368"/>
                    <a:pt x="69656" y="598748"/>
                  </a:cubicBezTo>
                  <a:lnTo>
                    <a:pt x="68568" y="598706"/>
                  </a:lnTo>
                  <a:cubicBezTo>
                    <a:pt x="64299" y="598564"/>
                    <a:pt x="60031" y="598405"/>
                    <a:pt x="55679" y="598187"/>
                  </a:cubicBezTo>
                  <a:cubicBezTo>
                    <a:pt x="47309" y="597836"/>
                    <a:pt x="38856" y="597409"/>
                    <a:pt x="30402" y="596982"/>
                  </a:cubicBezTo>
                  <a:lnTo>
                    <a:pt x="27976" y="596857"/>
                  </a:lnTo>
                  <a:cubicBezTo>
                    <a:pt x="27054" y="596781"/>
                    <a:pt x="26553" y="596714"/>
                    <a:pt x="25967" y="596714"/>
                  </a:cubicBezTo>
                  <a:lnTo>
                    <a:pt x="9227" y="595760"/>
                  </a:lnTo>
                  <a:cubicBezTo>
                    <a:pt x="5880" y="595559"/>
                    <a:pt x="2867" y="593660"/>
                    <a:pt x="1193" y="590722"/>
                  </a:cubicBezTo>
                  <a:cubicBezTo>
                    <a:pt x="-398" y="587776"/>
                    <a:pt x="-398" y="584202"/>
                    <a:pt x="1193" y="581256"/>
                  </a:cubicBezTo>
                  <a:cubicBezTo>
                    <a:pt x="43710" y="504213"/>
                    <a:pt x="65304" y="421823"/>
                    <a:pt x="62040" y="349250"/>
                  </a:cubicBezTo>
                  <a:cubicBezTo>
                    <a:pt x="60868" y="322844"/>
                    <a:pt x="58106" y="297032"/>
                    <a:pt x="53921" y="272535"/>
                  </a:cubicBezTo>
                  <a:cubicBezTo>
                    <a:pt x="52582" y="264048"/>
                    <a:pt x="50824" y="255143"/>
                    <a:pt x="48565" y="244329"/>
                  </a:cubicBezTo>
                  <a:cubicBezTo>
                    <a:pt x="47895" y="241408"/>
                    <a:pt x="48649" y="238361"/>
                    <a:pt x="50574" y="236060"/>
                  </a:cubicBezTo>
                  <a:cubicBezTo>
                    <a:pt x="52415" y="233792"/>
                    <a:pt x="55177" y="232478"/>
                    <a:pt x="58106" y="232478"/>
                  </a:cubicBezTo>
                  <a:lnTo>
                    <a:pt x="58274" y="232478"/>
                  </a:lnTo>
                  <a:lnTo>
                    <a:pt x="177707" y="234260"/>
                  </a:lnTo>
                  <a:lnTo>
                    <a:pt x="182646" y="232511"/>
                  </a:lnTo>
                  <a:cubicBezTo>
                    <a:pt x="232277" y="214634"/>
                    <a:pt x="287349" y="215638"/>
                    <a:pt x="336228" y="235189"/>
                  </a:cubicBezTo>
                  <a:lnTo>
                    <a:pt x="407871" y="175631"/>
                  </a:lnTo>
                  <a:cubicBezTo>
                    <a:pt x="409294" y="173648"/>
                    <a:pt x="410717" y="171647"/>
                    <a:pt x="412224" y="169756"/>
                  </a:cubicBezTo>
                  <a:cubicBezTo>
                    <a:pt x="424444" y="153402"/>
                    <a:pt x="438588" y="137926"/>
                    <a:pt x="454072" y="123932"/>
                  </a:cubicBezTo>
                  <a:cubicBezTo>
                    <a:pt x="454407" y="123664"/>
                    <a:pt x="454741" y="123413"/>
                    <a:pt x="455076" y="123179"/>
                  </a:cubicBezTo>
                  <a:lnTo>
                    <a:pt x="522619" y="75874"/>
                  </a:lnTo>
                  <a:lnTo>
                    <a:pt x="527892" y="62458"/>
                  </a:lnTo>
                  <a:cubicBezTo>
                    <a:pt x="536178" y="41559"/>
                    <a:pt x="547059" y="21890"/>
                    <a:pt x="560366" y="3971"/>
                  </a:cubicBezTo>
                  <a:cubicBezTo>
                    <a:pt x="563546" y="-381"/>
                    <a:pt x="569657" y="-1294"/>
                    <a:pt x="574008" y="1920"/>
                  </a:cubicBezTo>
                  <a:cubicBezTo>
                    <a:pt x="578360" y="5134"/>
                    <a:pt x="579282" y="11269"/>
                    <a:pt x="576100" y="15613"/>
                  </a:cubicBezTo>
                  <a:cubicBezTo>
                    <a:pt x="563798" y="32168"/>
                    <a:pt x="553754" y="50338"/>
                    <a:pt x="546137" y="69622"/>
                  </a:cubicBezTo>
                  <a:lnTo>
                    <a:pt x="539777" y="85817"/>
                  </a:lnTo>
                  <a:cubicBezTo>
                    <a:pt x="539107" y="87642"/>
                    <a:pt x="537852" y="89215"/>
                    <a:pt x="536178" y="90320"/>
                  </a:cubicBezTo>
                  <a:lnTo>
                    <a:pt x="523875" y="98882"/>
                  </a:lnTo>
                  <a:lnTo>
                    <a:pt x="466794" y="138872"/>
                  </a:lnTo>
                  <a:cubicBezTo>
                    <a:pt x="452315" y="151912"/>
                    <a:pt x="439174" y="166299"/>
                    <a:pt x="427792" y="181632"/>
                  </a:cubicBezTo>
                  <a:cubicBezTo>
                    <a:pt x="426034" y="183800"/>
                    <a:pt x="424527" y="185951"/>
                    <a:pt x="423021" y="188043"/>
                  </a:cubicBezTo>
                  <a:cubicBezTo>
                    <a:pt x="422518" y="188721"/>
                    <a:pt x="421933" y="189341"/>
                    <a:pt x="421347" y="189876"/>
                  </a:cubicBezTo>
                  <a:lnTo>
                    <a:pt x="344179" y="254021"/>
                  </a:lnTo>
                  <a:cubicBezTo>
                    <a:pt x="341333" y="256390"/>
                    <a:pt x="337400" y="256934"/>
                    <a:pt x="333968" y="255486"/>
                  </a:cubicBezTo>
                  <a:cubicBezTo>
                    <a:pt x="309194" y="244739"/>
                    <a:pt x="282830" y="239291"/>
                    <a:pt x="255880" y="239291"/>
                  </a:cubicBezTo>
                  <a:cubicBezTo>
                    <a:pt x="233114" y="239291"/>
                    <a:pt x="210684" y="243208"/>
                    <a:pt x="189258" y="250933"/>
                  </a:cubicBezTo>
                  <a:lnTo>
                    <a:pt x="182646" y="253285"/>
                  </a:lnTo>
                  <a:cubicBezTo>
                    <a:pt x="181558" y="253686"/>
                    <a:pt x="180470" y="253828"/>
                    <a:pt x="179215" y="253862"/>
                  </a:cubicBezTo>
                  <a:lnTo>
                    <a:pt x="70158" y="252238"/>
                  </a:lnTo>
                  <a:cubicBezTo>
                    <a:pt x="71330" y="258373"/>
                    <a:pt x="72335" y="263964"/>
                    <a:pt x="73171" y="269354"/>
                  </a:cubicBezTo>
                  <a:cubicBezTo>
                    <a:pt x="77524" y="294505"/>
                    <a:pt x="80369" y="321137"/>
                    <a:pt x="81624" y="348355"/>
                  </a:cubicBezTo>
                  <a:cubicBezTo>
                    <a:pt x="84805" y="420191"/>
                    <a:pt x="65053" y="500866"/>
                    <a:pt x="25632" y="577088"/>
                  </a:cubicBezTo>
                  <a:lnTo>
                    <a:pt x="26553" y="577138"/>
                  </a:lnTo>
                  <a:cubicBezTo>
                    <a:pt x="27139" y="577138"/>
                    <a:pt x="28394" y="577222"/>
                    <a:pt x="29482" y="577330"/>
                  </a:cubicBezTo>
                  <a:lnTo>
                    <a:pt x="31407" y="577423"/>
                  </a:lnTo>
                  <a:cubicBezTo>
                    <a:pt x="39861" y="577841"/>
                    <a:pt x="48230" y="578268"/>
                    <a:pt x="56683" y="578619"/>
                  </a:cubicBezTo>
                  <a:cubicBezTo>
                    <a:pt x="60951" y="578845"/>
                    <a:pt x="65053" y="578988"/>
                    <a:pt x="69238" y="579130"/>
                  </a:cubicBezTo>
                  <a:lnTo>
                    <a:pt x="70410" y="579172"/>
                  </a:lnTo>
                  <a:cubicBezTo>
                    <a:pt x="84972" y="579791"/>
                    <a:pt x="99201" y="580268"/>
                    <a:pt x="113346" y="580645"/>
                  </a:cubicBezTo>
                  <a:lnTo>
                    <a:pt x="137868" y="581197"/>
                  </a:lnTo>
                  <a:cubicBezTo>
                    <a:pt x="139040" y="581231"/>
                    <a:pt x="139961" y="581272"/>
                    <a:pt x="141049" y="581365"/>
                  </a:cubicBezTo>
                  <a:cubicBezTo>
                    <a:pt x="164484" y="582118"/>
                    <a:pt x="188923" y="586562"/>
                    <a:pt x="212525" y="590856"/>
                  </a:cubicBezTo>
                  <a:cubicBezTo>
                    <a:pt x="235039" y="594948"/>
                    <a:pt x="256215" y="598765"/>
                    <a:pt x="273205" y="598656"/>
                  </a:cubicBezTo>
                  <a:cubicBezTo>
                    <a:pt x="333299" y="598204"/>
                    <a:pt x="488471" y="554758"/>
                    <a:pt x="551243" y="494019"/>
                  </a:cubicBezTo>
                  <a:cubicBezTo>
                    <a:pt x="551996" y="493258"/>
                    <a:pt x="552917" y="492630"/>
                    <a:pt x="553921" y="492170"/>
                  </a:cubicBezTo>
                  <a:cubicBezTo>
                    <a:pt x="584470" y="478084"/>
                    <a:pt x="638706" y="437240"/>
                    <a:pt x="692187" y="388110"/>
                  </a:cubicBezTo>
                  <a:cubicBezTo>
                    <a:pt x="717045" y="365278"/>
                    <a:pt x="736964" y="338286"/>
                    <a:pt x="754541" y="314466"/>
                  </a:cubicBezTo>
                  <a:cubicBezTo>
                    <a:pt x="773456" y="288947"/>
                    <a:pt x="789693" y="266919"/>
                    <a:pt x="808023" y="254908"/>
                  </a:cubicBezTo>
                  <a:cubicBezTo>
                    <a:pt x="812542" y="251937"/>
                    <a:pt x="818568" y="253192"/>
                    <a:pt x="821582" y="257720"/>
                  </a:cubicBezTo>
                  <a:cubicBezTo>
                    <a:pt x="824511" y="262240"/>
                    <a:pt x="823255" y="268316"/>
                    <a:pt x="818736" y="271279"/>
                  </a:cubicBezTo>
                  <a:cubicBezTo>
                    <a:pt x="803335" y="281364"/>
                    <a:pt x="788019" y="302096"/>
                    <a:pt x="770359" y="326092"/>
                  </a:cubicBezTo>
                  <a:cubicBezTo>
                    <a:pt x="752197" y="350623"/>
                    <a:pt x="731692" y="378427"/>
                    <a:pt x="705411" y="402531"/>
                  </a:cubicBezTo>
                  <a:cubicBezTo>
                    <a:pt x="650590" y="452908"/>
                    <a:pt x="596523" y="493601"/>
                    <a:pt x="563630" y="509244"/>
                  </a:cubicBezTo>
                  <a:cubicBezTo>
                    <a:pt x="494330" y="575029"/>
                    <a:pt x="334471" y="617781"/>
                    <a:pt x="273373" y="618241"/>
                  </a:cubicBezTo>
                  <a:cubicBezTo>
                    <a:pt x="273037" y="618241"/>
                    <a:pt x="272619" y="618241"/>
                    <a:pt x="272284" y="61824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24"/>
            <p:cNvSpPr/>
            <p:nvPr/>
          </p:nvSpPr>
          <p:spPr>
            <a:xfrm>
              <a:off x="10224588" y="3218621"/>
              <a:ext cx="183761" cy="112320"/>
            </a:xfrm>
            <a:custGeom>
              <a:rect b="b" l="l" r="r" t="t"/>
              <a:pathLst>
                <a:path extrusionOk="0" h="112320" w="183761">
                  <a:moveTo>
                    <a:pt x="173973" y="112312"/>
                  </a:moveTo>
                  <a:cubicBezTo>
                    <a:pt x="172801" y="112312"/>
                    <a:pt x="171713" y="112128"/>
                    <a:pt x="170625" y="111734"/>
                  </a:cubicBezTo>
                  <a:cubicBezTo>
                    <a:pt x="57468" y="70757"/>
                    <a:pt x="4990" y="18882"/>
                    <a:pt x="2814" y="16689"/>
                  </a:cubicBezTo>
                  <a:cubicBezTo>
                    <a:pt x="-952" y="12856"/>
                    <a:pt x="-952" y="6671"/>
                    <a:pt x="2898" y="2854"/>
                  </a:cubicBezTo>
                  <a:cubicBezTo>
                    <a:pt x="6664" y="-963"/>
                    <a:pt x="12858" y="-946"/>
                    <a:pt x="16708" y="2871"/>
                  </a:cubicBezTo>
                  <a:cubicBezTo>
                    <a:pt x="17210" y="3373"/>
                    <a:pt x="68599" y="53975"/>
                    <a:pt x="177321" y="93321"/>
                  </a:cubicBezTo>
                  <a:cubicBezTo>
                    <a:pt x="182342" y="95162"/>
                    <a:pt x="185021" y="100778"/>
                    <a:pt x="183179" y="105867"/>
                  </a:cubicBezTo>
                  <a:cubicBezTo>
                    <a:pt x="181673" y="109851"/>
                    <a:pt x="177990" y="112320"/>
                    <a:pt x="173973" y="1123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24"/>
            <p:cNvSpPr/>
            <p:nvPr/>
          </p:nvSpPr>
          <p:spPr>
            <a:xfrm>
              <a:off x="10226302" y="3304494"/>
              <a:ext cx="188334" cy="114227"/>
            </a:xfrm>
            <a:custGeom>
              <a:rect b="b" l="l" r="r" t="t"/>
              <a:pathLst>
                <a:path extrusionOk="0" h="114227" w="188334">
                  <a:moveTo>
                    <a:pt x="178536" y="114219"/>
                  </a:moveTo>
                  <a:cubicBezTo>
                    <a:pt x="177449" y="114219"/>
                    <a:pt x="176276" y="114035"/>
                    <a:pt x="175189" y="113642"/>
                  </a:cubicBezTo>
                  <a:cubicBezTo>
                    <a:pt x="62199" y="72706"/>
                    <a:pt x="5369" y="19116"/>
                    <a:pt x="3026" y="16864"/>
                  </a:cubicBezTo>
                  <a:cubicBezTo>
                    <a:pt x="-908" y="13123"/>
                    <a:pt x="-992" y="6938"/>
                    <a:pt x="2691" y="3029"/>
                  </a:cubicBezTo>
                  <a:cubicBezTo>
                    <a:pt x="6457" y="-888"/>
                    <a:pt x="12651" y="-1022"/>
                    <a:pt x="16585" y="2719"/>
                  </a:cubicBezTo>
                  <a:cubicBezTo>
                    <a:pt x="17086" y="3238"/>
                    <a:pt x="72995" y="55824"/>
                    <a:pt x="181884" y="95229"/>
                  </a:cubicBezTo>
                  <a:cubicBezTo>
                    <a:pt x="186989" y="97070"/>
                    <a:pt x="189584" y="102686"/>
                    <a:pt x="187743" y="107775"/>
                  </a:cubicBezTo>
                  <a:cubicBezTo>
                    <a:pt x="186320" y="111759"/>
                    <a:pt x="182554" y="114228"/>
                    <a:pt x="178536" y="1142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24"/>
            <p:cNvSpPr/>
            <p:nvPr/>
          </p:nvSpPr>
          <p:spPr>
            <a:xfrm>
              <a:off x="10242166" y="3157098"/>
              <a:ext cx="79418" cy="120637"/>
            </a:xfrm>
            <a:custGeom>
              <a:rect b="b" l="l" r="r" t="t"/>
              <a:pathLst>
                <a:path extrusionOk="0" h="120637" w="79418">
                  <a:moveTo>
                    <a:pt x="65585" y="120637"/>
                  </a:moveTo>
                  <a:cubicBezTo>
                    <a:pt x="64330" y="120637"/>
                    <a:pt x="63074" y="120403"/>
                    <a:pt x="61819" y="119901"/>
                  </a:cubicBezTo>
                  <a:cubicBezTo>
                    <a:pt x="56881" y="117850"/>
                    <a:pt x="54454" y="112150"/>
                    <a:pt x="56462" y="107154"/>
                  </a:cubicBezTo>
                  <a:cubicBezTo>
                    <a:pt x="56965" y="105940"/>
                    <a:pt x="67593" y="78438"/>
                    <a:pt x="48428" y="53940"/>
                  </a:cubicBezTo>
                  <a:cubicBezTo>
                    <a:pt x="27504" y="27233"/>
                    <a:pt x="6580" y="19047"/>
                    <a:pt x="6329" y="18963"/>
                  </a:cubicBezTo>
                  <a:cubicBezTo>
                    <a:pt x="1307" y="17055"/>
                    <a:pt x="-1288" y="11422"/>
                    <a:pt x="637" y="6376"/>
                  </a:cubicBezTo>
                  <a:cubicBezTo>
                    <a:pt x="2478" y="1337"/>
                    <a:pt x="8086" y="-1266"/>
                    <a:pt x="13108" y="609"/>
                  </a:cubicBezTo>
                  <a:cubicBezTo>
                    <a:pt x="14196" y="994"/>
                    <a:pt x="39221" y="10460"/>
                    <a:pt x="63827" y="41871"/>
                  </a:cubicBezTo>
                  <a:cubicBezTo>
                    <a:pt x="90191" y="75542"/>
                    <a:pt x="75294" y="112996"/>
                    <a:pt x="74624" y="114569"/>
                  </a:cubicBezTo>
                  <a:cubicBezTo>
                    <a:pt x="73034" y="118344"/>
                    <a:pt x="69435" y="120637"/>
                    <a:pt x="65585" y="1206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24"/>
            <p:cNvSpPr/>
            <p:nvPr/>
          </p:nvSpPr>
          <p:spPr>
            <a:xfrm>
              <a:off x="10426127" y="3130976"/>
              <a:ext cx="132811" cy="43763"/>
            </a:xfrm>
            <a:custGeom>
              <a:rect b="b" l="l" r="r" t="t"/>
              <a:pathLst>
                <a:path extrusionOk="0" h="43763" w="132811">
                  <a:moveTo>
                    <a:pt x="75632" y="43755"/>
                  </a:moveTo>
                  <a:cubicBezTo>
                    <a:pt x="71614" y="43755"/>
                    <a:pt x="67430" y="43403"/>
                    <a:pt x="63077" y="42625"/>
                  </a:cubicBezTo>
                  <a:cubicBezTo>
                    <a:pt x="24326" y="35737"/>
                    <a:pt x="4072" y="17809"/>
                    <a:pt x="3235" y="17056"/>
                  </a:cubicBezTo>
                  <a:cubicBezTo>
                    <a:pt x="-783" y="13432"/>
                    <a:pt x="-1118" y="7238"/>
                    <a:pt x="2565" y="3229"/>
                  </a:cubicBezTo>
                  <a:cubicBezTo>
                    <a:pt x="6164" y="-797"/>
                    <a:pt x="12358" y="-1089"/>
                    <a:pt x="16375" y="2526"/>
                  </a:cubicBezTo>
                  <a:cubicBezTo>
                    <a:pt x="16458" y="2643"/>
                    <a:pt x="33616" y="17508"/>
                    <a:pt x="66425" y="23358"/>
                  </a:cubicBezTo>
                  <a:cubicBezTo>
                    <a:pt x="96388" y="28623"/>
                    <a:pt x="114550" y="5983"/>
                    <a:pt x="115304" y="5012"/>
                  </a:cubicBezTo>
                  <a:cubicBezTo>
                    <a:pt x="118568" y="794"/>
                    <a:pt x="124761" y="-2"/>
                    <a:pt x="129030" y="3296"/>
                  </a:cubicBezTo>
                  <a:cubicBezTo>
                    <a:pt x="133299" y="6602"/>
                    <a:pt x="134051" y="12704"/>
                    <a:pt x="130788" y="16972"/>
                  </a:cubicBezTo>
                  <a:cubicBezTo>
                    <a:pt x="129866" y="18186"/>
                    <a:pt x="109779" y="43763"/>
                    <a:pt x="75632" y="437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24"/>
            <p:cNvSpPr/>
            <p:nvPr/>
          </p:nvSpPr>
          <p:spPr>
            <a:xfrm>
              <a:off x="10403504" y="3625952"/>
              <a:ext cx="191491" cy="128582"/>
            </a:xfrm>
            <a:custGeom>
              <a:rect b="b" l="l" r="r" t="t"/>
              <a:pathLst>
                <a:path extrusionOk="0" h="128582" w="191491">
                  <a:moveTo>
                    <a:pt x="175840" y="128583"/>
                  </a:moveTo>
                  <a:cubicBezTo>
                    <a:pt x="175840" y="128583"/>
                    <a:pt x="-17832" y="111057"/>
                    <a:pt x="1334" y="40451"/>
                  </a:cubicBezTo>
                  <a:cubicBezTo>
                    <a:pt x="20500" y="-30164"/>
                    <a:pt x="191492" y="13141"/>
                    <a:pt x="191492" y="13141"/>
                  </a:cubicBezTo>
                  <a:lnTo>
                    <a:pt x="175840" y="12858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24"/>
            <p:cNvSpPr/>
            <p:nvPr/>
          </p:nvSpPr>
          <p:spPr>
            <a:xfrm>
              <a:off x="10393667" y="3615827"/>
              <a:ext cx="211126" cy="148508"/>
            </a:xfrm>
            <a:custGeom>
              <a:rect b="b" l="l" r="r" t="t"/>
              <a:pathLst>
                <a:path extrusionOk="0" h="148508" w="211126">
                  <a:moveTo>
                    <a:pt x="185761" y="148509"/>
                  </a:moveTo>
                  <a:cubicBezTo>
                    <a:pt x="185427" y="148509"/>
                    <a:pt x="185175" y="148492"/>
                    <a:pt x="184841" y="148467"/>
                  </a:cubicBezTo>
                  <a:cubicBezTo>
                    <a:pt x="179066" y="147940"/>
                    <a:pt x="42641" y="135076"/>
                    <a:pt x="8410" y="85846"/>
                  </a:cubicBezTo>
                  <a:cubicBezTo>
                    <a:pt x="291" y="74203"/>
                    <a:pt x="-1969" y="61465"/>
                    <a:pt x="1714" y="48007"/>
                  </a:cubicBezTo>
                  <a:cubicBezTo>
                    <a:pt x="22889" y="-29638"/>
                    <a:pt x="185343" y="9105"/>
                    <a:pt x="203756" y="13775"/>
                  </a:cubicBezTo>
                  <a:cubicBezTo>
                    <a:pt x="208527" y="14997"/>
                    <a:pt x="211707" y="19650"/>
                    <a:pt x="211038" y="24580"/>
                  </a:cubicBezTo>
                  <a:lnTo>
                    <a:pt x="195386" y="140022"/>
                  </a:lnTo>
                  <a:cubicBezTo>
                    <a:pt x="194800" y="144910"/>
                    <a:pt x="190616" y="148500"/>
                    <a:pt x="185761" y="148500"/>
                  </a:cubicBezTo>
                  <a:close/>
                  <a:moveTo>
                    <a:pt x="99805" y="19843"/>
                  </a:moveTo>
                  <a:cubicBezTo>
                    <a:pt x="61808" y="19843"/>
                    <a:pt x="27576" y="27627"/>
                    <a:pt x="20629" y="53146"/>
                  </a:cubicBezTo>
                  <a:cubicBezTo>
                    <a:pt x="18537" y="60971"/>
                    <a:pt x="19709" y="67809"/>
                    <a:pt x="24479" y="74664"/>
                  </a:cubicBezTo>
                  <a:cubicBezTo>
                    <a:pt x="46743" y="106728"/>
                    <a:pt x="134958" y="123065"/>
                    <a:pt x="177308" y="127987"/>
                  </a:cubicBezTo>
                  <a:lnTo>
                    <a:pt x="190449" y="30732"/>
                  </a:lnTo>
                  <a:cubicBezTo>
                    <a:pt x="167432" y="25543"/>
                    <a:pt x="132196" y="19843"/>
                    <a:pt x="99722" y="1984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24"/>
            <p:cNvSpPr/>
            <p:nvPr/>
          </p:nvSpPr>
          <p:spPr>
            <a:xfrm>
              <a:off x="9960114" y="4711855"/>
              <a:ext cx="155303" cy="207159"/>
            </a:xfrm>
            <a:custGeom>
              <a:rect b="b" l="l" r="r" t="t"/>
              <a:pathLst>
                <a:path extrusionOk="0" h="207159" w="155303">
                  <a:moveTo>
                    <a:pt x="120569" y="135968"/>
                  </a:moveTo>
                  <a:cubicBezTo>
                    <a:pt x="120569" y="135968"/>
                    <a:pt x="61145" y="-44774"/>
                    <a:pt x="11262" y="10516"/>
                  </a:cubicBezTo>
                  <a:cubicBezTo>
                    <a:pt x="-38621" y="65814"/>
                    <a:pt x="93368" y="207160"/>
                    <a:pt x="93368" y="207160"/>
                  </a:cubicBezTo>
                  <a:lnTo>
                    <a:pt x="155303" y="189156"/>
                  </a:lnTo>
                  <a:lnTo>
                    <a:pt x="120569" y="13596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24"/>
            <p:cNvSpPr/>
            <p:nvPr/>
          </p:nvSpPr>
          <p:spPr>
            <a:xfrm>
              <a:off x="9950282" y="4702069"/>
              <a:ext cx="174966" cy="226738"/>
            </a:xfrm>
            <a:custGeom>
              <a:rect b="b" l="l" r="r" t="t"/>
              <a:pathLst>
                <a:path extrusionOk="0" h="226738" w="174966">
                  <a:moveTo>
                    <a:pt x="103201" y="226739"/>
                  </a:moveTo>
                  <a:cubicBezTo>
                    <a:pt x="100522" y="226739"/>
                    <a:pt x="97927" y="225642"/>
                    <a:pt x="96087" y="223633"/>
                  </a:cubicBezTo>
                  <a:cubicBezTo>
                    <a:pt x="81942" y="208484"/>
                    <a:pt x="-40505" y="73985"/>
                    <a:pt x="13813" y="13749"/>
                  </a:cubicBezTo>
                  <a:cubicBezTo>
                    <a:pt x="26535" y="-337"/>
                    <a:pt x="39424" y="-1107"/>
                    <a:pt x="48045" y="717"/>
                  </a:cubicBezTo>
                  <a:cubicBezTo>
                    <a:pt x="93827" y="10376"/>
                    <a:pt x="133164" y="123231"/>
                    <a:pt x="139273" y="141469"/>
                  </a:cubicBezTo>
                  <a:lnTo>
                    <a:pt x="173338" y="193586"/>
                  </a:lnTo>
                  <a:cubicBezTo>
                    <a:pt x="175095" y="196190"/>
                    <a:pt x="175430" y="199437"/>
                    <a:pt x="174342" y="202341"/>
                  </a:cubicBezTo>
                  <a:cubicBezTo>
                    <a:pt x="173254" y="205253"/>
                    <a:pt x="170910" y="207480"/>
                    <a:pt x="167898" y="208342"/>
                  </a:cubicBezTo>
                  <a:lnTo>
                    <a:pt x="105963" y="226345"/>
                  </a:lnTo>
                  <a:cubicBezTo>
                    <a:pt x="105041" y="226605"/>
                    <a:pt x="104121" y="226739"/>
                    <a:pt x="103201" y="226739"/>
                  </a:cubicBezTo>
                  <a:close/>
                  <a:moveTo>
                    <a:pt x="41349" y="19574"/>
                  </a:moveTo>
                  <a:cubicBezTo>
                    <a:pt x="38085" y="19574"/>
                    <a:pt x="33733" y="20946"/>
                    <a:pt x="28376" y="26855"/>
                  </a:cubicBezTo>
                  <a:cubicBezTo>
                    <a:pt x="-6274" y="65280"/>
                    <a:pt x="69387" y="165054"/>
                    <a:pt x="106297" y="205840"/>
                  </a:cubicBezTo>
                  <a:lnTo>
                    <a:pt x="149735" y="193218"/>
                  </a:lnTo>
                  <a:lnTo>
                    <a:pt x="122199" y="151111"/>
                  </a:lnTo>
                  <a:cubicBezTo>
                    <a:pt x="121697" y="150391"/>
                    <a:pt x="121362" y="149621"/>
                    <a:pt x="121111" y="148809"/>
                  </a:cubicBezTo>
                  <a:cubicBezTo>
                    <a:pt x="105712" y="101998"/>
                    <a:pt x="71145" y="25592"/>
                    <a:pt x="44028" y="19867"/>
                  </a:cubicBezTo>
                  <a:cubicBezTo>
                    <a:pt x="43191" y="19700"/>
                    <a:pt x="42354" y="19566"/>
                    <a:pt x="41349" y="195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24"/>
            <p:cNvSpPr/>
            <p:nvPr/>
          </p:nvSpPr>
          <p:spPr>
            <a:xfrm>
              <a:off x="11619332" y="4918362"/>
              <a:ext cx="116942" cy="163906"/>
            </a:xfrm>
            <a:custGeom>
              <a:rect b="b" l="l" r="r" t="t"/>
              <a:pathLst>
                <a:path extrusionOk="0" h="163906" w="116942">
                  <a:moveTo>
                    <a:pt x="116942" y="64546"/>
                  </a:moveTo>
                  <a:cubicBezTo>
                    <a:pt x="116942" y="64546"/>
                    <a:pt x="67478" y="181863"/>
                    <a:pt x="37682" y="161542"/>
                  </a:cubicBezTo>
                  <a:cubicBezTo>
                    <a:pt x="-73717" y="85721"/>
                    <a:pt x="97357" y="0"/>
                    <a:pt x="97357" y="0"/>
                  </a:cubicBezTo>
                  <a:lnTo>
                    <a:pt x="116942" y="6454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24"/>
            <p:cNvSpPr/>
            <p:nvPr/>
          </p:nvSpPr>
          <p:spPr>
            <a:xfrm>
              <a:off x="11609509" y="4908554"/>
              <a:ext cx="136578" cy="183502"/>
            </a:xfrm>
            <a:custGeom>
              <a:rect b="b" l="l" r="r" t="t"/>
              <a:pathLst>
                <a:path extrusionOk="0" h="183502" w="136578">
                  <a:moveTo>
                    <a:pt x="54955" y="183502"/>
                  </a:moveTo>
                  <a:cubicBezTo>
                    <a:pt x="50351" y="183502"/>
                    <a:pt x="45916" y="182130"/>
                    <a:pt x="41982" y="179435"/>
                  </a:cubicBezTo>
                  <a:cubicBezTo>
                    <a:pt x="12520" y="159398"/>
                    <a:pt x="-1540" y="136423"/>
                    <a:pt x="134" y="111139"/>
                  </a:cubicBezTo>
                  <a:cubicBezTo>
                    <a:pt x="4151" y="51145"/>
                    <a:pt x="98727" y="3062"/>
                    <a:pt x="102745" y="1045"/>
                  </a:cubicBezTo>
                  <a:cubicBezTo>
                    <a:pt x="105340" y="-261"/>
                    <a:pt x="108352" y="-344"/>
                    <a:pt x="111031" y="802"/>
                  </a:cubicBezTo>
                  <a:cubicBezTo>
                    <a:pt x="113625" y="1941"/>
                    <a:pt x="115717" y="4192"/>
                    <a:pt x="116554" y="6946"/>
                  </a:cubicBezTo>
                  <a:lnTo>
                    <a:pt x="136140" y="71501"/>
                  </a:lnTo>
                  <a:cubicBezTo>
                    <a:pt x="136809" y="73693"/>
                    <a:pt x="136726" y="76054"/>
                    <a:pt x="135805" y="78163"/>
                  </a:cubicBezTo>
                  <a:cubicBezTo>
                    <a:pt x="129193" y="93897"/>
                    <a:pt x="94375" y="172906"/>
                    <a:pt x="62152" y="182423"/>
                  </a:cubicBezTo>
                  <a:cubicBezTo>
                    <a:pt x="59725" y="183142"/>
                    <a:pt x="57298" y="183502"/>
                    <a:pt x="54955" y="183502"/>
                  </a:cubicBezTo>
                  <a:close/>
                  <a:moveTo>
                    <a:pt x="101238" y="24112"/>
                  </a:moveTo>
                  <a:cubicBezTo>
                    <a:pt x="72531" y="40633"/>
                    <a:pt x="22062" y="76723"/>
                    <a:pt x="19718" y="112461"/>
                  </a:cubicBezTo>
                  <a:cubicBezTo>
                    <a:pt x="18547" y="130314"/>
                    <a:pt x="29678" y="147404"/>
                    <a:pt x="52945" y="163248"/>
                  </a:cubicBezTo>
                  <a:cubicBezTo>
                    <a:pt x="53950" y="163901"/>
                    <a:pt x="54870" y="164152"/>
                    <a:pt x="56628" y="163650"/>
                  </a:cubicBezTo>
                  <a:cubicBezTo>
                    <a:pt x="73283" y="158720"/>
                    <a:pt x="101071" y="109247"/>
                    <a:pt x="116387" y="73794"/>
                  </a:cubicBezTo>
                  <a:lnTo>
                    <a:pt x="101238" y="2412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24"/>
            <p:cNvSpPr/>
            <p:nvPr/>
          </p:nvSpPr>
          <p:spPr>
            <a:xfrm>
              <a:off x="10964262" y="2692282"/>
              <a:ext cx="209826" cy="159064"/>
            </a:xfrm>
            <a:custGeom>
              <a:rect b="b" l="l" r="r" t="t"/>
              <a:pathLst>
                <a:path extrusionOk="0" h="159064" w="209826">
                  <a:moveTo>
                    <a:pt x="200034" y="159064"/>
                  </a:moveTo>
                  <a:cubicBezTo>
                    <a:pt x="103700" y="159064"/>
                    <a:pt x="0" y="112354"/>
                    <a:pt x="0" y="9792"/>
                  </a:cubicBezTo>
                  <a:cubicBezTo>
                    <a:pt x="0" y="4386"/>
                    <a:pt x="4352" y="0"/>
                    <a:pt x="9793" y="0"/>
                  </a:cubicBezTo>
                  <a:cubicBezTo>
                    <a:pt x="15149" y="0"/>
                    <a:pt x="19585" y="4386"/>
                    <a:pt x="19585" y="9792"/>
                  </a:cubicBezTo>
                  <a:cubicBezTo>
                    <a:pt x="19585" y="98904"/>
                    <a:pt x="113157" y="139479"/>
                    <a:pt x="200034" y="139479"/>
                  </a:cubicBezTo>
                  <a:cubicBezTo>
                    <a:pt x="205474" y="139479"/>
                    <a:pt x="209826" y="143865"/>
                    <a:pt x="209826" y="149272"/>
                  </a:cubicBezTo>
                  <a:cubicBezTo>
                    <a:pt x="209826" y="154679"/>
                    <a:pt x="205474" y="159064"/>
                    <a:pt x="200034" y="1590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24"/>
            <p:cNvSpPr/>
            <p:nvPr/>
          </p:nvSpPr>
          <p:spPr>
            <a:xfrm>
              <a:off x="11231474" y="2754058"/>
              <a:ext cx="154113" cy="99464"/>
            </a:xfrm>
            <a:custGeom>
              <a:rect b="b" l="l" r="r" t="t"/>
              <a:pathLst>
                <a:path extrusionOk="0" h="99464" w="154113">
                  <a:moveTo>
                    <a:pt x="9822" y="99456"/>
                  </a:moveTo>
                  <a:cubicBezTo>
                    <a:pt x="4800" y="99456"/>
                    <a:pt x="532" y="95589"/>
                    <a:pt x="30" y="90467"/>
                  </a:cubicBezTo>
                  <a:cubicBezTo>
                    <a:pt x="-389" y="85085"/>
                    <a:pt x="3629" y="80357"/>
                    <a:pt x="8985" y="79905"/>
                  </a:cubicBezTo>
                  <a:cubicBezTo>
                    <a:pt x="101553" y="72255"/>
                    <a:pt x="134529" y="38676"/>
                    <a:pt x="134529" y="9792"/>
                  </a:cubicBezTo>
                  <a:cubicBezTo>
                    <a:pt x="134529" y="4386"/>
                    <a:pt x="138965" y="0"/>
                    <a:pt x="144321" y="0"/>
                  </a:cubicBezTo>
                  <a:cubicBezTo>
                    <a:pt x="149762" y="0"/>
                    <a:pt x="154114" y="4386"/>
                    <a:pt x="154114" y="9792"/>
                  </a:cubicBezTo>
                  <a:cubicBezTo>
                    <a:pt x="154114" y="28038"/>
                    <a:pt x="143820" y="88416"/>
                    <a:pt x="10659" y="99431"/>
                  </a:cubicBezTo>
                  <a:cubicBezTo>
                    <a:pt x="10324" y="99456"/>
                    <a:pt x="10073" y="99464"/>
                    <a:pt x="9822" y="994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24"/>
            <p:cNvSpPr/>
            <p:nvPr/>
          </p:nvSpPr>
          <p:spPr>
            <a:xfrm>
              <a:off x="11293798" y="3399134"/>
              <a:ext cx="158866" cy="106422"/>
            </a:xfrm>
            <a:custGeom>
              <a:rect b="b" l="l" r="r" t="t"/>
              <a:pathLst>
                <a:path extrusionOk="0" h="106422" w="158866">
                  <a:moveTo>
                    <a:pt x="9769" y="106422"/>
                  </a:moveTo>
                  <a:cubicBezTo>
                    <a:pt x="5082" y="106422"/>
                    <a:pt x="981" y="103041"/>
                    <a:pt x="144" y="98262"/>
                  </a:cubicBezTo>
                  <a:cubicBezTo>
                    <a:pt x="-777" y="92930"/>
                    <a:pt x="2822" y="87884"/>
                    <a:pt x="8178" y="86980"/>
                  </a:cubicBezTo>
                  <a:cubicBezTo>
                    <a:pt x="59568" y="78292"/>
                    <a:pt x="98236" y="54079"/>
                    <a:pt x="141673" y="3417"/>
                  </a:cubicBezTo>
                  <a:cubicBezTo>
                    <a:pt x="145189" y="-675"/>
                    <a:pt x="151383" y="-1169"/>
                    <a:pt x="155483" y="2354"/>
                  </a:cubicBezTo>
                  <a:cubicBezTo>
                    <a:pt x="159585" y="5870"/>
                    <a:pt x="160003" y="12055"/>
                    <a:pt x="156488" y="16164"/>
                  </a:cubicBezTo>
                  <a:cubicBezTo>
                    <a:pt x="110455" y="69931"/>
                    <a:pt x="67100" y="96889"/>
                    <a:pt x="11443" y="106288"/>
                  </a:cubicBezTo>
                  <a:cubicBezTo>
                    <a:pt x="10857" y="106380"/>
                    <a:pt x="10355" y="106422"/>
                    <a:pt x="9769" y="1064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24"/>
            <p:cNvSpPr/>
            <p:nvPr/>
          </p:nvSpPr>
          <p:spPr>
            <a:xfrm>
              <a:off x="10819560" y="3189737"/>
              <a:ext cx="54301" cy="367074"/>
            </a:xfrm>
            <a:custGeom>
              <a:rect b="b" l="l" r="r" t="t"/>
              <a:pathLst>
                <a:path extrusionOk="0" h="367074" w="54301">
                  <a:moveTo>
                    <a:pt x="9952" y="367066"/>
                  </a:moveTo>
                  <a:cubicBezTo>
                    <a:pt x="6855" y="367066"/>
                    <a:pt x="3842" y="365568"/>
                    <a:pt x="2000" y="363074"/>
                  </a:cubicBezTo>
                  <a:cubicBezTo>
                    <a:pt x="-1180" y="358781"/>
                    <a:pt x="-426" y="356287"/>
                    <a:pt x="3256" y="344301"/>
                  </a:cubicBezTo>
                  <a:cubicBezTo>
                    <a:pt x="52302" y="184099"/>
                    <a:pt x="35060" y="75813"/>
                    <a:pt x="12044" y="13183"/>
                  </a:cubicBezTo>
                  <a:cubicBezTo>
                    <a:pt x="10119" y="8111"/>
                    <a:pt x="12714" y="2478"/>
                    <a:pt x="17819" y="612"/>
                  </a:cubicBezTo>
                  <a:cubicBezTo>
                    <a:pt x="22924" y="-1271"/>
                    <a:pt x="28532" y="1340"/>
                    <a:pt x="30374" y="6420"/>
                  </a:cubicBezTo>
                  <a:cubicBezTo>
                    <a:pt x="54478" y="71879"/>
                    <a:pt x="72557" y="184609"/>
                    <a:pt x="22004" y="350026"/>
                  </a:cubicBezTo>
                  <a:cubicBezTo>
                    <a:pt x="20916" y="353558"/>
                    <a:pt x="20079" y="356119"/>
                    <a:pt x="19744" y="357617"/>
                  </a:cubicBezTo>
                  <a:cubicBezTo>
                    <a:pt x="19577" y="362865"/>
                    <a:pt x="15225" y="367075"/>
                    <a:pt x="9952" y="3670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24"/>
            <p:cNvSpPr/>
            <p:nvPr/>
          </p:nvSpPr>
          <p:spPr>
            <a:xfrm>
              <a:off x="10949449" y="3179527"/>
              <a:ext cx="94740" cy="203548"/>
            </a:xfrm>
            <a:custGeom>
              <a:rect b="b" l="l" r="r" t="t"/>
              <a:pathLst>
                <a:path extrusionOk="0" h="203548" w="94740">
                  <a:moveTo>
                    <a:pt x="80599" y="203549"/>
                  </a:moveTo>
                  <a:cubicBezTo>
                    <a:pt x="79930" y="203549"/>
                    <a:pt x="79259" y="203490"/>
                    <a:pt x="78674" y="203356"/>
                  </a:cubicBezTo>
                  <a:cubicBezTo>
                    <a:pt x="73317" y="202310"/>
                    <a:pt x="69886" y="197154"/>
                    <a:pt x="70974" y="191848"/>
                  </a:cubicBezTo>
                  <a:cubicBezTo>
                    <a:pt x="83696" y="127787"/>
                    <a:pt x="64780" y="69133"/>
                    <a:pt x="40425" y="39429"/>
                  </a:cubicBezTo>
                  <a:cubicBezTo>
                    <a:pt x="30046" y="26816"/>
                    <a:pt x="18915" y="19585"/>
                    <a:pt x="9792" y="19585"/>
                  </a:cubicBezTo>
                  <a:cubicBezTo>
                    <a:pt x="4352" y="19585"/>
                    <a:pt x="0" y="15199"/>
                    <a:pt x="0" y="9792"/>
                  </a:cubicBezTo>
                  <a:cubicBezTo>
                    <a:pt x="0" y="4386"/>
                    <a:pt x="4352" y="0"/>
                    <a:pt x="9792" y="0"/>
                  </a:cubicBezTo>
                  <a:cubicBezTo>
                    <a:pt x="25025" y="0"/>
                    <a:pt x="41262" y="9583"/>
                    <a:pt x="55574" y="26992"/>
                  </a:cubicBezTo>
                  <a:cubicBezTo>
                    <a:pt x="80850" y="57826"/>
                    <a:pt x="105122" y="120506"/>
                    <a:pt x="90140" y="195665"/>
                  </a:cubicBezTo>
                  <a:cubicBezTo>
                    <a:pt x="89220" y="200327"/>
                    <a:pt x="85118" y="203541"/>
                    <a:pt x="80599" y="20354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24"/>
            <p:cNvSpPr/>
            <p:nvPr/>
          </p:nvSpPr>
          <p:spPr>
            <a:xfrm>
              <a:off x="11169932" y="3022781"/>
              <a:ext cx="131267" cy="33319"/>
            </a:xfrm>
            <a:custGeom>
              <a:rect b="b" l="l" r="r" t="t"/>
              <a:pathLst>
                <a:path extrusionOk="0" h="33319" w="131267">
                  <a:moveTo>
                    <a:pt x="9764" y="33319"/>
                  </a:moveTo>
                  <a:cubicBezTo>
                    <a:pt x="6165" y="33319"/>
                    <a:pt x="2650" y="31277"/>
                    <a:pt x="976" y="27770"/>
                  </a:cubicBezTo>
                  <a:cubicBezTo>
                    <a:pt x="-1367" y="22899"/>
                    <a:pt x="641" y="17049"/>
                    <a:pt x="5579" y="14705"/>
                  </a:cubicBezTo>
                  <a:cubicBezTo>
                    <a:pt x="36882" y="-360"/>
                    <a:pt x="86597" y="-4378"/>
                    <a:pt x="123926" y="5114"/>
                  </a:cubicBezTo>
                  <a:cubicBezTo>
                    <a:pt x="129199" y="6444"/>
                    <a:pt x="132296" y="11776"/>
                    <a:pt x="130956" y="17015"/>
                  </a:cubicBezTo>
                  <a:cubicBezTo>
                    <a:pt x="129617" y="22254"/>
                    <a:pt x="124260" y="25393"/>
                    <a:pt x="119071" y="24079"/>
                  </a:cubicBezTo>
                  <a:cubicBezTo>
                    <a:pt x="86346" y="15743"/>
                    <a:pt x="41150" y="19300"/>
                    <a:pt x="14032" y="32340"/>
                  </a:cubicBezTo>
                  <a:cubicBezTo>
                    <a:pt x="12694" y="33001"/>
                    <a:pt x="11271" y="33311"/>
                    <a:pt x="9848" y="333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24"/>
            <p:cNvSpPr/>
            <p:nvPr/>
          </p:nvSpPr>
          <p:spPr>
            <a:xfrm>
              <a:off x="10661429" y="2897468"/>
              <a:ext cx="63065" cy="83280"/>
            </a:xfrm>
            <a:custGeom>
              <a:rect b="b" l="l" r="r" t="t"/>
              <a:pathLst>
                <a:path extrusionOk="0" h="83280" w="63065">
                  <a:moveTo>
                    <a:pt x="53252" y="83281"/>
                  </a:moveTo>
                  <a:cubicBezTo>
                    <a:pt x="50155" y="83281"/>
                    <a:pt x="47058" y="81791"/>
                    <a:pt x="45217" y="79012"/>
                  </a:cubicBezTo>
                  <a:lnTo>
                    <a:pt x="1695" y="15320"/>
                  </a:lnTo>
                  <a:cubicBezTo>
                    <a:pt x="-1318" y="10850"/>
                    <a:pt x="-230" y="4766"/>
                    <a:pt x="4290" y="1711"/>
                  </a:cubicBezTo>
                  <a:cubicBezTo>
                    <a:pt x="8726" y="-1344"/>
                    <a:pt x="14835" y="-198"/>
                    <a:pt x="17848" y="4272"/>
                  </a:cubicBezTo>
                  <a:lnTo>
                    <a:pt x="61370" y="67964"/>
                  </a:lnTo>
                  <a:cubicBezTo>
                    <a:pt x="64383" y="72434"/>
                    <a:pt x="63296" y="78519"/>
                    <a:pt x="58776" y="81573"/>
                  </a:cubicBezTo>
                  <a:cubicBezTo>
                    <a:pt x="57102" y="82729"/>
                    <a:pt x="55177" y="83281"/>
                    <a:pt x="53252" y="832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24"/>
            <p:cNvSpPr/>
            <p:nvPr/>
          </p:nvSpPr>
          <p:spPr>
            <a:xfrm>
              <a:off x="10212152" y="3838613"/>
              <a:ext cx="961911" cy="1148999"/>
            </a:xfrm>
            <a:custGeom>
              <a:rect b="b" l="l" r="r" t="t"/>
              <a:pathLst>
                <a:path extrusionOk="0" h="1148999" w="961911">
                  <a:moveTo>
                    <a:pt x="9811" y="1148983"/>
                  </a:moveTo>
                  <a:cubicBezTo>
                    <a:pt x="4454" y="1148983"/>
                    <a:pt x="102" y="1144681"/>
                    <a:pt x="18" y="1139324"/>
                  </a:cubicBezTo>
                  <a:cubicBezTo>
                    <a:pt x="-1070" y="1059369"/>
                    <a:pt x="46888" y="994195"/>
                    <a:pt x="93339" y="931172"/>
                  </a:cubicBezTo>
                  <a:cubicBezTo>
                    <a:pt x="120205" y="894748"/>
                    <a:pt x="147909" y="857084"/>
                    <a:pt x="164564" y="818015"/>
                  </a:cubicBezTo>
                  <a:cubicBezTo>
                    <a:pt x="186660" y="765889"/>
                    <a:pt x="207333" y="666852"/>
                    <a:pt x="201390" y="608063"/>
                  </a:cubicBezTo>
                  <a:cubicBezTo>
                    <a:pt x="194779" y="541626"/>
                    <a:pt x="202144" y="518609"/>
                    <a:pt x="247507" y="463194"/>
                  </a:cubicBezTo>
                  <a:cubicBezTo>
                    <a:pt x="281320" y="421965"/>
                    <a:pt x="339322" y="400799"/>
                    <a:pt x="390544" y="382118"/>
                  </a:cubicBezTo>
                  <a:cubicBezTo>
                    <a:pt x="406446" y="376334"/>
                    <a:pt x="421428" y="370869"/>
                    <a:pt x="435070" y="365077"/>
                  </a:cubicBezTo>
                  <a:lnTo>
                    <a:pt x="439590" y="363152"/>
                  </a:lnTo>
                  <a:cubicBezTo>
                    <a:pt x="541448" y="319948"/>
                    <a:pt x="646738" y="275280"/>
                    <a:pt x="745750" y="222760"/>
                  </a:cubicBezTo>
                  <a:cubicBezTo>
                    <a:pt x="836728" y="174535"/>
                    <a:pt x="931220" y="111411"/>
                    <a:pt x="942352" y="8750"/>
                  </a:cubicBezTo>
                  <a:cubicBezTo>
                    <a:pt x="942937" y="3368"/>
                    <a:pt x="947708" y="-616"/>
                    <a:pt x="953148" y="79"/>
                  </a:cubicBezTo>
                  <a:cubicBezTo>
                    <a:pt x="958589" y="656"/>
                    <a:pt x="962439" y="5494"/>
                    <a:pt x="961853" y="10875"/>
                  </a:cubicBezTo>
                  <a:cubicBezTo>
                    <a:pt x="949717" y="122618"/>
                    <a:pt x="850453" y="189441"/>
                    <a:pt x="754956" y="240069"/>
                  </a:cubicBezTo>
                  <a:cubicBezTo>
                    <a:pt x="655191" y="292973"/>
                    <a:pt x="549483" y="337809"/>
                    <a:pt x="447290" y="381180"/>
                  </a:cubicBezTo>
                  <a:lnTo>
                    <a:pt x="442687" y="383105"/>
                  </a:lnTo>
                  <a:cubicBezTo>
                    <a:pt x="428542" y="389106"/>
                    <a:pt x="413393" y="394647"/>
                    <a:pt x="397239" y="400522"/>
                  </a:cubicBezTo>
                  <a:cubicBezTo>
                    <a:pt x="348445" y="418341"/>
                    <a:pt x="293038" y="438529"/>
                    <a:pt x="262656" y="475606"/>
                  </a:cubicBezTo>
                  <a:cubicBezTo>
                    <a:pt x="220641" y="526862"/>
                    <a:pt x="214782" y="545158"/>
                    <a:pt x="220892" y="606130"/>
                  </a:cubicBezTo>
                  <a:cubicBezTo>
                    <a:pt x="227085" y="667856"/>
                    <a:pt x="205659" y="771379"/>
                    <a:pt x="182559" y="825690"/>
                  </a:cubicBezTo>
                  <a:cubicBezTo>
                    <a:pt x="165067" y="866860"/>
                    <a:pt x="136610" y="905469"/>
                    <a:pt x="109074" y="942797"/>
                  </a:cubicBezTo>
                  <a:cubicBezTo>
                    <a:pt x="64632" y="1003217"/>
                    <a:pt x="18599" y="1065688"/>
                    <a:pt x="19603" y="1139081"/>
                  </a:cubicBezTo>
                  <a:cubicBezTo>
                    <a:pt x="19687" y="1144480"/>
                    <a:pt x="15334" y="1148924"/>
                    <a:pt x="9978" y="1148999"/>
                  </a:cubicBezTo>
                  <a:lnTo>
                    <a:pt x="9811" y="114899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24"/>
            <p:cNvSpPr/>
            <p:nvPr/>
          </p:nvSpPr>
          <p:spPr>
            <a:xfrm>
              <a:off x="11059432" y="4335308"/>
              <a:ext cx="728426" cy="533422"/>
            </a:xfrm>
            <a:custGeom>
              <a:rect b="b" l="l" r="r" t="t"/>
              <a:pathLst>
                <a:path extrusionOk="0" h="533422" w="728426">
                  <a:moveTo>
                    <a:pt x="718608" y="533423"/>
                  </a:moveTo>
                  <a:cubicBezTo>
                    <a:pt x="717185" y="533423"/>
                    <a:pt x="715762" y="533113"/>
                    <a:pt x="714339" y="532435"/>
                  </a:cubicBezTo>
                  <a:cubicBezTo>
                    <a:pt x="712497" y="531539"/>
                    <a:pt x="668055" y="509511"/>
                    <a:pt x="579170" y="430887"/>
                  </a:cubicBezTo>
                  <a:cubicBezTo>
                    <a:pt x="562598" y="416248"/>
                    <a:pt x="544771" y="395299"/>
                    <a:pt x="525772" y="373137"/>
                  </a:cubicBezTo>
                  <a:cubicBezTo>
                    <a:pt x="491791" y="333398"/>
                    <a:pt x="453207" y="288361"/>
                    <a:pt x="410690" y="264984"/>
                  </a:cubicBezTo>
                  <a:cubicBezTo>
                    <a:pt x="297114" y="202589"/>
                    <a:pt x="171905" y="199099"/>
                    <a:pt x="104613" y="197216"/>
                  </a:cubicBezTo>
                  <a:cubicBezTo>
                    <a:pt x="25269" y="195006"/>
                    <a:pt x="2421" y="29832"/>
                    <a:pt x="77" y="11000"/>
                  </a:cubicBezTo>
                  <a:cubicBezTo>
                    <a:pt x="-593" y="5636"/>
                    <a:pt x="3173" y="748"/>
                    <a:pt x="8530" y="78"/>
                  </a:cubicBezTo>
                  <a:cubicBezTo>
                    <a:pt x="13887" y="-600"/>
                    <a:pt x="18825" y="3217"/>
                    <a:pt x="19494" y="8573"/>
                  </a:cubicBezTo>
                  <a:cubicBezTo>
                    <a:pt x="25269" y="55100"/>
                    <a:pt x="52052" y="176166"/>
                    <a:pt x="105199" y="177639"/>
                  </a:cubicBezTo>
                  <a:cubicBezTo>
                    <a:pt x="174081" y="179564"/>
                    <a:pt x="302387" y="183138"/>
                    <a:pt x="420064" y="247818"/>
                  </a:cubicBezTo>
                  <a:cubicBezTo>
                    <a:pt x="465761" y="272919"/>
                    <a:pt x="505517" y="319395"/>
                    <a:pt x="540669" y="360406"/>
                  </a:cubicBezTo>
                  <a:cubicBezTo>
                    <a:pt x="559167" y="382050"/>
                    <a:pt x="576659" y="402489"/>
                    <a:pt x="592142" y="416215"/>
                  </a:cubicBezTo>
                  <a:cubicBezTo>
                    <a:pt x="678600" y="492671"/>
                    <a:pt x="722541" y="514616"/>
                    <a:pt x="722959" y="514834"/>
                  </a:cubicBezTo>
                  <a:cubicBezTo>
                    <a:pt x="727814" y="517211"/>
                    <a:pt x="729822" y="523069"/>
                    <a:pt x="727396" y="527924"/>
                  </a:cubicBezTo>
                  <a:cubicBezTo>
                    <a:pt x="725722" y="531405"/>
                    <a:pt x="722290" y="533423"/>
                    <a:pt x="718608" y="5334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24"/>
            <p:cNvSpPr/>
            <p:nvPr/>
          </p:nvSpPr>
          <p:spPr>
            <a:xfrm>
              <a:off x="10780279" y="2404971"/>
              <a:ext cx="241900" cy="494123"/>
            </a:xfrm>
            <a:custGeom>
              <a:rect b="b" l="l" r="r" t="t"/>
              <a:pathLst>
                <a:path extrusionOk="0" h="494123" w="241900">
                  <a:moveTo>
                    <a:pt x="74593" y="494116"/>
                  </a:moveTo>
                  <a:cubicBezTo>
                    <a:pt x="60030" y="494116"/>
                    <a:pt x="46052" y="490358"/>
                    <a:pt x="33414" y="481410"/>
                  </a:cubicBezTo>
                  <a:cubicBezTo>
                    <a:pt x="-48524" y="423434"/>
                    <a:pt x="35590" y="276054"/>
                    <a:pt x="120877" y="142458"/>
                  </a:cubicBezTo>
                  <a:cubicBezTo>
                    <a:pt x="135607" y="119341"/>
                    <a:pt x="140378" y="98811"/>
                    <a:pt x="135105" y="81436"/>
                  </a:cubicBezTo>
                  <a:cubicBezTo>
                    <a:pt x="130836" y="67433"/>
                    <a:pt x="120542" y="56586"/>
                    <a:pt x="111252" y="49221"/>
                  </a:cubicBezTo>
                  <a:cubicBezTo>
                    <a:pt x="101376" y="41412"/>
                    <a:pt x="97776" y="28121"/>
                    <a:pt x="102798" y="16605"/>
                  </a:cubicBezTo>
                  <a:lnTo>
                    <a:pt x="102882" y="16454"/>
                  </a:lnTo>
                  <a:cubicBezTo>
                    <a:pt x="109996" y="125"/>
                    <a:pt x="130669" y="-5232"/>
                    <a:pt x="144646" y="5783"/>
                  </a:cubicBezTo>
                  <a:cubicBezTo>
                    <a:pt x="160800" y="18488"/>
                    <a:pt x="179296" y="38106"/>
                    <a:pt x="187583" y="65466"/>
                  </a:cubicBezTo>
                  <a:cubicBezTo>
                    <a:pt x="197793" y="98886"/>
                    <a:pt x="190846" y="134716"/>
                    <a:pt x="167077" y="171961"/>
                  </a:cubicBezTo>
                  <a:cubicBezTo>
                    <a:pt x="68818" y="325945"/>
                    <a:pt x="34502" y="415006"/>
                    <a:pt x="65051" y="436658"/>
                  </a:cubicBezTo>
                  <a:cubicBezTo>
                    <a:pt x="86394" y="451723"/>
                    <a:pt x="154355" y="406118"/>
                    <a:pt x="202145" y="355808"/>
                  </a:cubicBezTo>
                  <a:lnTo>
                    <a:pt x="241901" y="393530"/>
                  </a:lnTo>
                  <a:cubicBezTo>
                    <a:pt x="223572" y="412905"/>
                    <a:pt x="142554" y="494124"/>
                    <a:pt x="74676" y="4941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24"/>
            <p:cNvSpPr/>
            <p:nvPr/>
          </p:nvSpPr>
          <p:spPr>
            <a:xfrm>
              <a:off x="10770519" y="2395162"/>
              <a:ext cx="261498" cy="513716"/>
            </a:xfrm>
            <a:custGeom>
              <a:rect b="b" l="l" r="r" t="t"/>
              <a:pathLst>
                <a:path extrusionOk="0" h="513716" w="261498">
                  <a:moveTo>
                    <a:pt x="84353" y="513717"/>
                  </a:moveTo>
                  <a:cubicBezTo>
                    <a:pt x="66860" y="513717"/>
                    <a:pt x="51041" y="508837"/>
                    <a:pt x="37483" y="499212"/>
                  </a:cubicBezTo>
                  <a:cubicBezTo>
                    <a:pt x="-51486" y="436248"/>
                    <a:pt x="34637" y="284398"/>
                    <a:pt x="122351" y="146994"/>
                  </a:cubicBezTo>
                  <a:cubicBezTo>
                    <a:pt x="135491" y="126405"/>
                    <a:pt x="139927" y="108603"/>
                    <a:pt x="135491" y="94090"/>
                  </a:cubicBezTo>
                  <a:cubicBezTo>
                    <a:pt x="131808" y="82013"/>
                    <a:pt x="122267" y="72530"/>
                    <a:pt x="114986" y="66696"/>
                  </a:cubicBezTo>
                  <a:cubicBezTo>
                    <a:pt x="101511" y="56075"/>
                    <a:pt x="96908" y="37896"/>
                    <a:pt x="103603" y="22488"/>
                  </a:cubicBezTo>
                  <a:cubicBezTo>
                    <a:pt x="108290" y="11691"/>
                    <a:pt x="117413" y="3966"/>
                    <a:pt x="128712" y="1137"/>
                  </a:cubicBezTo>
                  <a:cubicBezTo>
                    <a:pt x="139843" y="-1675"/>
                    <a:pt x="151477" y="786"/>
                    <a:pt x="160517" y="7891"/>
                  </a:cubicBezTo>
                  <a:cubicBezTo>
                    <a:pt x="183365" y="25861"/>
                    <a:pt x="199351" y="48174"/>
                    <a:pt x="206716" y="72413"/>
                  </a:cubicBezTo>
                  <a:cubicBezTo>
                    <a:pt x="217764" y="108695"/>
                    <a:pt x="210482" y="147262"/>
                    <a:pt x="185123" y="187043"/>
                  </a:cubicBezTo>
                  <a:cubicBezTo>
                    <a:pt x="55980" y="389395"/>
                    <a:pt x="68953" y="430288"/>
                    <a:pt x="80503" y="438474"/>
                  </a:cubicBezTo>
                  <a:cubicBezTo>
                    <a:pt x="91969" y="446576"/>
                    <a:pt x="150473" y="416060"/>
                    <a:pt x="204791" y="358871"/>
                  </a:cubicBezTo>
                  <a:cubicBezTo>
                    <a:pt x="208474" y="354954"/>
                    <a:pt x="214751" y="354769"/>
                    <a:pt x="218601" y="358502"/>
                  </a:cubicBezTo>
                  <a:lnTo>
                    <a:pt x="258441" y="396233"/>
                  </a:lnTo>
                  <a:cubicBezTo>
                    <a:pt x="262374" y="399949"/>
                    <a:pt x="262542" y="406142"/>
                    <a:pt x="258775" y="410067"/>
                  </a:cubicBezTo>
                  <a:cubicBezTo>
                    <a:pt x="235759" y="434381"/>
                    <a:pt x="155076" y="513717"/>
                    <a:pt x="84353" y="513717"/>
                  </a:cubicBezTo>
                  <a:close/>
                  <a:moveTo>
                    <a:pt x="137751" y="19600"/>
                  </a:moveTo>
                  <a:cubicBezTo>
                    <a:pt x="136328" y="19600"/>
                    <a:pt x="134905" y="19776"/>
                    <a:pt x="133482" y="20136"/>
                  </a:cubicBezTo>
                  <a:cubicBezTo>
                    <a:pt x="128126" y="21475"/>
                    <a:pt x="123857" y="25141"/>
                    <a:pt x="121598" y="30180"/>
                  </a:cubicBezTo>
                  <a:cubicBezTo>
                    <a:pt x="118333" y="37612"/>
                    <a:pt x="120677" y="46249"/>
                    <a:pt x="127122" y="51355"/>
                  </a:cubicBezTo>
                  <a:cubicBezTo>
                    <a:pt x="140764" y="62202"/>
                    <a:pt x="150138" y="75016"/>
                    <a:pt x="154239" y="88390"/>
                  </a:cubicBezTo>
                  <a:cubicBezTo>
                    <a:pt x="160432" y="108636"/>
                    <a:pt x="155243" y="131904"/>
                    <a:pt x="138839" y="157540"/>
                  </a:cubicBezTo>
                  <a:cubicBezTo>
                    <a:pt x="56063" y="287319"/>
                    <a:pt x="-26042" y="430222"/>
                    <a:pt x="48782" y="483226"/>
                  </a:cubicBezTo>
                  <a:cubicBezTo>
                    <a:pt x="59160" y="490566"/>
                    <a:pt x="70794" y="494132"/>
                    <a:pt x="84353" y="494132"/>
                  </a:cubicBezTo>
                  <a:cubicBezTo>
                    <a:pt x="142187" y="494132"/>
                    <a:pt x="212659" y="428899"/>
                    <a:pt x="237768" y="403615"/>
                  </a:cubicBezTo>
                  <a:lnTo>
                    <a:pt x="212156" y="379359"/>
                  </a:lnTo>
                  <a:cubicBezTo>
                    <a:pt x="167212" y="424472"/>
                    <a:pt x="97409" y="474413"/>
                    <a:pt x="69204" y="454452"/>
                  </a:cubicBezTo>
                  <a:cubicBezTo>
                    <a:pt x="46104" y="438131"/>
                    <a:pt x="31290" y="391562"/>
                    <a:pt x="168551" y="176497"/>
                  </a:cubicBezTo>
                  <a:cubicBezTo>
                    <a:pt x="190730" y="141772"/>
                    <a:pt x="197259" y="108670"/>
                    <a:pt x="187969" y="78121"/>
                  </a:cubicBezTo>
                  <a:cubicBezTo>
                    <a:pt x="180101" y="52359"/>
                    <a:pt x="162106" y="34080"/>
                    <a:pt x="148381" y="23283"/>
                  </a:cubicBezTo>
                  <a:cubicBezTo>
                    <a:pt x="145284" y="20864"/>
                    <a:pt x="141601" y="19592"/>
                    <a:pt x="137751" y="1959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24"/>
            <p:cNvSpPr/>
            <p:nvPr/>
          </p:nvSpPr>
          <p:spPr>
            <a:xfrm>
              <a:off x="11186551" y="2799325"/>
              <a:ext cx="369693" cy="238905"/>
            </a:xfrm>
            <a:custGeom>
              <a:rect b="b" l="l" r="r" t="t"/>
              <a:pathLst>
                <a:path extrusionOk="0" h="238905" w="369693">
                  <a:moveTo>
                    <a:pt x="358060" y="94857"/>
                  </a:moveTo>
                  <a:cubicBezTo>
                    <a:pt x="344919" y="33131"/>
                    <a:pt x="285998" y="-16936"/>
                    <a:pt x="226992" y="5427"/>
                  </a:cubicBezTo>
                  <a:cubicBezTo>
                    <a:pt x="221049" y="7671"/>
                    <a:pt x="135847" y="29532"/>
                    <a:pt x="62696" y="114400"/>
                  </a:cubicBezTo>
                  <a:cubicBezTo>
                    <a:pt x="-19074" y="209169"/>
                    <a:pt x="2602" y="238906"/>
                    <a:pt x="2602" y="238906"/>
                  </a:cubicBezTo>
                  <a:cubicBezTo>
                    <a:pt x="2602" y="238906"/>
                    <a:pt x="165810" y="96062"/>
                    <a:pt x="270179" y="103837"/>
                  </a:cubicBezTo>
                  <a:cubicBezTo>
                    <a:pt x="329770" y="108265"/>
                    <a:pt x="369694" y="149234"/>
                    <a:pt x="369694" y="149234"/>
                  </a:cubicBezTo>
                  <a:lnTo>
                    <a:pt x="358143" y="9485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24"/>
            <p:cNvSpPr/>
            <p:nvPr/>
          </p:nvSpPr>
          <p:spPr>
            <a:xfrm>
              <a:off x="11176633" y="2789604"/>
              <a:ext cx="389373" cy="258428"/>
            </a:xfrm>
            <a:custGeom>
              <a:rect b="b" l="l" r="r" t="t"/>
              <a:pathLst>
                <a:path extrusionOk="0" h="258428" w="389373">
                  <a:moveTo>
                    <a:pt x="12520" y="258428"/>
                  </a:moveTo>
                  <a:cubicBezTo>
                    <a:pt x="12186" y="258428"/>
                    <a:pt x="11851" y="258403"/>
                    <a:pt x="11432" y="258370"/>
                  </a:cubicBezTo>
                  <a:cubicBezTo>
                    <a:pt x="8670" y="258060"/>
                    <a:pt x="6243" y="256629"/>
                    <a:pt x="4653" y="254411"/>
                  </a:cubicBezTo>
                  <a:cubicBezTo>
                    <a:pt x="217" y="248401"/>
                    <a:pt x="-17443" y="213550"/>
                    <a:pt x="65165" y="117735"/>
                  </a:cubicBezTo>
                  <a:cubicBezTo>
                    <a:pt x="110110" y="65676"/>
                    <a:pt x="169116" y="26222"/>
                    <a:pt x="231469" y="6645"/>
                  </a:cubicBezTo>
                  <a:cubicBezTo>
                    <a:pt x="232390" y="6344"/>
                    <a:pt x="233059" y="6135"/>
                    <a:pt x="233478" y="5992"/>
                  </a:cubicBezTo>
                  <a:cubicBezTo>
                    <a:pt x="259172" y="-3758"/>
                    <a:pt x="287294" y="-1557"/>
                    <a:pt x="312570" y="12211"/>
                  </a:cubicBezTo>
                  <a:cubicBezTo>
                    <a:pt x="344542" y="29645"/>
                    <a:pt x="369400" y="64253"/>
                    <a:pt x="377602" y="102544"/>
                  </a:cubicBezTo>
                  <a:lnTo>
                    <a:pt x="377602" y="102544"/>
                  </a:lnTo>
                  <a:lnTo>
                    <a:pt x="389152" y="156922"/>
                  </a:lnTo>
                  <a:cubicBezTo>
                    <a:pt x="390073" y="161190"/>
                    <a:pt x="388064" y="165542"/>
                    <a:pt x="384215" y="167601"/>
                  </a:cubicBezTo>
                  <a:cubicBezTo>
                    <a:pt x="380364" y="169635"/>
                    <a:pt x="375677" y="168923"/>
                    <a:pt x="372581" y="165802"/>
                  </a:cubicBezTo>
                  <a:cubicBezTo>
                    <a:pt x="372245" y="165425"/>
                    <a:pt x="334331" y="127427"/>
                    <a:pt x="279427" y="123334"/>
                  </a:cubicBezTo>
                  <a:cubicBezTo>
                    <a:pt x="276832" y="123150"/>
                    <a:pt x="274238" y="123050"/>
                    <a:pt x="271559" y="123050"/>
                  </a:cubicBezTo>
                  <a:cubicBezTo>
                    <a:pt x="172129" y="123050"/>
                    <a:pt x="20555" y="254645"/>
                    <a:pt x="18965" y="256001"/>
                  </a:cubicBezTo>
                  <a:cubicBezTo>
                    <a:pt x="17208" y="257566"/>
                    <a:pt x="14948" y="258428"/>
                    <a:pt x="12520" y="258428"/>
                  </a:cubicBezTo>
                  <a:close/>
                  <a:moveTo>
                    <a:pt x="266119" y="19509"/>
                  </a:moveTo>
                  <a:cubicBezTo>
                    <a:pt x="258085" y="19509"/>
                    <a:pt x="249464" y="20882"/>
                    <a:pt x="240424" y="24314"/>
                  </a:cubicBezTo>
                  <a:cubicBezTo>
                    <a:pt x="239839" y="24514"/>
                    <a:pt x="238834" y="24849"/>
                    <a:pt x="237328" y="25335"/>
                  </a:cubicBezTo>
                  <a:cubicBezTo>
                    <a:pt x="178406" y="43831"/>
                    <a:pt x="122580" y="81193"/>
                    <a:pt x="79980" y="130532"/>
                  </a:cubicBezTo>
                  <a:cubicBezTo>
                    <a:pt x="35035" y="182666"/>
                    <a:pt x="22982" y="213358"/>
                    <a:pt x="20388" y="229277"/>
                  </a:cubicBezTo>
                  <a:cubicBezTo>
                    <a:pt x="63073" y="194384"/>
                    <a:pt x="190877" y="96811"/>
                    <a:pt x="280850" y="103816"/>
                  </a:cubicBezTo>
                  <a:cubicBezTo>
                    <a:pt x="316839" y="106486"/>
                    <a:pt x="345798" y="121468"/>
                    <a:pt x="364294" y="134073"/>
                  </a:cubicBezTo>
                  <a:lnTo>
                    <a:pt x="358436" y="106637"/>
                  </a:lnTo>
                  <a:cubicBezTo>
                    <a:pt x="351489" y="73786"/>
                    <a:pt x="330231" y="44191"/>
                    <a:pt x="303196" y="29411"/>
                  </a:cubicBezTo>
                  <a:cubicBezTo>
                    <a:pt x="293906" y="24339"/>
                    <a:pt x="281101" y="19518"/>
                    <a:pt x="266119" y="1951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24"/>
            <p:cNvSpPr/>
            <p:nvPr/>
          </p:nvSpPr>
          <p:spPr>
            <a:xfrm>
              <a:off x="11485153" y="3157161"/>
              <a:ext cx="366435" cy="262096"/>
            </a:xfrm>
            <a:custGeom>
              <a:rect b="b" l="l" r="r" t="t"/>
              <a:pathLst>
                <a:path extrusionOk="0" h="262096" w="366435">
                  <a:moveTo>
                    <a:pt x="226096" y="262097"/>
                  </a:moveTo>
                  <a:cubicBezTo>
                    <a:pt x="221074" y="262097"/>
                    <a:pt x="216052" y="261887"/>
                    <a:pt x="211115" y="261477"/>
                  </a:cubicBezTo>
                  <a:cubicBezTo>
                    <a:pt x="147840" y="256196"/>
                    <a:pt x="120054" y="217344"/>
                    <a:pt x="93187" y="179773"/>
                  </a:cubicBezTo>
                  <a:cubicBezTo>
                    <a:pt x="73184" y="151743"/>
                    <a:pt x="54268" y="125279"/>
                    <a:pt x="20957" y="112063"/>
                  </a:cubicBezTo>
                  <a:cubicBezTo>
                    <a:pt x="535" y="103944"/>
                    <a:pt x="-1390" y="93223"/>
                    <a:pt x="619" y="85657"/>
                  </a:cubicBezTo>
                  <a:cubicBezTo>
                    <a:pt x="2795" y="77254"/>
                    <a:pt x="7984" y="57560"/>
                    <a:pt x="149431" y="25789"/>
                  </a:cubicBezTo>
                  <a:cubicBezTo>
                    <a:pt x="210278" y="12130"/>
                    <a:pt x="286357" y="-935"/>
                    <a:pt x="294225" y="53"/>
                  </a:cubicBezTo>
                  <a:cubicBezTo>
                    <a:pt x="344024" y="6999"/>
                    <a:pt x="358252" y="59134"/>
                    <a:pt x="366036" y="146839"/>
                  </a:cubicBezTo>
                  <a:lnTo>
                    <a:pt x="366036" y="146839"/>
                  </a:lnTo>
                  <a:cubicBezTo>
                    <a:pt x="369802" y="189122"/>
                    <a:pt x="346702" y="228317"/>
                    <a:pt x="308621" y="244378"/>
                  </a:cubicBezTo>
                  <a:cubicBezTo>
                    <a:pt x="280582" y="256154"/>
                    <a:pt x="252879" y="262097"/>
                    <a:pt x="226096" y="262097"/>
                  </a:cubicBezTo>
                  <a:close/>
                  <a:moveTo>
                    <a:pt x="20204" y="89591"/>
                  </a:moveTo>
                  <a:cubicBezTo>
                    <a:pt x="21208" y="90470"/>
                    <a:pt x="23551" y="92009"/>
                    <a:pt x="28239" y="93859"/>
                  </a:cubicBezTo>
                  <a:cubicBezTo>
                    <a:pt x="66822" y="109209"/>
                    <a:pt x="88333" y="139298"/>
                    <a:pt x="109173" y="168390"/>
                  </a:cubicBezTo>
                  <a:cubicBezTo>
                    <a:pt x="134533" y="203903"/>
                    <a:pt x="158470" y="237440"/>
                    <a:pt x="212789" y="241959"/>
                  </a:cubicBezTo>
                  <a:cubicBezTo>
                    <a:pt x="240994" y="244361"/>
                    <a:pt x="270706" y="239080"/>
                    <a:pt x="301004" y="226333"/>
                  </a:cubicBezTo>
                  <a:cubicBezTo>
                    <a:pt x="331219" y="213595"/>
                    <a:pt x="349547" y="182359"/>
                    <a:pt x="346535" y="148588"/>
                  </a:cubicBezTo>
                  <a:cubicBezTo>
                    <a:pt x="338416" y="57125"/>
                    <a:pt x="324606" y="24408"/>
                    <a:pt x="292132" y="19537"/>
                  </a:cubicBezTo>
                  <a:cubicBezTo>
                    <a:pt x="266688" y="20156"/>
                    <a:pt x="37613" y="63896"/>
                    <a:pt x="20204" y="89599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24"/>
            <p:cNvSpPr/>
            <p:nvPr/>
          </p:nvSpPr>
          <p:spPr>
            <a:xfrm>
              <a:off x="11708044" y="3298852"/>
              <a:ext cx="54285" cy="54285"/>
            </a:xfrm>
            <a:custGeom>
              <a:rect b="b" l="l" r="r" t="t"/>
              <a:pathLst>
                <a:path extrusionOk="0" h="54285" w="54285">
                  <a:moveTo>
                    <a:pt x="54285" y="27143"/>
                  </a:moveTo>
                  <a:cubicBezTo>
                    <a:pt x="54285" y="42133"/>
                    <a:pt x="42133" y="54285"/>
                    <a:pt x="27143" y="54285"/>
                  </a:cubicBezTo>
                  <a:cubicBezTo>
                    <a:pt x="12153" y="54285"/>
                    <a:pt x="0" y="42133"/>
                    <a:pt x="0" y="27143"/>
                  </a:cubicBezTo>
                  <a:cubicBezTo>
                    <a:pt x="0" y="12152"/>
                    <a:pt x="12153" y="0"/>
                    <a:pt x="27143" y="0"/>
                  </a:cubicBezTo>
                  <a:cubicBezTo>
                    <a:pt x="42133" y="0"/>
                    <a:pt x="54285" y="12152"/>
                    <a:pt x="54285" y="2714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24"/>
            <p:cNvSpPr/>
            <p:nvPr/>
          </p:nvSpPr>
          <p:spPr>
            <a:xfrm>
              <a:off x="11485153" y="3157161"/>
              <a:ext cx="366435" cy="262096"/>
            </a:xfrm>
            <a:custGeom>
              <a:rect b="b" l="l" r="r" t="t"/>
              <a:pathLst>
                <a:path extrusionOk="0" h="262096" w="366435">
                  <a:moveTo>
                    <a:pt x="226096" y="262097"/>
                  </a:moveTo>
                  <a:cubicBezTo>
                    <a:pt x="221074" y="262097"/>
                    <a:pt x="216052" y="261887"/>
                    <a:pt x="211115" y="261477"/>
                  </a:cubicBezTo>
                  <a:cubicBezTo>
                    <a:pt x="147840" y="256196"/>
                    <a:pt x="120054" y="217344"/>
                    <a:pt x="93187" y="179773"/>
                  </a:cubicBezTo>
                  <a:cubicBezTo>
                    <a:pt x="73184" y="151743"/>
                    <a:pt x="54268" y="125279"/>
                    <a:pt x="20957" y="112063"/>
                  </a:cubicBezTo>
                  <a:cubicBezTo>
                    <a:pt x="535" y="103944"/>
                    <a:pt x="-1390" y="93223"/>
                    <a:pt x="619" y="85657"/>
                  </a:cubicBezTo>
                  <a:cubicBezTo>
                    <a:pt x="2795" y="77254"/>
                    <a:pt x="7984" y="57560"/>
                    <a:pt x="149431" y="25789"/>
                  </a:cubicBezTo>
                  <a:cubicBezTo>
                    <a:pt x="210278" y="12130"/>
                    <a:pt x="286357" y="-935"/>
                    <a:pt x="294225" y="53"/>
                  </a:cubicBezTo>
                  <a:cubicBezTo>
                    <a:pt x="344024" y="6999"/>
                    <a:pt x="358252" y="59134"/>
                    <a:pt x="366036" y="146839"/>
                  </a:cubicBezTo>
                  <a:lnTo>
                    <a:pt x="366036" y="146839"/>
                  </a:lnTo>
                  <a:cubicBezTo>
                    <a:pt x="369802" y="189122"/>
                    <a:pt x="346702" y="228317"/>
                    <a:pt x="308621" y="244378"/>
                  </a:cubicBezTo>
                  <a:cubicBezTo>
                    <a:pt x="280582" y="256154"/>
                    <a:pt x="252879" y="262097"/>
                    <a:pt x="226096" y="262097"/>
                  </a:cubicBezTo>
                  <a:close/>
                  <a:moveTo>
                    <a:pt x="20204" y="89591"/>
                  </a:moveTo>
                  <a:cubicBezTo>
                    <a:pt x="21208" y="90470"/>
                    <a:pt x="23551" y="92009"/>
                    <a:pt x="28239" y="93859"/>
                  </a:cubicBezTo>
                  <a:cubicBezTo>
                    <a:pt x="66822" y="109209"/>
                    <a:pt x="88333" y="139298"/>
                    <a:pt x="109173" y="168390"/>
                  </a:cubicBezTo>
                  <a:cubicBezTo>
                    <a:pt x="134533" y="203903"/>
                    <a:pt x="158470" y="237440"/>
                    <a:pt x="212789" y="241959"/>
                  </a:cubicBezTo>
                  <a:cubicBezTo>
                    <a:pt x="240994" y="244361"/>
                    <a:pt x="270706" y="239080"/>
                    <a:pt x="301004" y="226333"/>
                  </a:cubicBezTo>
                  <a:cubicBezTo>
                    <a:pt x="331219" y="213595"/>
                    <a:pt x="349547" y="182359"/>
                    <a:pt x="346535" y="148588"/>
                  </a:cubicBezTo>
                  <a:cubicBezTo>
                    <a:pt x="338416" y="57125"/>
                    <a:pt x="324606" y="24408"/>
                    <a:pt x="292132" y="19537"/>
                  </a:cubicBezTo>
                  <a:cubicBezTo>
                    <a:pt x="266688" y="20156"/>
                    <a:pt x="37613" y="63896"/>
                    <a:pt x="20204" y="89599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24"/>
            <p:cNvSpPr/>
            <p:nvPr/>
          </p:nvSpPr>
          <p:spPr>
            <a:xfrm>
              <a:off x="11486852" y="3209516"/>
              <a:ext cx="61655" cy="42633"/>
            </a:xfrm>
            <a:custGeom>
              <a:rect b="b" l="l" r="r" t="t"/>
              <a:pathLst>
                <a:path extrusionOk="0" h="42633" w="61655">
                  <a:moveTo>
                    <a:pt x="9801" y="42634"/>
                  </a:moveTo>
                  <a:cubicBezTo>
                    <a:pt x="8128" y="42634"/>
                    <a:pt x="6537" y="42232"/>
                    <a:pt x="5031" y="41395"/>
                  </a:cubicBezTo>
                  <a:cubicBezTo>
                    <a:pt x="511" y="38876"/>
                    <a:pt x="-1247" y="33310"/>
                    <a:pt x="929" y="28648"/>
                  </a:cubicBezTo>
                  <a:cubicBezTo>
                    <a:pt x="8462" y="12754"/>
                    <a:pt x="30390" y="5380"/>
                    <a:pt x="46209" y="1212"/>
                  </a:cubicBezTo>
                  <a:cubicBezTo>
                    <a:pt x="46879" y="1012"/>
                    <a:pt x="47465" y="869"/>
                    <a:pt x="47883" y="752"/>
                  </a:cubicBezTo>
                  <a:cubicBezTo>
                    <a:pt x="48469" y="526"/>
                    <a:pt x="49054" y="367"/>
                    <a:pt x="49640" y="242"/>
                  </a:cubicBezTo>
                  <a:cubicBezTo>
                    <a:pt x="54662" y="-888"/>
                    <a:pt x="59768" y="2041"/>
                    <a:pt x="61274" y="7021"/>
                  </a:cubicBezTo>
                  <a:cubicBezTo>
                    <a:pt x="62697" y="12001"/>
                    <a:pt x="60019" y="17265"/>
                    <a:pt x="55165" y="19006"/>
                  </a:cubicBezTo>
                  <a:cubicBezTo>
                    <a:pt x="25285" y="29644"/>
                    <a:pt x="19176" y="36365"/>
                    <a:pt x="18003" y="38164"/>
                  </a:cubicBezTo>
                  <a:cubicBezTo>
                    <a:pt x="16162" y="41052"/>
                    <a:pt x="12982" y="42634"/>
                    <a:pt x="9801" y="42634"/>
                  </a:cubicBezTo>
                  <a:close/>
                  <a:moveTo>
                    <a:pt x="51984" y="10369"/>
                  </a:moveTo>
                  <a:lnTo>
                    <a:pt x="51817" y="9783"/>
                  </a:lnTo>
                  <a:lnTo>
                    <a:pt x="51984" y="10369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24"/>
            <p:cNvSpPr/>
            <p:nvPr/>
          </p:nvSpPr>
          <p:spPr>
            <a:xfrm>
              <a:off x="11485233" y="3232572"/>
              <a:ext cx="21204" cy="25277"/>
            </a:xfrm>
            <a:custGeom>
              <a:rect b="b" l="l" r="r" t="t"/>
              <a:pathLst>
                <a:path extrusionOk="0" h="25277" w="21204">
                  <a:moveTo>
                    <a:pt x="9830" y="25269"/>
                  </a:moveTo>
                  <a:cubicBezTo>
                    <a:pt x="4976" y="25269"/>
                    <a:pt x="791" y="21637"/>
                    <a:pt x="121" y="16749"/>
                  </a:cubicBezTo>
                  <a:cubicBezTo>
                    <a:pt x="-214" y="13862"/>
                    <a:pt x="-46" y="9401"/>
                    <a:pt x="3134" y="4479"/>
                  </a:cubicBezTo>
                  <a:cubicBezTo>
                    <a:pt x="5980" y="152"/>
                    <a:pt x="11671" y="-1271"/>
                    <a:pt x="16107" y="1232"/>
                  </a:cubicBezTo>
                  <a:cubicBezTo>
                    <a:pt x="20627" y="3726"/>
                    <a:pt x="22469" y="9292"/>
                    <a:pt x="20292" y="13954"/>
                  </a:cubicBezTo>
                  <a:cubicBezTo>
                    <a:pt x="19873" y="14724"/>
                    <a:pt x="19706" y="15485"/>
                    <a:pt x="19623" y="16255"/>
                  </a:cubicBezTo>
                  <a:cubicBezTo>
                    <a:pt x="19204" y="21252"/>
                    <a:pt x="15103" y="25144"/>
                    <a:pt x="10081" y="25278"/>
                  </a:cubicBezTo>
                  <a:lnTo>
                    <a:pt x="9830" y="25278"/>
                  </a:lnTo>
                  <a:close/>
                  <a:moveTo>
                    <a:pt x="18450" y="14355"/>
                  </a:moveTo>
                  <a:lnTo>
                    <a:pt x="19623" y="15075"/>
                  </a:lnTo>
                  <a:cubicBezTo>
                    <a:pt x="19623" y="14958"/>
                    <a:pt x="19623" y="14623"/>
                    <a:pt x="19539" y="14213"/>
                  </a:cubicBezTo>
                  <a:lnTo>
                    <a:pt x="18450" y="14355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24"/>
            <p:cNvSpPr/>
            <p:nvPr/>
          </p:nvSpPr>
          <p:spPr>
            <a:xfrm>
              <a:off x="11485291" y="3157165"/>
              <a:ext cx="366298" cy="262091"/>
            </a:xfrm>
            <a:custGeom>
              <a:rect b="b" l="l" r="r" t="t"/>
              <a:pathLst>
                <a:path extrusionOk="0" h="262091" w="366298">
                  <a:moveTo>
                    <a:pt x="225958" y="262092"/>
                  </a:moveTo>
                  <a:cubicBezTo>
                    <a:pt x="220936" y="262092"/>
                    <a:pt x="215915" y="261883"/>
                    <a:pt x="210977" y="261473"/>
                  </a:cubicBezTo>
                  <a:cubicBezTo>
                    <a:pt x="152976" y="256635"/>
                    <a:pt x="124603" y="223500"/>
                    <a:pt x="98238" y="187025"/>
                  </a:cubicBezTo>
                  <a:lnTo>
                    <a:pt x="93049" y="179785"/>
                  </a:lnTo>
                  <a:cubicBezTo>
                    <a:pt x="73046" y="151747"/>
                    <a:pt x="54130" y="125274"/>
                    <a:pt x="20820" y="112050"/>
                  </a:cubicBezTo>
                  <a:cubicBezTo>
                    <a:pt x="16133" y="110167"/>
                    <a:pt x="1737" y="104450"/>
                    <a:pt x="63" y="92164"/>
                  </a:cubicBezTo>
                  <a:cubicBezTo>
                    <a:pt x="-21" y="91486"/>
                    <a:pt x="-21" y="90791"/>
                    <a:pt x="63" y="90105"/>
                  </a:cubicBezTo>
                  <a:cubicBezTo>
                    <a:pt x="314" y="86983"/>
                    <a:pt x="1151" y="83928"/>
                    <a:pt x="2490" y="81024"/>
                  </a:cubicBezTo>
                  <a:cubicBezTo>
                    <a:pt x="2657" y="80622"/>
                    <a:pt x="2908" y="80229"/>
                    <a:pt x="3160" y="79860"/>
                  </a:cubicBezTo>
                  <a:cubicBezTo>
                    <a:pt x="6842" y="74161"/>
                    <a:pt x="15714" y="65172"/>
                    <a:pt x="50113" y="52894"/>
                  </a:cubicBezTo>
                  <a:cubicBezTo>
                    <a:pt x="127449" y="25307"/>
                    <a:pt x="284713" y="-1283"/>
                    <a:pt x="294087" y="48"/>
                  </a:cubicBezTo>
                  <a:cubicBezTo>
                    <a:pt x="343886" y="6995"/>
                    <a:pt x="358115" y="59129"/>
                    <a:pt x="365898" y="146834"/>
                  </a:cubicBezTo>
                  <a:lnTo>
                    <a:pt x="365898" y="146834"/>
                  </a:lnTo>
                  <a:cubicBezTo>
                    <a:pt x="369664" y="189117"/>
                    <a:pt x="346565" y="228312"/>
                    <a:pt x="308483" y="244373"/>
                  </a:cubicBezTo>
                  <a:cubicBezTo>
                    <a:pt x="280445" y="256149"/>
                    <a:pt x="252741" y="262092"/>
                    <a:pt x="225958" y="262092"/>
                  </a:cubicBezTo>
                  <a:close/>
                  <a:moveTo>
                    <a:pt x="20234" y="89686"/>
                  </a:moveTo>
                  <a:cubicBezTo>
                    <a:pt x="21321" y="90582"/>
                    <a:pt x="23581" y="92063"/>
                    <a:pt x="28101" y="93855"/>
                  </a:cubicBezTo>
                  <a:cubicBezTo>
                    <a:pt x="66685" y="109204"/>
                    <a:pt x="88195" y="139301"/>
                    <a:pt x="109036" y="168394"/>
                  </a:cubicBezTo>
                  <a:lnTo>
                    <a:pt x="114141" y="175558"/>
                  </a:lnTo>
                  <a:cubicBezTo>
                    <a:pt x="138580" y="209430"/>
                    <a:pt x="162852" y="237795"/>
                    <a:pt x="212567" y="241938"/>
                  </a:cubicBezTo>
                  <a:cubicBezTo>
                    <a:pt x="240857" y="244340"/>
                    <a:pt x="270569" y="239059"/>
                    <a:pt x="300866" y="226312"/>
                  </a:cubicBezTo>
                  <a:cubicBezTo>
                    <a:pt x="331081" y="213573"/>
                    <a:pt x="349410" y="182338"/>
                    <a:pt x="346397" y="148567"/>
                  </a:cubicBezTo>
                  <a:cubicBezTo>
                    <a:pt x="338278" y="57129"/>
                    <a:pt x="324469" y="24395"/>
                    <a:pt x="291995" y="19524"/>
                  </a:cubicBezTo>
                  <a:cubicBezTo>
                    <a:pt x="279440" y="20051"/>
                    <a:pt x="133223" y="44030"/>
                    <a:pt x="56641" y="71349"/>
                  </a:cubicBezTo>
                  <a:cubicBezTo>
                    <a:pt x="30361" y="80748"/>
                    <a:pt x="22494" y="87092"/>
                    <a:pt x="20234" y="896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24"/>
            <p:cNvSpPr/>
            <p:nvPr/>
          </p:nvSpPr>
          <p:spPr>
            <a:xfrm>
              <a:off x="11339388" y="2196027"/>
              <a:ext cx="237724" cy="273969"/>
            </a:xfrm>
            <a:custGeom>
              <a:rect b="b" l="l" r="r" t="t"/>
              <a:pathLst>
                <a:path extrusionOk="0" h="273969" w="237724">
                  <a:moveTo>
                    <a:pt x="163375" y="14526"/>
                  </a:moveTo>
                  <a:cubicBezTo>
                    <a:pt x="141195" y="2474"/>
                    <a:pt x="115501" y="-1602"/>
                    <a:pt x="89639" y="549"/>
                  </a:cubicBezTo>
                  <a:cubicBezTo>
                    <a:pt x="91061" y="5110"/>
                    <a:pt x="92568" y="9789"/>
                    <a:pt x="94075" y="14727"/>
                  </a:cubicBezTo>
                  <a:cubicBezTo>
                    <a:pt x="111902" y="74368"/>
                    <a:pt x="109726" y="117631"/>
                    <a:pt x="95916" y="125766"/>
                  </a:cubicBezTo>
                  <a:cubicBezTo>
                    <a:pt x="69300" y="141376"/>
                    <a:pt x="32641" y="114250"/>
                    <a:pt x="0" y="61488"/>
                  </a:cubicBezTo>
                  <a:cubicBezTo>
                    <a:pt x="3515" y="89559"/>
                    <a:pt x="15819" y="126109"/>
                    <a:pt x="35738" y="163681"/>
                  </a:cubicBezTo>
                  <a:cubicBezTo>
                    <a:pt x="51808" y="194112"/>
                    <a:pt x="70389" y="220343"/>
                    <a:pt x="88383" y="239517"/>
                  </a:cubicBezTo>
                  <a:cubicBezTo>
                    <a:pt x="107215" y="259588"/>
                    <a:pt x="131152" y="272377"/>
                    <a:pt x="139940" y="273841"/>
                  </a:cubicBezTo>
                  <a:cubicBezTo>
                    <a:pt x="156930" y="276653"/>
                    <a:pt x="193338" y="232303"/>
                    <a:pt x="207650" y="220954"/>
                  </a:cubicBezTo>
                  <a:cubicBezTo>
                    <a:pt x="267325" y="173532"/>
                    <a:pt x="230667" y="51059"/>
                    <a:pt x="163375" y="1453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24"/>
            <p:cNvSpPr/>
            <p:nvPr/>
          </p:nvSpPr>
          <p:spPr>
            <a:xfrm>
              <a:off x="11429027" y="2196027"/>
              <a:ext cx="148085" cy="270761"/>
            </a:xfrm>
            <a:custGeom>
              <a:rect b="b" l="l" r="r" t="t"/>
              <a:pathLst>
                <a:path extrusionOk="0" h="270761" w="148085">
                  <a:moveTo>
                    <a:pt x="73736" y="14526"/>
                  </a:moveTo>
                  <a:cubicBezTo>
                    <a:pt x="51556" y="2474"/>
                    <a:pt x="25862" y="-1602"/>
                    <a:pt x="0" y="549"/>
                  </a:cubicBezTo>
                  <a:cubicBezTo>
                    <a:pt x="1506" y="5110"/>
                    <a:pt x="2929" y="9789"/>
                    <a:pt x="4436" y="14727"/>
                  </a:cubicBezTo>
                  <a:cubicBezTo>
                    <a:pt x="5859" y="19556"/>
                    <a:pt x="7114" y="24226"/>
                    <a:pt x="8285" y="28829"/>
                  </a:cubicBezTo>
                  <a:cubicBezTo>
                    <a:pt x="20170" y="31139"/>
                    <a:pt x="31553" y="35023"/>
                    <a:pt x="42099" y="40765"/>
                  </a:cubicBezTo>
                  <a:cubicBezTo>
                    <a:pt x="109390" y="77298"/>
                    <a:pt x="146050" y="199770"/>
                    <a:pt x="86374" y="247192"/>
                  </a:cubicBezTo>
                  <a:cubicBezTo>
                    <a:pt x="80767" y="251620"/>
                    <a:pt x="71811" y="261061"/>
                    <a:pt x="62018" y="270761"/>
                  </a:cubicBezTo>
                  <a:cubicBezTo>
                    <a:pt x="80515" y="260760"/>
                    <a:pt x="106461" y="230118"/>
                    <a:pt x="118011" y="220954"/>
                  </a:cubicBezTo>
                  <a:cubicBezTo>
                    <a:pt x="177687" y="173532"/>
                    <a:pt x="141028" y="51059"/>
                    <a:pt x="73736" y="1453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24"/>
            <p:cNvSpPr/>
            <p:nvPr/>
          </p:nvSpPr>
          <p:spPr>
            <a:xfrm>
              <a:off x="11329599" y="2186246"/>
              <a:ext cx="257274" cy="293548"/>
            </a:xfrm>
            <a:custGeom>
              <a:rect b="b" l="l" r="r" t="t"/>
              <a:pathLst>
                <a:path extrusionOk="0" h="293548" w="257274">
                  <a:moveTo>
                    <a:pt x="151402" y="293541"/>
                  </a:moveTo>
                  <a:cubicBezTo>
                    <a:pt x="150314" y="293541"/>
                    <a:pt x="149227" y="293457"/>
                    <a:pt x="148138" y="293281"/>
                  </a:cubicBezTo>
                  <a:cubicBezTo>
                    <a:pt x="137174" y="291465"/>
                    <a:pt x="111228" y="277496"/>
                    <a:pt x="91058" y="255994"/>
                  </a:cubicBezTo>
                  <a:cubicBezTo>
                    <a:pt x="71640" y="235321"/>
                    <a:pt x="52892" y="208363"/>
                    <a:pt x="36906" y="178040"/>
                  </a:cubicBezTo>
                  <a:cubicBezTo>
                    <a:pt x="16987" y="140561"/>
                    <a:pt x="3930" y="103073"/>
                    <a:pt x="80" y="72483"/>
                  </a:cubicBezTo>
                  <a:cubicBezTo>
                    <a:pt x="-506" y="67913"/>
                    <a:pt x="2172" y="63569"/>
                    <a:pt x="6525" y="62037"/>
                  </a:cubicBezTo>
                  <a:cubicBezTo>
                    <a:pt x="10876" y="60514"/>
                    <a:pt x="15647" y="62205"/>
                    <a:pt x="18075" y="66113"/>
                  </a:cubicBezTo>
                  <a:cubicBezTo>
                    <a:pt x="48289" y="114891"/>
                    <a:pt x="80679" y="138845"/>
                    <a:pt x="100766" y="127111"/>
                  </a:cubicBezTo>
                  <a:cubicBezTo>
                    <a:pt x="106625" y="123638"/>
                    <a:pt x="113237" y="89983"/>
                    <a:pt x="94489" y="27329"/>
                  </a:cubicBezTo>
                  <a:cubicBezTo>
                    <a:pt x="92983" y="22466"/>
                    <a:pt x="91560" y="17837"/>
                    <a:pt x="90053" y="13343"/>
                  </a:cubicBezTo>
                  <a:cubicBezTo>
                    <a:pt x="89216" y="10497"/>
                    <a:pt x="89635" y="7392"/>
                    <a:pt x="91309" y="4906"/>
                  </a:cubicBezTo>
                  <a:cubicBezTo>
                    <a:pt x="92898" y="2421"/>
                    <a:pt x="95661" y="830"/>
                    <a:pt x="98590" y="579"/>
                  </a:cubicBezTo>
                  <a:cubicBezTo>
                    <a:pt x="127717" y="-1848"/>
                    <a:pt x="155169" y="3383"/>
                    <a:pt x="177850" y="15703"/>
                  </a:cubicBezTo>
                  <a:lnTo>
                    <a:pt x="177850" y="15703"/>
                  </a:lnTo>
                  <a:cubicBezTo>
                    <a:pt x="219531" y="38343"/>
                    <a:pt x="252005" y="92268"/>
                    <a:pt x="256692" y="146830"/>
                  </a:cubicBezTo>
                  <a:cubicBezTo>
                    <a:pt x="260124" y="186142"/>
                    <a:pt x="248322" y="218666"/>
                    <a:pt x="223464" y="238402"/>
                  </a:cubicBezTo>
                  <a:cubicBezTo>
                    <a:pt x="219950" y="241222"/>
                    <a:pt x="214174" y="247039"/>
                    <a:pt x="208065" y="253199"/>
                  </a:cubicBezTo>
                  <a:cubicBezTo>
                    <a:pt x="184713" y="276659"/>
                    <a:pt x="166719" y="293549"/>
                    <a:pt x="151402" y="293549"/>
                  </a:cubicBezTo>
                  <a:close/>
                  <a:moveTo>
                    <a:pt x="30963" y="116097"/>
                  </a:moveTo>
                  <a:cubicBezTo>
                    <a:pt x="36906" y="133162"/>
                    <a:pt x="44773" y="151157"/>
                    <a:pt x="54147" y="168859"/>
                  </a:cubicBezTo>
                  <a:cubicBezTo>
                    <a:pt x="69213" y="197265"/>
                    <a:pt x="87375" y="223445"/>
                    <a:pt x="105370" y="242595"/>
                  </a:cubicBezTo>
                  <a:cubicBezTo>
                    <a:pt x="123866" y="262347"/>
                    <a:pt x="145711" y="273035"/>
                    <a:pt x="151319" y="273956"/>
                  </a:cubicBezTo>
                  <a:cubicBezTo>
                    <a:pt x="151402" y="273964"/>
                    <a:pt x="151570" y="273972"/>
                    <a:pt x="151653" y="273972"/>
                  </a:cubicBezTo>
                  <a:cubicBezTo>
                    <a:pt x="159772" y="273972"/>
                    <a:pt x="184713" y="248905"/>
                    <a:pt x="194171" y="239389"/>
                  </a:cubicBezTo>
                  <a:cubicBezTo>
                    <a:pt x="200951" y="232526"/>
                    <a:pt x="206893" y="226600"/>
                    <a:pt x="211328" y="223068"/>
                  </a:cubicBezTo>
                  <a:cubicBezTo>
                    <a:pt x="230830" y="207551"/>
                    <a:pt x="240037" y="181078"/>
                    <a:pt x="237191" y="148529"/>
                  </a:cubicBezTo>
                  <a:cubicBezTo>
                    <a:pt x="233089" y="100914"/>
                    <a:pt x="204214" y="52287"/>
                    <a:pt x="168477" y="32919"/>
                  </a:cubicBezTo>
                  <a:lnTo>
                    <a:pt x="168477" y="32919"/>
                  </a:lnTo>
                  <a:cubicBezTo>
                    <a:pt x="152323" y="24148"/>
                    <a:pt x="133240" y="19612"/>
                    <a:pt x="112567" y="19587"/>
                  </a:cubicBezTo>
                  <a:cubicBezTo>
                    <a:pt x="112819" y="20290"/>
                    <a:pt x="112986" y="20993"/>
                    <a:pt x="113237" y="21704"/>
                  </a:cubicBezTo>
                  <a:cubicBezTo>
                    <a:pt x="128553" y="72834"/>
                    <a:pt x="133659" y="130467"/>
                    <a:pt x="110642" y="144001"/>
                  </a:cubicBezTo>
                  <a:cubicBezTo>
                    <a:pt x="87793" y="157476"/>
                    <a:pt x="59337" y="147064"/>
                    <a:pt x="30963" y="1161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24"/>
            <p:cNvSpPr/>
            <p:nvPr/>
          </p:nvSpPr>
          <p:spPr>
            <a:xfrm>
              <a:off x="11316109" y="2091310"/>
              <a:ext cx="128417" cy="242032"/>
            </a:xfrm>
            <a:custGeom>
              <a:rect b="b" l="l" r="r" t="t"/>
              <a:pathLst>
                <a:path extrusionOk="0" h="242032" w="128417">
                  <a:moveTo>
                    <a:pt x="112918" y="105265"/>
                  </a:moveTo>
                  <a:cubicBezTo>
                    <a:pt x="75003" y="-11725"/>
                    <a:pt x="38595" y="-7038"/>
                    <a:pt x="12315" y="7341"/>
                  </a:cubicBezTo>
                  <a:cubicBezTo>
                    <a:pt x="-15053" y="22272"/>
                    <a:pt x="9972" y="129018"/>
                    <a:pt x="22359" y="164731"/>
                  </a:cubicBezTo>
                  <a:cubicBezTo>
                    <a:pt x="22526" y="165284"/>
                    <a:pt x="22945" y="165702"/>
                    <a:pt x="23279" y="166205"/>
                  </a:cubicBezTo>
                  <a:cubicBezTo>
                    <a:pt x="55921" y="218966"/>
                    <a:pt x="89818" y="253374"/>
                    <a:pt x="116935" y="238585"/>
                  </a:cubicBezTo>
                  <a:cubicBezTo>
                    <a:pt x="144304" y="223653"/>
                    <a:pt x="114340" y="109827"/>
                    <a:pt x="112918" y="1052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24"/>
            <p:cNvSpPr/>
            <p:nvPr/>
          </p:nvSpPr>
          <p:spPr>
            <a:xfrm>
              <a:off x="11306241" y="2081499"/>
              <a:ext cx="147994" cy="261695"/>
            </a:xfrm>
            <a:custGeom>
              <a:rect b="b" l="l" r="r" t="t"/>
              <a:pathLst>
                <a:path extrusionOk="0" h="261695" w="147994">
                  <a:moveTo>
                    <a:pt x="113496" y="261695"/>
                  </a:moveTo>
                  <a:cubicBezTo>
                    <a:pt x="87717" y="261695"/>
                    <a:pt x="58005" y="234728"/>
                    <a:pt x="24862" y="181163"/>
                  </a:cubicBezTo>
                  <a:cubicBezTo>
                    <a:pt x="24527" y="180820"/>
                    <a:pt x="23607" y="179573"/>
                    <a:pt x="22936" y="177731"/>
                  </a:cubicBezTo>
                  <a:cubicBezTo>
                    <a:pt x="22434" y="176292"/>
                    <a:pt x="-24603" y="31523"/>
                    <a:pt x="17496" y="8557"/>
                  </a:cubicBezTo>
                  <a:cubicBezTo>
                    <a:pt x="28210" y="2706"/>
                    <a:pt x="44614" y="-4215"/>
                    <a:pt x="63446" y="3267"/>
                  </a:cubicBezTo>
                  <a:cubicBezTo>
                    <a:pt x="89224" y="13562"/>
                    <a:pt x="111738" y="49149"/>
                    <a:pt x="132076" y="112064"/>
                  </a:cubicBezTo>
                  <a:lnTo>
                    <a:pt x="132076" y="112064"/>
                  </a:lnTo>
                  <a:cubicBezTo>
                    <a:pt x="132495" y="113311"/>
                    <a:pt x="168066" y="237013"/>
                    <a:pt x="131490" y="256983"/>
                  </a:cubicBezTo>
                  <a:cubicBezTo>
                    <a:pt x="125716" y="260130"/>
                    <a:pt x="119773" y="261695"/>
                    <a:pt x="113496" y="261695"/>
                  </a:cubicBezTo>
                  <a:close/>
                  <a:moveTo>
                    <a:pt x="41099" y="170266"/>
                  </a:moveTo>
                  <a:cubicBezTo>
                    <a:pt x="41266" y="170483"/>
                    <a:pt x="41349" y="170693"/>
                    <a:pt x="41517" y="170910"/>
                  </a:cubicBezTo>
                  <a:cubicBezTo>
                    <a:pt x="75163" y="225296"/>
                    <a:pt x="103871" y="249810"/>
                    <a:pt x="122116" y="239800"/>
                  </a:cubicBezTo>
                  <a:cubicBezTo>
                    <a:pt x="137098" y="231623"/>
                    <a:pt x="123121" y="149266"/>
                    <a:pt x="113412" y="118065"/>
                  </a:cubicBezTo>
                  <a:cubicBezTo>
                    <a:pt x="90814" y="48045"/>
                    <a:pt x="69806" y="26886"/>
                    <a:pt x="56164" y="21463"/>
                  </a:cubicBezTo>
                  <a:cubicBezTo>
                    <a:pt x="47460" y="17998"/>
                    <a:pt x="38672" y="19287"/>
                    <a:pt x="26870" y="25748"/>
                  </a:cubicBezTo>
                  <a:cubicBezTo>
                    <a:pt x="10634" y="34611"/>
                    <a:pt x="24025" y="120291"/>
                    <a:pt x="41099" y="170274"/>
                  </a:cubicBezTo>
                  <a:close/>
                  <a:moveTo>
                    <a:pt x="41434" y="171320"/>
                  </a:moveTo>
                  <a:cubicBezTo>
                    <a:pt x="41434" y="171320"/>
                    <a:pt x="41434" y="171329"/>
                    <a:pt x="41434" y="171337"/>
                  </a:cubicBezTo>
                  <a:cubicBezTo>
                    <a:pt x="41434" y="171337"/>
                    <a:pt x="41434" y="171329"/>
                    <a:pt x="41434" y="1713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24"/>
            <p:cNvSpPr/>
            <p:nvPr/>
          </p:nvSpPr>
          <p:spPr>
            <a:xfrm>
              <a:off x="11330975" y="2208241"/>
              <a:ext cx="160132" cy="264542"/>
            </a:xfrm>
            <a:custGeom>
              <a:rect b="b" l="l" r="r" t="t"/>
              <a:pathLst>
                <a:path extrusionOk="0" h="264542" w="160132">
                  <a:moveTo>
                    <a:pt x="145256" y="263292"/>
                  </a:moveTo>
                  <a:cubicBezTo>
                    <a:pt x="138058" y="266054"/>
                    <a:pt x="129019" y="264171"/>
                    <a:pt x="118892" y="258312"/>
                  </a:cubicBezTo>
                  <a:cubicBezTo>
                    <a:pt x="92695" y="243348"/>
                    <a:pt x="59384" y="202420"/>
                    <a:pt x="33522" y="150244"/>
                  </a:cubicBezTo>
                  <a:cubicBezTo>
                    <a:pt x="7576" y="98135"/>
                    <a:pt x="-3974" y="48880"/>
                    <a:pt x="1215" y="21704"/>
                  </a:cubicBezTo>
                  <a:cubicBezTo>
                    <a:pt x="3224" y="11208"/>
                    <a:pt x="7744" y="3994"/>
                    <a:pt x="14858" y="1232"/>
                  </a:cubicBezTo>
                  <a:cubicBezTo>
                    <a:pt x="21386" y="-1221"/>
                    <a:pt x="29421" y="18"/>
                    <a:pt x="38376" y="4688"/>
                  </a:cubicBezTo>
                  <a:cubicBezTo>
                    <a:pt x="64908" y="18264"/>
                    <a:pt x="99642" y="60145"/>
                    <a:pt x="126592" y="114280"/>
                  </a:cubicBezTo>
                  <a:cubicBezTo>
                    <a:pt x="152873" y="167209"/>
                    <a:pt x="164506" y="217092"/>
                    <a:pt x="158647" y="243992"/>
                  </a:cubicBezTo>
                  <a:cubicBezTo>
                    <a:pt x="156555" y="253810"/>
                    <a:pt x="152119" y="260572"/>
                    <a:pt x="145256" y="26328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24"/>
            <p:cNvSpPr/>
            <p:nvPr/>
          </p:nvSpPr>
          <p:spPr>
            <a:xfrm>
              <a:off x="11101890" y="2347462"/>
              <a:ext cx="267963" cy="327796"/>
            </a:xfrm>
            <a:custGeom>
              <a:rect b="b" l="l" r="r" t="t"/>
              <a:pathLst>
                <a:path extrusionOk="0" h="327796" w="267963">
                  <a:moveTo>
                    <a:pt x="267964" y="166305"/>
                  </a:moveTo>
                  <a:cubicBezTo>
                    <a:pt x="267964" y="134342"/>
                    <a:pt x="242939" y="108295"/>
                    <a:pt x="211469" y="106521"/>
                  </a:cubicBezTo>
                  <a:cubicBezTo>
                    <a:pt x="211218" y="99499"/>
                    <a:pt x="211218" y="92477"/>
                    <a:pt x="211469" y="85430"/>
                  </a:cubicBezTo>
                  <a:cubicBezTo>
                    <a:pt x="211637" y="81739"/>
                    <a:pt x="211553" y="77981"/>
                    <a:pt x="211134" y="74164"/>
                  </a:cubicBezTo>
                  <a:cubicBezTo>
                    <a:pt x="207535" y="39857"/>
                    <a:pt x="179832" y="11852"/>
                    <a:pt x="145517" y="8053"/>
                  </a:cubicBezTo>
                  <a:cubicBezTo>
                    <a:pt x="121914" y="5433"/>
                    <a:pt x="100237" y="13945"/>
                    <a:pt x="84921" y="28926"/>
                  </a:cubicBezTo>
                  <a:cubicBezTo>
                    <a:pt x="90947" y="-987"/>
                    <a:pt x="55627" y="-6502"/>
                    <a:pt x="40394" y="6881"/>
                  </a:cubicBezTo>
                  <a:cubicBezTo>
                    <a:pt x="-31082" y="69963"/>
                    <a:pt x="5995" y="133454"/>
                    <a:pt x="46839" y="131027"/>
                  </a:cubicBezTo>
                  <a:cubicBezTo>
                    <a:pt x="66424" y="129864"/>
                    <a:pt x="75546" y="129864"/>
                    <a:pt x="78392" y="157584"/>
                  </a:cubicBezTo>
                  <a:cubicBezTo>
                    <a:pt x="87515" y="232299"/>
                    <a:pt x="143173" y="295699"/>
                    <a:pt x="221345" y="327797"/>
                  </a:cubicBezTo>
                  <a:cubicBezTo>
                    <a:pt x="230050" y="309074"/>
                    <a:pt x="234904" y="289732"/>
                    <a:pt x="236243" y="270615"/>
                  </a:cubicBezTo>
                  <a:cubicBezTo>
                    <a:pt x="237415" y="253659"/>
                    <a:pt x="235741" y="237045"/>
                    <a:pt x="231556" y="221452"/>
                  </a:cubicBezTo>
                  <a:cubicBezTo>
                    <a:pt x="252982" y="212304"/>
                    <a:pt x="267964" y="191062"/>
                    <a:pt x="267964" y="166297"/>
                  </a:cubicBezTo>
                  <a:close/>
                  <a:moveTo>
                    <a:pt x="82577" y="134819"/>
                  </a:moveTo>
                  <a:cubicBezTo>
                    <a:pt x="82410" y="134032"/>
                    <a:pt x="82242" y="133262"/>
                    <a:pt x="82159" y="132450"/>
                  </a:cubicBezTo>
                  <a:cubicBezTo>
                    <a:pt x="82745" y="133103"/>
                    <a:pt x="83247" y="133806"/>
                    <a:pt x="83916" y="134442"/>
                  </a:cubicBezTo>
                  <a:cubicBezTo>
                    <a:pt x="83414" y="134559"/>
                    <a:pt x="82996" y="134701"/>
                    <a:pt x="82577" y="13481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24"/>
            <p:cNvSpPr/>
            <p:nvPr/>
          </p:nvSpPr>
          <p:spPr>
            <a:xfrm>
              <a:off x="11092055" y="2337694"/>
              <a:ext cx="287590" cy="347356"/>
            </a:xfrm>
            <a:custGeom>
              <a:rect b="b" l="l" r="r" t="t"/>
              <a:pathLst>
                <a:path extrusionOk="0" h="347356" w="287590">
                  <a:moveTo>
                    <a:pt x="231179" y="347357"/>
                  </a:moveTo>
                  <a:cubicBezTo>
                    <a:pt x="229924" y="347357"/>
                    <a:pt x="228669" y="347122"/>
                    <a:pt x="227413" y="346620"/>
                  </a:cubicBezTo>
                  <a:cubicBezTo>
                    <a:pt x="143634" y="312188"/>
                    <a:pt x="87976" y="245616"/>
                    <a:pt x="78434" y="168540"/>
                  </a:cubicBezTo>
                  <a:cubicBezTo>
                    <a:pt x="76593" y="149424"/>
                    <a:pt x="75505" y="149466"/>
                    <a:pt x="57259" y="150562"/>
                  </a:cubicBezTo>
                  <a:cubicBezTo>
                    <a:pt x="35163" y="151767"/>
                    <a:pt x="14156" y="137782"/>
                    <a:pt x="5033" y="115494"/>
                  </a:cubicBezTo>
                  <a:cubicBezTo>
                    <a:pt x="-8610" y="82459"/>
                    <a:pt x="5870" y="42762"/>
                    <a:pt x="43784" y="9300"/>
                  </a:cubicBezTo>
                  <a:cubicBezTo>
                    <a:pt x="55669" y="-1170"/>
                    <a:pt x="75923" y="-3070"/>
                    <a:pt x="89817" y="4981"/>
                  </a:cubicBezTo>
                  <a:cubicBezTo>
                    <a:pt x="96094" y="8597"/>
                    <a:pt x="100530" y="13719"/>
                    <a:pt x="103041" y="19913"/>
                  </a:cubicBezTo>
                  <a:cubicBezTo>
                    <a:pt x="118859" y="10237"/>
                    <a:pt x="137523" y="5986"/>
                    <a:pt x="156439" y="8086"/>
                  </a:cubicBezTo>
                  <a:cubicBezTo>
                    <a:pt x="195441" y="12405"/>
                    <a:pt x="226660" y="43875"/>
                    <a:pt x="230761" y="82919"/>
                  </a:cubicBezTo>
                  <a:cubicBezTo>
                    <a:pt x="231179" y="87137"/>
                    <a:pt x="231347" y="91414"/>
                    <a:pt x="231096" y="95624"/>
                  </a:cubicBezTo>
                  <a:cubicBezTo>
                    <a:pt x="230929" y="99374"/>
                    <a:pt x="230929" y="103291"/>
                    <a:pt x="230929" y="107626"/>
                  </a:cubicBezTo>
                  <a:cubicBezTo>
                    <a:pt x="263319" y="113761"/>
                    <a:pt x="287591" y="142243"/>
                    <a:pt x="287591" y="176073"/>
                  </a:cubicBezTo>
                  <a:cubicBezTo>
                    <a:pt x="287591" y="201232"/>
                    <a:pt x="274115" y="224131"/>
                    <a:pt x="252689" y="236485"/>
                  </a:cubicBezTo>
                  <a:cubicBezTo>
                    <a:pt x="255870" y="251014"/>
                    <a:pt x="256874" y="265962"/>
                    <a:pt x="255870" y="281061"/>
                  </a:cubicBezTo>
                  <a:cubicBezTo>
                    <a:pt x="254447" y="301943"/>
                    <a:pt x="249091" y="322348"/>
                    <a:pt x="239968" y="341716"/>
                  </a:cubicBezTo>
                  <a:cubicBezTo>
                    <a:pt x="238377" y="345256"/>
                    <a:pt x="234778" y="347357"/>
                    <a:pt x="231179" y="347357"/>
                  </a:cubicBezTo>
                  <a:close/>
                  <a:moveTo>
                    <a:pt x="95759" y="153801"/>
                  </a:moveTo>
                  <a:cubicBezTo>
                    <a:pt x="96764" y="157417"/>
                    <a:pt x="97433" y="161577"/>
                    <a:pt x="97935" y="166372"/>
                  </a:cubicBezTo>
                  <a:cubicBezTo>
                    <a:pt x="106221" y="233421"/>
                    <a:pt x="153844" y="292101"/>
                    <a:pt x="226074" y="324708"/>
                  </a:cubicBezTo>
                  <a:cubicBezTo>
                    <a:pt x="231765" y="310179"/>
                    <a:pt x="235281" y="295080"/>
                    <a:pt x="236369" y="279705"/>
                  </a:cubicBezTo>
                  <a:cubicBezTo>
                    <a:pt x="237457" y="264071"/>
                    <a:pt x="235950" y="248621"/>
                    <a:pt x="231933" y="233789"/>
                  </a:cubicBezTo>
                  <a:cubicBezTo>
                    <a:pt x="230678" y="229077"/>
                    <a:pt x="233021" y="224148"/>
                    <a:pt x="237540" y="222231"/>
                  </a:cubicBezTo>
                  <a:cubicBezTo>
                    <a:pt x="256037" y="214322"/>
                    <a:pt x="268006" y="196202"/>
                    <a:pt x="268006" y="176073"/>
                  </a:cubicBezTo>
                  <a:cubicBezTo>
                    <a:pt x="268006" y="149524"/>
                    <a:pt x="247249" y="127563"/>
                    <a:pt x="220717" y="126064"/>
                  </a:cubicBezTo>
                  <a:cubicBezTo>
                    <a:pt x="215612" y="125780"/>
                    <a:pt x="211594" y="121654"/>
                    <a:pt x="211511" y="116565"/>
                  </a:cubicBezTo>
                  <a:cubicBezTo>
                    <a:pt x="211260" y="108195"/>
                    <a:pt x="211260" y="101274"/>
                    <a:pt x="211511" y="94770"/>
                  </a:cubicBezTo>
                  <a:cubicBezTo>
                    <a:pt x="211678" y="91523"/>
                    <a:pt x="211594" y="88209"/>
                    <a:pt x="211260" y="84944"/>
                  </a:cubicBezTo>
                  <a:cubicBezTo>
                    <a:pt x="208163" y="54998"/>
                    <a:pt x="184142" y="30860"/>
                    <a:pt x="154262" y="27546"/>
                  </a:cubicBezTo>
                  <a:cubicBezTo>
                    <a:pt x="134761" y="25403"/>
                    <a:pt x="115596" y="31990"/>
                    <a:pt x="101618" y="45683"/>
                  </a:cubicBezTo>
                  <a:cubicBezTo>
                    <a:pt x="98521" y="48696"/>
                    <a:pt x="93835" y="49324"/>
                    <a:pt x="90068" y="47290"/>
                  </a:cubicBezTo>
                  <a:cubicBezTo>
                    <a:pt x="86302" y="45239"/>
                    <a:pt x="84293" y="40962"/>
                    <a:pt x="85130" y="36752"/>
                  </a:cubicBezTo>
                  <a:cubicBezTo>
                    <a:pt x="86553" y="29596"/>
                    <a:pt x="84879" y="24750"/>
                    <a:pt x="80025" y="21938"/>
                  </a:cubicBezTo>
                  <a:cubicBezTo>
                    <a:pt x="73329" y="18046"/>
                    <a:pt x="62364" y="19000"/>
                    <a:pt x="56757" y="23989"/>
                  </a:cubicBezTo>
                  <a:cubicBezTo>
                    <a:pt x="25371" y="51659"/>
                    <a:pt x="12816" y="83078"/>
                    <a:pt x="23111" y="108028"/>
                  </a:cubicBezTo>
                  <a:cubicBezTo>
                    <a:pt x="29054" y="122599"/>
                    <a:pt x="42362" y="131948"/>
                    <a:pt x="56087" y="131011"/>
                  </a:cubicBezTo>
                  <a:cubicBezTo>
                    <a:pt x="67554" y="130358"/>
                    <a:pt x="77430" y="130467"/>
                    <a:pt x="84711" y="135572"/>
                  </a:cubicBezTo>
                  <a:cubicBezTo>
                    <a:pt x="85548" y="134735"/>
                    <a:pt x="86469" y="134015"/>
                    <a:pt x="87557" y="133480"/>
                  </a:cubicBezTo>
                  <a:cubicBezTo>
                    <a:pt x="91407" y="131513"/>
                    <a:pt x="96178" y="132342"/>
                    <a:pt x="99107" y="135555"/>
                  </a:cubicBezTo>
                  <a:lnTo>
                    <a:pt x="100697" y="137322"/>
                  </a:lnTo>
                  <a:cubicBezTo>
                    <a:pt x="103125" y="139816"/>
                    <a:pt x="104129" y="143431"/>
                    <a:pt x="103125" y="146804"/>
                  </a:cubicBezTo>
                  <a:cubicBezTo>
                    <a:pt x="102204" y="150186"/>
                    <a:pt x="99609" y="152805"/>
                    <a:pt x="96178" y="153684"/>
                  </a:cubicBezTo>
                  <a:cubicBezTo>
                    <a:pt x="96178" y="153684"/>
                    <a:pt x="96010" y="153734"/>
                    <a:pt x="95759" y="153801"/>
                  </a:cubicBezTo>
                  <a:close/>
                  <a:moveTo>
                    <a:pt x="89817" y="135145"/>
                  </a:moveTo>
                  <a:lnTo>
                    <a:pt x="91826" y="142385"/>
                  </a:lnTo>
                  <a:lnTo>
                    <a:pt x="89817" y="13514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24"/>
            <p:cNvSpPr/>
            <p:nvPr/>
          </p:nvSpPr>
          <p:spPr>
            <a:xfrm>
              <a:off x="11231504" y="2511276"/>
              <a:ext cx="419782" cy="474319"/>
            </a:xfrm>
            <a:custGeom>
              <a:rect b="b" l="l" r="r" t="t"/>
              <a:pathLst>
                <a:path extrusionOk="0" h="474319" w="419782">
                  <a:moveTo>
                    <a:pt x="172497" y="473440"/>
                  </a:moveTo>
                  <a:cubicBezTo>
                    <a:pt x="224221" y="479274"/>
                    <a:pt x="272346" y="456442"/>
                    <a:pt x="292852" y="394406"/>
                  </a:cubicBezTo>
                  <a:cubicBezTo>
                    <a:pt x="330683" y="279860"/>
                    <a:pt x="303983" y="133450"/>
                    <a:pt x="409525" y="48901"/>
                  </a:cubicBezTo>
                  <a:cubicBezTo>
                    <a:pt x="420237" y="40280"/>
                    <a:pt x="422999" y="25022"/>
                    <a:pt x="415718" y="13279"/>
                  </a:cubicBezTo>
                  <a:lnTo>
                    <a:pt x="415634" y="13070"/>
                  </a:lnTo>
                  <a:cubicBezTo>
                    <a:pt x="407097" y="-740"/>
                    <a:pt x="388265" y="-4330"/>
                    <a:pt x="375628" y="5797"/>
                  </a:cubicBezTo>
                  <a:cubicBezTo>
                    <a:pt x="303481" y="63447"/>
                    <a:pt x="274188" y="154592"/>
                    <a:pt x="268915" y="243619"/>
                  </a:cubicBezTo>
                  <a:cubicBezTo>
                    <a:pt x="266069" y="290807"/>
                    <a:pt x="266655" y="420770"/>
                    <a:pt x="195430" y="421189"/>
                  </a:cubicBezTo>
                  <a:cubicBezTo>
                    <a:pt x="138349" y="421524"/>
                    <a:pt x="65785" y="382002"/>
                    <a:pt x="55072" y="325817"/>
                  </a:cubicBezTo>
                  <a:cubicBezTo>
                    <a:pt x="55072" y="325817"/>
                    <a:pt x="0" y="332429"/>
                    <a:pt x="0" y="332429"/>
                  </a:cubicBezTo>
                  <a:cubicBezTo>
                    <a:pt x="6025" y="364217"/>
                    <a:pt x="24857" y="394373"/>
                    <a:pt x="38834" y="407496"/>
                  </a:cubicBezTo>
                  <a:cubicBezTo>
                    <a:pt x="75828" y="442339"/>
                    <a:pt x="121192" y="467649"/>
                    <a:pt x="172497" y="47343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24"/>
            <p:cNvSpPr/>
            <p:nvPr/>
          </p:nvSpPr>
          <p:spPr>
            <a:xfrm>
              <a:off x="11221712" y="2501499"/>
              <a:ext cx="439308" cy="493888"/>
            </a:xfrm>
            <a:custGeom>
              <a:rect b="b" l="l" r="r" t="t"/>
              <a:pathLst>
                <a:path extrusionOk="0" h="493888" w="439308">
                  <a:moveTo>
                    <a:pt x="197606" y="493888"/>
                  </a:moveTo>
                  <a:cubicBezTo>
                    <a:pt x="192250" y="493888"/>
                    <a:pt x="186810" y="493579"/>
                    <a:pt x="181202" y="492951"/>
                  </a:cubicBezTo>
                  <a:lnTo>
                    <a:pt x="181202" y="492951"/>
                  </a:lnTo>
                  <a:cubicBezTo>
                    <a:pt x="131737" y="487393"/>
                    <a:pt x="83612" y="463691"/>
                    <a:pt x="41931" y="424421"/>
                  </a:cubicBezTo>
                  <a:cubicBezTo>
                    <a:pt x="25862" y="409297"/>
                    <a:pt x="6361" y="376839"/>
                    <a:pt x="168" y="344047"/>
                  </a:cubicBezTo>
                  <a:cubicBezTo>
                    <a:pt x="0" y="343445"/>
                    <a:pt x="0" y="342842"/>
                    <a:pt x="0" y="342223"/>
                  </a:cubicBezTo>
                  <a:cubicBezTo>
                    <a:pt x="0" y="336431"/>
                    <a:pt x="12052" y="332087"/>
                    <a:pt x="36157" y="329191"/>
                  </a:cubicBezTo>
                  <a:lnTo>
                    <a:pt x="63777" y="325885"/>
                  </a:lnTo>
                  <a:cubicBezTo>
                    <a:pt x="68882" y="325283"/>
                    <a:pt x="73568" y="328739"/>
                    <a:pt x="74573" y="333786"/>
                  </a:cubicBezTo>
                  <a:cubicBezTo>
                    <a:pt x="84030" y="383970"/>
                    <a:pt x="150820" y="421182"/>
                    <a:pt x="204469" y="421182"/>
                  </a:cubicBezTo>
                  <a:lnTo>
                    <a:pt x="205223" y="421182"/>
                  </a:lnTo>
                  <a:cubicBezTo>
                    <a:pt x="261047" y="420855"/>
                    <a:pt x="265902" y="316670"/>
                    <a:pt x="268246" y="266595"/>
                  </a:cubicBezTo>
                  <a:cubicBezTo>
                    <a:pt x="268497" y="261490"/>
                    <a:pt x="268748" y="256861"/>
                    <a:pt x="268915" y="252827"/>
                  </a:cubicBezTo>
                  <a:cubicBezTo>
                    <a:pt x="273435" y="177793"/>
                    <a:pt x="296116" y="74395"/>
                    <a:pt x="379311" y="7932"/>
                  </a:cubicBezTo>
                  <a:cubicBezTo>
                    <a:pt x="387428" y="1446"/>
                    <a:pt x="397975" y="-1249"/>
                    <a:pt x="408352" y="542"/>
                  </a:cubicBezTo>
                  <a:cubicBezTo>
                    <a:pt x="418899" y="2367"/>
                    <a:pt x="428105" y="8627"/>
                    <a:pt x="433713" y="17716"/>
                  </a:cubicBezTo>
                  <a:cubicBezTo>
                    <a:pt x="443672" y="33803"/>
                    <a:pt x="439990" y="54618"/>
                    <a:pt x="425427" y="66327"/>
                  </a:cubicBezTo>
                  <a:cubicBezTo>
                    <a:pt x="357633" y="120637"/>
                    <a:pt x="347003" y="200743"/>
                    <a:pt x="335704" y="285552"/>
                  </a:cubicBezTo>
                  <a:cubicBezTo>
                    <a:pt x="330264" y="326454"/>
                    <a:pt x="324656" y="368738"/>
                    <a:pt x="311935" y="407254"/>
                  </a:cubicBezTo>
                  <a:cubicBezTo>
                    <a:pt x="293773" y="462402"/>
                    <a:pt x="251674" y="493888"/>
                    <a:pt x="197606" y="493888"/>
                  </a:cubicBezTo>
                  <a:close/>
                  <a:moveTo>
                    <a:pt x="21844" y="350643"/>
                  </a:moveTo>
                  <a:cubicBezTo>
                    <a:pt x="28791" y="375475"/>
                    <a:pt x="43522" y="399044"/>
                    <a:pt x="55323" y="410159"/>
                  </a:cubicBezTo>
                  <a:cubicBezTo>
                    <a:pt x="93907" y="446508"/>
                    <a:pt x="138182" y="468403"/>
                    <a:pt x="183378" y="473492"/>
                  </a:cubicBezTo>
                  <a:lnTo>
                    <a:pt x="183378" y="473492"/>
                  </a:lnTo>
                  <a:cubicBezTo>
                    <a:pt x="236106" y="479434"/>
                    <a:pt x="276197" y="453070"/>
                    <a:pt x="293355" y="401120"/>
                  </a:cubicBezTo>
                  <a:cubicBezTo>
                    <a:pt x="305491" y="364352"/>
                    <a:pt x="311014" y="322981"/>
                    <a:pt x="316287" y="282974"/>
                  </a:cubicBezTo>
                  <a:cubicBezTo>
                    <a:pt x="327586" y="198065"/>
                    <a:pt x="339303" y="110267"/>
                    <a:pt x="413207" y="51044"/>
                  </a:cubicBezTo>
                  <a:cubicBezTo>
                    <a:pt x="420070" y="45503"/>
                    <a:pt x="421828" y="35686"/>
                    <a:pt x="417225" y="28204"/>
                  </a:cubicBezTo>
                  <a:cubicBezTo>
                    <a:pt x="414379" y="23684"/>
                    <a:pt x="410026" y="20704"/>
                    <a:pt x="405005" y="19834"/>
                  </a:cubicBezTo>
                  <a:cubicBezTo>
                    <a:pt x="400067" y="18989"/>
                    <a:pt x="395296" y="20194"/>
                    <a:pt x="391530" y="23232"/>
                  </a:cubicBezTo>
                  <a:cubicBezTo>
                    <a:pt x="314028" y="85201"/>
                    <a:pt x="292685" y="182924"/>
                    <a:pt x="288500" y="253990"/>
                  </a:cubicBezTo>
                  <a:cubicBezTo>
                    <a:pt x="288249" y="257949"/>
                    <a:pt x="287998" y="262502"/>
                    <a:pt x="287830" y="267507"/>
                  </a:cubicBezTo>
                  <a:cubicBezTo>
                    <a:pt x="285236" y="323609"/>
                    <a:pt x="279796" y="440323"/>
                    <a:pt x="205306" y="440766"/>
                  </a:cubicBezTo>
                  <a:cubicBezTo>
                    <a:pt x="146719" y="441302"/>
                    <a:pt x="74405" y="402852"/>
                    <a:pt x="57499" y="346366"/>
                  </a:cubicBezTo>
                  <a:cubicBezTo>
                    <a:pt x="47874" y="347521"/>
                    <a:pt x="32223" y="349387"/>
                    <a:pt x="21844" y="35064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24"/>
            <p:cNvSpPr/>
            <p:nvPr/>
          </p:nvSpPr>
          <p:spPr>
            <a:xfrm>
              <a:off x="11029579" y="2279943"/>
              <a:ext cx="87860" cy="148805"/>
            </a:xfrm>
            <a:custGeom>
              <a:rect b="b" l="l" r="r" t="t"/>
              <a:pathLst>
                <a:path extrusionOk="0" h="148805" w="87860">
                  <a:moveTo>
                    <a:pt x="4318" y="141063"/>
                  </a:moveTo>
                  <a:cubicBezTo>
                    <a:pt x="8670" y="152136"/>
                    <a:pt x="25493" y="151073"/>
                    <a:pt x="28256" y="139531"/>
                  </a:cubicBezTo>
                  <a:cubicBezTo>
                    <a:pt x="35118" y="111259"/>
                    <a:pt x="48677" y="66122"/>
                    <a:pt x="69350" y="46235"/>
                  </a:cubicBezTo>
                  <a:cubicBezTo>
                    <a:pt x="100568" y="16172"/>
                    <a:pt x="87512" y="-5238"/>
                    <a:pt x="65333" y="1123"/>
                  </a:cubicBezTo>
                  <a:cubicBezTo>
                    <a:pt x="43237" y="7484"/>
                    <a:pt x="2226" y="70265"/>
                    <a:pt x="133" y="111133"/>
                  </a:cubicBezTo>
                  <a:cubicBezTo>
                    <a:pt x="-536" y="123654"/>
                    <a:pt x="1389" y="133472"/>
                    <a:pt x="4318" y="1410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24"/>
            <p:cNvSpPr/>
            <p:nvPr/>
          </p:nvSpPr>
          <p:spPr>
            <a:xfrm>
              <a:off x="11019776" y="2270177"/>
              <a:ext cx="107458" cy="168363"/>
            </a:xfrm>
            <a:custGeom>
              <a:rect b="b" l="l" r="r" t="t"/>
              <a:pathLst>
                <a:path extrusionOk="0" h="168363" w="107458">
                  <a:moveTo>
                    <a:pt x="25755" y="168364"/>
                  </a:moveTo>
                  <a:cubicBezTo>
                    <a:pt x="16549" y="168364"/>
                    <a:pt x="8347" y="162890"/>
                    <a:pt x="4999" y="154370"/>
                  </a:cubicBezTo>
                  <a:cubicBezTo>
                    <a:pt x="1148" y="144410"/>
                    <a:pt x="-525" y="132977"/>
                    <a:pt x="144" y="120397"/>
                  </a:cubicBezTo>
                  <a:cubicBezTo>
                    <a:pt x="2236" y="78508"/>
                    <a:pt x="44169" y="9592"/>
                    <a:pt x="72458" y="1474"/>
                  </a:cubicBezTo>
                  <a:cubicBezTo>
                    <a:pt x="86017" y="-2410"/>
                    <a:pt x="98487" y="1532"/>
                    <a:pt x="104262" y="11526"/>
                  </a:cubicBezTo>
                  <a:cubicBezTo>
                    <a:pt x="112130" y="25151"/>
                    <a:pt x="105267" y="44410"/>
                    <a:pt x="85932" y="63049"/>
                  </a:cubicBezTo>
                  <a:cubicBezTo>
                    <a:pt x="71704" y="76767"/>
                    <a:pt x="58062" y="108211"/>
                    <a:pt x="47600" y="151599"/>
                  </a:cubicBezTo>
                  <a:cubicBezTo>
                    <a:pt x="45256" y="161082"/>
                    <a:pt x="37305" y="167644"/>
                    <a:pt x="27345" y="168305"/>
                  </a:cubicBezTo>
                  <a:cubicBezTo>
                    <a:pt x="26843" y="168347"/>
                    <a:pt x="26341" y="168355"/>
                    <a:pt x="25755" y="168355"/>
                  </a:cubicBezTo>
                  <a:close/>
                  <a:moveTo>
                    <a:pt x="82669" y="19560"/>
                  </a:moveTo>
                  <a:cubicBezTo>
                    <a:pt x="81246" y="19560"/>
                    <a:pt x="79572" y="19803"/>
                    <a:pt x="77898" y="20305"/>
                  </a:cubicBezTo>
                  <a:cubicBezTo>
                    <a:pt x="60573" y="25285"/>
                    <a:pt x="21571" y="83739"/>
                    <a:pt x="19729" y="121402"/>
                  </a:cubicBezTo>
                  <a:cubicBezTo>
                    <a:pt x="19227" y="131211"/>
                    <a:pt x="20399" y="139915"/>
                    <a:pt x="23245" y="147281"/>
                  </a:cubicBezTo>
                  <a:lnTo>
                    <a:pt x="23245" y="147281"/>
                  </a:lnTo>
                  <a:cubicBezTo>
                    <a:pt x="23831" y="148712"/>
                    <a:pt x="25253" y="148812"/>
                    <a:pt x="26090" y="148779"/>
                  </a:cubicBezTo>
                  <a:cubicBezTo>
                    <a:pt x="27011" y="148712"/>
                    <a:pt x="28266" y="148352"/>
                    <a:pt x="28517" y="147004"/>
                  </a:cubicBezTo>
                  <a:cubicBezTo>
                    <a:pt x="36552" y="113785"/>
                    <a:pt x="50697" y="69812"/>
                    <a:pt x="72374" y="48963"/>
                  </a:cubicBezTo>
                  <a:cubicBezTo>
                    <a:pt x="86853" y="35011"/>
                    <a:pt x="89197" y="24607"/>
                    <a:pt x="87272" y="21318"/>
                  </a:cubicBezTo>
                  <a:cubicBezTo>
                    <a:pt x="86603" y="20163"/>
                    <a:pt x="84929" y="19560"/>
                    <a:pt x="82669" y="195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24"/>
            <p:cNvSpPr/>
            <p:nvPr/>
          </p:nvSpPr>
          <p:spPr>
            <a:xfrm>
              <a:off x="11160660" y="2253352"/>
              <a:ext cx="27678" cy="26592"/>
            </a:xfrm>
            <a:custGeom>
              <a:rect b="b" l="l" r="r" t="t"/>
              <a:pathLst>
                <a:path extrusionOk="0" h="26592" w="27678">
                  <a:moveTo>
                    <a:pt x="24560" y="21153"/>
                  </a:moveTo>
                  <a:cubicBezTo>
                    <a:pt x="29415" y="15227"/>
                    <a:pt x="28494" y="6908"/>
                    <a:pt x="22552" y="2573"/>
                  </a:cubicBezTo>
                  <a:cubicBezTo>
                    <a:pt x="16609" y="-1771"/>
                    <a:pt x="7905" y="-482"/>
                    <a:pt x="3051" y="5443"/>
                  </a:cubicBezTo>
                  <a:cubicBezTo>
                    <a:pt x="-1720" y="11369"/>
                    <a:pt x="-800" y="19688"/>
                    <a:pt x="5143" y="24024"/>
                  </a:cubicBezTo>
                  <a:cubicBezTo>
                    <a:pt x="11085" y="28359"/>
                    <a:pt x="19790" y="27079"/>
                    <a:pt x="24560" y="2115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24"/>
            <p:cNvSpPr/>
            <p:nvPr/>
          </p:nvSpPr>
          <p:spPr>
            <a:xfrm>
              <a:off x="11150874" y="2243594"/>
              <a:ext cx="47232" cy="46092"/>
            </a:xfrm>
            <a:custGeom>
              <a:rect b="b" l="l" r="r" t="t"/>
              <a:pathLst>
                <a:path extrusionOk="0" h="46092" w="47232">
                  <a:moveTo>
                    <a:pt x="22880" y="46093"/>
                  </a:moveTo>
                  <a:cubicBezTo>
                    <a:pt x="18025" y="46093"/>
                    <a:pt x="13171" y="44662"/>
                    <a:pt x="9153" y="41682"/>
                  </a:cubicBezTo>
                  <a:cubicBezTo>
                    <a:pt x="4132" y="38033"/>
                    <a:pt x="951" y="32660"/>
                    <a:pt x="198" y="26567"/>
                  </a:cubicBezTo>
                  <a:cubicBezTo>
                    <a:pt x="-639" y="20373"/>
                    <a:pt x="1202" y="13979"/>
                    <a:pt x="5304" y="9007"/>
                  </a:cubicBezTo>
                  <a:cubicBezTo>
                    <a:pt x="13338" y="-886"/>
                    <a:pt x="28068" y="-2953"/>
                    <a:pt x="38112" y="4421"/>
                  </a:cubicBezTo>
                  <a:cubicBezTo>
                    <a:pt x="43134" y="8070"/>
                    <a:pt x="46315" y="13435"/>
                    <a:pt x="47068" y="19528"/>
                  </a:cubicBezTo>
                  <a:cubicBezTo>
                    <a:pt x="47821" y="25713"/>
                    <a:pt x="45980" y="32107"/>
                    <a:pt x="41962" y="37079"/>
                  </a:cubicBezTo>
                  <a:lnTo>
                    <a:pt x="41962" y="37079"/>
                  </a:lnTo>
                  <a:cubicBezTo>
                    <a:pt x="41962" y="37079"/>
                    <a:pt x="41962" y="37079"/>
                    <a:pt x="41962" y="37079"/>
                  </a:cubicBezTo>
                  <a:lnTo>
                    <a:pt x="41962" y="37079"/>
                  </a:lnTo>
                  <a:cubicBezTo>
                    <a:pt x="37192" y="42971"/>
                    <a:pt x="29994" y="46085"/>
                    <a:pt x="22880" y="46085"/>
                  </a:cubicBezTo>
                  <a:close/>
                  <a:moveTo>
                    <a:pt x="24302" y="19545"/>
                  </a:moveTo>
                  <a:cubicBezTo>
                    <a:pt x="22963" y="19545"/>
                    <a:pt x="21457" y="20189"/>
                    <a:pt x="20452" y="21369"/>
                  </a:cubicBezTo>
                  <a:cubicBezTo>
                    <a:pt x="19783" y="22214"/>
                    <a:pt x="19448" y="23169"/>
                    <a:pt x="19615" y="24081"/>
                  </a:cubicBezTo>
                  <a:cubicBezTo>
                    <a:pt x="19699" y="24817"/>
                    <a:pt x="20034" y="25428"/>
                    <a:pt x="20703" y="25889"/>
                  </a:cubicBezTo>
                  <a:cubicBezTo>
                    <a:pt x="22377" y="27136"/>
                    <a:pt x="25223" y="26600"/>
                    <a:pt x="26730" y="24742"/>
                  </a:cubicBezTo>
                  <a:cubicBezTo>
                    <a:pt x="26730" y="24742"/>
                    <a:pt x="26730" y="24742"/>
                    <a:pt x="26730" y="24742"/>
                  </a:cubicBezTo>
                  <a:cubicBezTo>
                    <a:pt x="27399" y="23905"/>
                    <a:pt x="27734" y="22943"/>
                    <a:pt x="27650" y="22039"/>
                  </a:cubicBezTo>
                  <a:cubicBezTo>
                    <a:pt x="27567" y="21302"/>
                    <a:pt x="27148" y="20691"/>
                    <a:pt x="26562" y="20231"/>
                  </a:cubicBezTo>
                  <a:cubicBezTo>
                    <a:pt x="25893" y="19771"/>
                    <a:pt x="25139" y="19553"/>
                    <a:pt x="24302" y="1955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24"/>
            <p:cNvSpPr/>
            <p:nvPr/>
          </p:nvSpPr>
          <p:spPr>
            <a:xfrm>
              <a:off x="10811673" y="4184287"/>
              <a:ext cx="469584" cy="271847"/>
            </a:xfrm>
            <a:custGeom>
              <a:rect b="b" l="l" r="r" t="t"/>
              <a:pathLst>
                <a:path extrusionOk="0" h="271847" w="469584">
                  <a:moveTo>
                    <a:pt x="9804" y="271848"/>
                  </a:moveTo>
                  <a:cubicBezTo>
                    <a:pt x="5954" y="271848"/>
                    <a:pt x="2271" y="269579"/>
                    <a:pt x="765" y="265796"/>
                  </a:cubicBezTo>
                  <a:cubicBezTo>
                    <a:pt x="-1327" y="260800"/>
                    <a:pt x="1016" y="255083"/>
                    <a:pt x="6038" y="253007"/>
                  </a:cubicBezTo>
                  <a:lnTo>
                    <a:pt x="89232" y="218575"/>
                  </a:lnTo>
                  <a:cubicBezTo>
                    <a:pt x="220551" y="164248"/>
                    <a:pt x="343165" y="91432"/>
                    <a:pt x="453644" y="2170"/>
                  </a:cubicBezTo>
                  <a:cubicBezTo>
                    <a:pt x="457913" y="-1228"/>
                    <a:pt x="464023" y="-558"/>
                    <a:pt x="467454" y="3635"/>
                  </a:cubicBezTo>
                  <a:cubicBezTo>
                    <a:pt x="470802" y="7845"/>
                    <a:pt x="470132" y="14005"/>
                    <a:pt x="465947" y="17403"/>
                  </a:cubicBezTo>
                  <a:cubicBezTo>
                    <a:pt x="353962" y="107853"/>
                    <a:pt x="229757" y="181623"/>
                    <a:pt x="96680" y="236670"/>
                  </a:cubicBezTo>
                  <a:lnTo>
                    <a:pt x="13487" y="271103"/>
                  </a:lnTo>
                  <a:cubicBezTo>
                    <a:pt x="12315" y="271605"/>
                    <a:pt x="11060" y="271848"/>
                    <a:pt x="9804" y="2718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24"/>
            <p:cNvSpPr/>
            <p:nvPr/>
          </p:nvSpPr>
          <p:spPr>
            <a:xfrm>
              <a:off x="10566365" y="3770977"/>
              <a:ext cx="291274" cy="209913"/>
            </a:xfrm>
            <a:custGeom>
              <a:rect b="b" l="l" r="r" t="t"/>
              <a:pathLst>
                <a:path extrusionOk="0" h="209913" w="291274">
                  <a:moveTo>
                    <a:pt x="9799" y="209914"/>
                  </a:moveTo>
                  <a:cubicBezTo>
                    <a:pt x="6785" y="209914"/>
                    <a:pt x="3688" y="208457"/>
                    <a:pt x="1764" y="205746"/>
                  </a:cubicBezTo>
                  <a:cubicBezTo>
                    <a:pt x="-1333" y="201318"/>
                    <a:pt x="-245" y="195208"/>
                    <a:pt x="4191" y="192103"/>
                  </a:cubicBezTo>
                  <a:lnTo>
                    <a:pt x="275868" y="1770"/>
                  </a:lnTo>
                  <a:cubicBezTo>
                    <a:pt x="280304" y="-1327"/>
                    <a:pt x="286330" y="-255"/>
                    <a:pt x="289510" y="4164"/>
                  </a:cubicBezTo>
                  <a:cubicBezTo>
                    <a:pt x="292607" y="8591"/>
                    <a:pt x="291519" y="14701"/>
                    <a:pt x="287084" y="17806"/>
                  </a:cubicBezTo>
                  <a:lnTo>
                    <a:pt x="15490" y="208139"/>
                  </a:lnTo>
                  <a:cubicBezTo>
                    <a:pt x="13732" y="209336"/>
                    <a:pt x="11807" y="209914"/>
                    <a:pt x="9799" y="209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24"/>
            <p:cNvSpPr/>
            <p:nvPr/>
          </p:nvSpPr>
          <p:spPr>
            <a:xfrm>
              <a:off x="10826588" y="2360941"/>
              <a:ext cx="57427" cy="61589"/>
            </a:xfrm>
            <a:custGeom>
              <a:rect b="b" l="l" r="r" t="t"/>
              <a:pathLst>
                <a:path extrusionOk="0" h="61589" w="57427">
                  <a:moveTo>
                    <a:pt x="9787" y="61589"/>
                  </a:moveTo>
                  <a:cubicBezTo>
                    <a:pt x="9368" y="61589"/>
                    <a:pt x="8950" y="61564"/>
                    <a:pt x="8531" y="61497"/>
                  </a:cubicBezTo>
                  <a:cubicBezTo>
                    <a:pt x="3091" y="60777"/>
                    <a:pt x="-591" y="55848"/>
                    <a:pt x="78" y="50491"/>
                  </a:cubicBezTo>
                  <a:cubicBezTo>
                    <a:pt x="2422" y="33007"/>
                    <a:pt x="28200" y="4383"/>
                    <a:pt x="45358" y="273"/>
                  </a:cubicBezTo>
                  <a:cubicBezTo>
                    <a:pt x="50630" y="-990"/>
                    <a:pt x="55904" y="2249"/>
                    <a:pt x="57159" y="7505"/>
                  </a:cubicBezTo>
                  <a:cubicBezTo>
                    <a:pt x="58415" y="12761"/>
                    <a:pt x="55150" y="18050"/>
                    <a:pt x="49878" y="19314"/>
                  </a:cubicBezTo>
                  <a:cubicBezTo>
                    <a:pt x="39667" y="21767"/>
                    <a:pt x="20667" y="44155"/>
                    <a:pt x="19496" y="53094"/>
                  </a:cubicBezTo>
                  <a:cubicBezTo>
                    <a:pt x="18826" y="58015"/>
                    <a:pt x="14641" y="61581"/>
                    <a:pt x="9787" y="615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24"/>
            <p:cNvSpPr/>
            <p:nvPr/>
          </p:nvSpPr>
          <p:spPr>
            <a:xfrm>
              <a:off x="11649839" y="2518605"/>
              <a:ext cx="46019" cy="76915"/>
            </a:xfrm>
            <a:custGeom>
              <a:rect b="b" l="l" r="r" t="t"/>
              <a:pathLst>
                <a:path extrusionOk="0" h="76915" w="46019">
                  <a:moveTo>
                    <a:pt x="9771" y="76916"/>
                  </a:moveTo>
                  <a:cubicBezTo>
                    <a:pt x="6255" y="76916"/>
                    <a:pt x="2823" y="74991"/>
                    <a:pt x="1066" y="71626"/>
                  </a:cubicBezTo>
                  <a:cubicBezTo>
                    <a:pt x="-1361" y="66822"/>
                    <a:pt x="480" y="60913"/>
                    <a:pt x="5334" y="58427"/>
                  </a:cubicBezTo>
                  <a:cubicBezTo>
                    <a:pt x="19981" y="50828"/>
                    <a:pt x="28184" y="22689"/>
                    <a:pt x="26175" y="11541"/>
                  </a:cubicBezTo>
                  <a:cubicBezTo>
                    <a:pt x="25170" y="6218"/>
                    <a:pt x="28686" y="1121"/>
                    <a:pt x="34043" y="158"/>
                  </a:cubicBezTo>
                  <a:cubicBezTo>
                    <a:pt x="39483" y="-804"/>
                    <a:pt x="44421" y="2728"/>
                    <a:pt x="45425" y="8034"/>
                  </a:cubicBezTo>
                  <a:cubicBezTo>
                    <a:pt x="48856" y="27058"/>
                    <a:pt x="37306" y="63901"/>
                    <a:pt x="14290" y="75811"/>
                  </a:cubicBezTo>
                  <a:cubicBezTo>
                    <a:pt x="12867" y="76556"/>
                    <a:pt x="11277" y="76907"/>
                    <a:pt x="9771" y="769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24"/>
            <p:cNvSpPr/>
            <p:nvPr/>
          </p:nvSpPr>
          <p:spPr>
            <a:xfrm>
              <a:off x="11687153" y="2543014"/>
              <a:ext cx="39623" cy="63848"/>
            </a:xfrm>
            <a:custGeom>
              <a:rect b="b" l="l" r="r" t="t"/>
              <a:pathLst>
                <a:path extrusionOk="0" h="63848" w="39623">
                  <a:moveTo>
                    <a:pt x="9784" y="63848"/>
                  </a:moveTo>
                  <a:cubicBezTo>
                    <a:pt x="6018" y="63848"/>
                    <a:pt x="2502" y="61680"/>
                    <a:pt x="828" y="58031"/>
                  </a:cubicBezTo>
                  <a:cubicBezTo>
                    <a:pt x="-1347" y="53093"/>
                    <a:pt x="913" y="47310"/>
                    <a:pt x="5850" y="45108"/>
                  </a:cubicBezTo>
                  <a:cubicBezTo>
                    <a:pt x="11375" y="42639"/>
                    <a:pt x="18405" y="24645"/>
                    <a:pt x="20079" y="8784"/>
                  </a:cubicBezTo>
                  <a:cubicBezTo>
                    <a:pt x="20665" y="3403"/>
                    <a:pt x="25603" y="-514"/>
                    <a:pt x="30791" y="55"/>
                  </a:cubicBezTo>
                  <a:cubicBezTo>
                    <a:pt x="36232" y="616"/>
                    <a:pt x="40082" y="5428"/>
                    <a:pt x="39580" y="10801"/>
                  </a:cubicBezTo>
                  <a:cubicBezTo>
                    <a:pt x="39496" y="11228"/>
                    <a:pt x="34893" y="53612"/>
                    <a:pt x="13801" y="62994"/>
                  </a:cubicBezTo>
                  <a:cubicBezTo>
                    <a:pt x="12546" y="63572"/>
                    <a:pt x="11123" y="63840"/>
                    <a:pt x="9784" y="6384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24"/>
            <p:cNvSpPr/>
            <p:nvPr/>
          </p:nvSpPr>
          <p:spPr>
            <a:xfrm>
              <a:off x="10636548" y="4767834"/>
              <a:ext cx="318491" cy="90895"/>
            </a:xfrm>
            <a:custGeom>
              <a:rect b="b" l="l" r="r" t="t"/>
              <a:pathLst>
                <a:path extrusionOk="0" h="90895" w="318491">
                  <a:moveTo>
                    <a:pt x="270299" y="90895"/>
                  </a:moveTo>
                  <a:cubicBezTo>
                    <a:pt x="187022" y="90895"/>
                    <a:pt x="44655" y="60271"/>
                    <a:pt x="2723" y="16573"/>
                  </a:cubicBezTo>
                  <a:cubicBezTo>
                    <a:pt x="-1043" y="12681"/>
                    <a:pt x="-876" y="6479"/>
                    <a:pt x="3058" y="2738"/>
                  </a:cubicBezTo>
                  <a:cubicBezTo>
                    <a:pt x="6908" y="-1028"/>
                    <a:pt x="13102" y="-886"/>
                    <a:pt x="16868" y="3023"/>
                  </a:cubicBezTo>
                  <a:cubicBezTo>
                    <a:pt x="61310" y="49332"/>
                    <a:pt x="248037" y="81647"/>
                    <a:pt x="306456" y="68247"/>
                  </a:cubicBezTo>
                  <a:cubicBezTo>
                    <a:pt x="311729" y="67050"/>
                    <a:pt x="317002" y="70339"/>
                    <a:pt x="318257" y="75604"/>
                  </a:cubicBezTo>
                  <a:cubicBezTo>
                    <a:pt x="319429" y="80877"/>
                    <a:pt x="316081" y="86133"/>
                    <a:pt x="310892" y="87338"/>
                  </a:cubicBezTo>
                  <a:cubicBezTo>
                    <a:pt x="300347" y="89748"/>
                    <a:pt x="286453" y="90895"/>
                    <a:pt x="270299" y="908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24"/>
            <p:cNvSpPr/>
            <p:nvPr/>
          </p:nvSpPr>
          <p:spPr>
            <a:xfrm>
              <a:off x="10778554" y="4877861"/>
              <a:ext cx="235547" cy="41948"/>
            </a:xfrm>
            <a:custGeom>
              <a:rect b="b" l="l" r="r" t="t"/>
              <a:pathLst>
                <a:path extrusionOk="0" h="41948" w="235547">
                  <a:moveTo>
                    <a:pt x="126955" y="41949"/>
                  </a:moveTo>
                  <a:cubicBezTo>
                    <a:pt x="72887" y="41949"/>
                    <a:pt x="18987" y="29930"/>
                    <a:pt x="3586" y="17384"/>
                  </a:cubicBezTo>
                  <a:cubicBezTo>
                    <a:pt x="-598" y="13961"/>
                    <a:pt x="-1184" y="7792"/>
                    <a:pt x="2163" y="3608"/>
                  </a:cubicBezTo>
                  <a:cubicBezTo>
                    <a:pt x="5595" y="-586"/>
                    <a:pt x="11788" y="-1213"/>
                    <a:pt x="15973" y="2210"/>
                  </a:cubicBezTo>
                  <a:cubicBezTo>
                    <a:pt x="35474" y="18162"/>
                    <a:pt x="167798" y="39195"/>
                    <a:pt x="220108" y="1833"/>
                  </a:cubicBezTo>
                  <a:cubicBezTo>
                    <a:pt x="224461" y="-1322"/>
                    <a:pt x="230570" y="-301"/>
                    <a:pt x="233750" y="4101"/>
                  </a:cubicBezTo>
                  <a:cubicBezTo>
                    <a:pt x="236847" y="8504"/>
                    <a:pt x="235843" y="14614"/>
                    <a:pt x="231490" y="17752"/>
                  </a:cubicBezTo>
                  <a:cubicBezTo>
                    <a:pt x="206800" y="35404"/>
                    <a:pt x="166794" y="41940"/>
                    <a:pt x="126955" y="4194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24"/>
            <p:cNvSpPr/>
            <p:nvPr/>
          </p:nvSpPr>
          <p:spPr>
            <a:xfrm>
              <a:off x="11768287" y="4465859"/>
              <a:ext cx="127798" cy="103591"/>
            </a:xfrm>
            <a:custGeom>
              <a:rect b="b" l="l" r="r" t="t"/>
              <a:pathLst>
                <a:path extrusionOk="0" h="103591" w="127798">
                  <a:moveTo>
                    <a:pt x="117971" y="103575"/>
                  </a:moveTo>
                  <a:cubicBezTo>
                    <a:pt x="115711" y="103575"/>
                    <a:pt x="113451" y="102805"/>
                    <a:pt x="111610" y="101223"/>
                  </a:cubicBezTo>
                  <a:lnTo>
                    <a:pt x="106923" y="97181"/>
                  </a:lnTo>
                  <a:cubicBezTo>
                    <a:pt x="89347" y="81923"/>
                    <a:pt x="42394" y="41380"/>
                    <a:pt x="4646" y="18129"/>
                  </a:cubicBezTo>
                  <a:cubicBezTo>
                    <a:pt x="43" y="15292"/>
                    <a:pt x="-1380" y="9266"/>
                    <a:pt x="1466" y="4663"/>
                  </a:cubicBezTo>
                  <a:cubicBezTo>
                    <a:pt x="4312" y="51"/>
                    <a:pt x="10338" y="-1380"/>
                    <a:pt x="14941" y="1457"/>
                  </a:cubicBezTo>
                  <a:cubicBezTo>
                    <a:pt x="54027" y="25537"/>
                    <a:pt x="100060" y="65359"/>
                    <a:pt x="119728" y="82366"/>
                  </a:cubicBezTo>
                  <a:lnTo>
                    <a:pt x="124416" y="86358"/>
                  </a:lnTo>
                  <a:cubicBezTo>
                    <a:pt x="128517" y="89874"/>
                    <a:pt x="128935" y="96059"/>
                    <a:pt x="125420" y="100168"/>
                  </a:cubicBezTo>
                  <a:cubicBezTo>
                    <a:pt x="123495" y="102428"/>
                    <a:pt x="120733" y="103591"/>
                    <a:pt x="117971" y="1035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24"/>
            <p:cNvSpPr/>
            <p:nvPr/>
          </p:nvSpPr>
          <p:spPr>
            <a:xfrm>
              <a:off x="11822398" y="4449851"/>
              <a:ext cx="73697" cy="73206"/>
            </a:xfrm>
            <a:custGeom>
              <a:rect b="b" l="l" r="r" t="t"/>
              <a:pathLst>
                <a:path extrusionOk="0" h="73206" w="73697">
                  <a:moveTo>
                    <a:pt x="63860" y="73206"/>
                  </a:moveTo>
                  <a:cubicBezTo>
                    <a:pt x="61349" y="73206"/>
                    <a:pt x="58754" y="72194"/>
                    <a:pt x="56829" y="70202"/>
                  </a:cubicBezTo>
                  <a:cubicBezTo>
                    <a:pt x="56411" y="69792"/>
                    <a:pt x="16990" y="28797"/>
                    <a:pt x="3431" y="17256"/>
                  </a:cubicBezTo>
                  <a:cubicBezTo>
                    <a:pt x="-670" y="13749"/>
                    <a:pt x="-1172" y="7572"/>
                    <a:pt x="2343" y="3454"/>
                  </a:cubicBezTo>
                  <a:cubicBezTo>
                    <a:pt x="5859" y="-672"/>
                    <a:pt x="11968" y="-1174"/>
                    <a:pt x="16153" y="2341"/>
                  </a:cubicBezTo>
                  <a:cubicBezTo>
                    <a:pt x="30465" y="14510"/>
                    <a:pt x="69300" y="54919"/>
                    <a:pt x="70974" y="56634"/>
                  </a:cubicBezTo>
                  <a:cubicBezTo>
                    <a:pt x="74740" y="60535"/>
                    <a:pt x="74573" y="66728"/>
                    <a:pt x="70639" y="70478"/>
                  </a:cubicBezTo>
                  <a:cubicBezTo>
                    <a:pt x="68798" y="72302"/>
                    <a:pt x="66371" y="73206"/>
                    <a:pt x="63860" y="7320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3"/>
          <p:cNvSpPr txBox="1"/>
          <p:nvPr>
            <p:ph type="title"/>
          </p:nvPr>
        </p:nvSpPr>
        <p:spPr>
          <a:xfrm>
            <a:off x="2445850" y="1046075"/>
            <a:ext cx="7713900" cy="640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Q&amp;A SECTION</a:t>
            </a:r>
            <a:endParaRPr sz="3300"/>
          </a:p>
        </p:txBody>
      </p:sp>
      <p:grpSp>
        <p:nvGrpSpPr>
          <p:cNvPr id="463" name="Google Shape;463;p33"/>
          <p:cNvGrpSpPr/>
          <p:nvPr/>
        </p:nvGrpSpPr>
        <p:grpSpPr>
          <a:xfrm>
            <a:off x="5584859" y="2314151"/>
            <a:ext cx="1601404" cy="1899251"/>
            <a:chOff x="5071807" y="2624344"/>
            <a:chExt cx="1307482" cy="1550662"/>
          </a:xfrm>
        </p:grpSpPr>
        <p:sp>
          <p:nvSpPr>
            <p:cNvPr id="464" name="Google Shape;464;p33"/>
            <p:cNvSpPr/>
            <p:nvPr/>
          </p:nvSpPr>
          <p:spPr>
            <a:xfrm>
              <a:off x="5432189" y="3216467"/>
              <a:ext cx="934517" cy="945825"/>
            </a:xfrm>
            <a:custGeom>
              <a:rect b="b" l="l" r="r" t="t"/>
              <a:pathLst>
                <a:path extrusionOk="0" h="945825" w="934517">
                  <a:moveTo>
                    <a:pt x="4658" y="645903"/>
                  </a:moveTo>
                  <a:lnTo>
                    <a:pt x="4658" y="645903"/>
                  </a:lnTo>
                  <a:cubicBezTo>
                    <a:pt x="-26351" y="520335"/>
                    <a:pt x="100604" y="327325"/>
                    <a:pt x="291669" y="374387"/>
                  </a:cubicBezTo>
                  <a:lnTo>
                    <a:pt x="339601" y="392955"/>
                  </a:lnTo>
                  <a:lnTo>
                    <a:pt x="339601" y="392955"/>
                  </a:lnTo>
                  <a:cubicBezTo>
                    <a:pt x="395030" y="352291"/>
                    <a:pt x="470998" y="355177"/>
                    <a:pt x="523460" y="399601"/>
                  </a:cubicBezTo>
                  <a:cubicBezTo>
                    <a:pt x="570037" y="439039"/>
                    <a:pt x="628464" y="410305"/>
                    <a:pt x="646109" y="366329"/>
                  </a:cubicBezTo>
                  <a:cubicBezTo>
                    <a:pt x="703037" y="224454"/>
                    <a:pt x="403784" y="96441"/>
                    <a:pt x="403784" y="96441"/>
                  </a:cubicBezTo>
                  <a:lnTo>
                    <a:pt x="480874" y="0"/>
                  </a:lnTo>
                  <a:cubicBezTo>
                    <a:pt x="480874" y="0"/>
                    <a:pt x="877243" y="132792"/>
                    <a:pt x="925424" y="360116"/>
                  </a:cubicBezTo>
                  <a:cubicBezTo>
                    <a:pt x="970887" y="574636"/>
                    <a:pt x="831090" y="657568"/>
                    <a:pt x="831090" y="657568"/>
                  </a:cubicBezTo>
                  <a:cubicBezTo>
                    <a:pt x="831090" y="657568"/>
                    <a:pt x="869170" y="828610"/>
                    <a:pt x="697048" y="902450"/>
                  </a:cubicBezTo>
                  <a:cubicBezTo>
                    <a:pt x="543125" y="968489"/>
                    <a:pt x="461538" y="888941"/>
                    <a:pt x="461538" y="888941"/>
                  </a:cubicBezTo>
                  <a:cubicBezTo>
                    <a:pt x="461538" y="888941"/>
                    <a:pt x="407352" y="958900"/>
                    <a:pt x="284085" y="943651"/>
                  </a:cubicBezTo>
                  <a:cubicBezTo>
                    <a:pt x="154661" y="927641"/>
                    <a:pt x="165043" y="804679"/>
                    <a:pt x="165043" y="804679"/>
                  </a:cubicBezTo>
                  <a:cubicBezTo>
                    <a:pt x="165043" y="804679"/>
                    <a:pt x="23466" y="783144"/>
                    <a:pt x="4658" y="64590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" name="Google Shape;465;p33"/>
            <p:cNvSpPr/>
            <p:nvPr/>
          </p:nvSpPr>
          <p:spPr>
            <a:xfrm>
              <a:off x="5419459" y="3203793"/>
              <a:ext cx="959830" cy="971213"/>
            </a:xfrm>
            <a:custGeom>
              <a:rect b="b" l="l" r="r" t="t"/>
              <a:pathLst>
                <a:path extrusionOk="0" h="971213" w="959830">
                  <a:moveTo>
                    <a:pt x="331497" y="971205"/>
                  </a:moveTo>
                  <a:cubicBezTo>
                    <a:pt x="320105" y="971205"/>
                    <a:pt x="308031" y="970492"/>
                    <a:pt x="295260" y="968912"/>
                  </a:cubicBezTo>
                  <a:cubicBezTo>
                    <a:pt x="179505" y="954585"/>
                    <a:pt x="166141" y="860413"/>
                    <a:pt x="165043" y="827558"/>
                  </a:cubicBezTo>
                  <a:cubicBezTo>
                    <a:pt x="130138" y="818875"/>
                    <a:pt x="21927" y="782356"/>
                    <a:pt x="4915" y="660965"/>
                  </a:cubicBezTo>
                  <a:cubicBezTo>
                    <a:pt x="-12450" y="589386"/>
                    <a:pt x="17149" y="500065"/>
                    <a:pt x="78702" y="438484"/>
                  </a:cubicBezTo>
                  <a:cubicBezTo>
                    <a:pt x="140792" y="376349"/>
                    <a:pt x="222003" y="353724"/>
                    <a:pt x="307430" y="374762"/>
                  </a:cubicBezTo>
                  <a:cubicBezTo>
                    <a:pt x="307951" y="374890"/>
                    <a:pt x="308472" y="375050"/>
                    <a:pt x="308977" y="375251"/>
                  </a:cubicBezTo>
                  <a:lnTo>
                    <a:pt x="350601" y="391374"/>
                  </a:lnTo>
                  <a:cubicBezTo>
                    <a:pt x="410278" y="351431"/>
                    <a:pt x="488971" y="355688"/>
                    <a:pt x="544383" y="402606"/>
                  </a:cubicBezTo>
                  <a:cubicBezTo>
                    <a:pt x="565115" y="420164"/>
                    <a:pt x="585542" y="419835"/>
                    <a:pt x="598962" y="416492"/>
                  </a:cubicBezTo>
                  <a:cubicBezTo>
                    <a:pt x="619998" y="411273"/>
                    <a:pt x="638894" y="394701"/>
                    <a:pt x="647079" y="374289"/>
                  </a:cubicBezTo>
                  <a:cubicBezTo>
                    <a:pt x="698748" y="245506"/>
                    <a:pt x="414414" y="122006"/>
                    <a:pt x="411529" y="120780"/>
                  </a:cubicBezTo>
                  <a:cubicBezTo>
                    <a:pt x="407897" y="119216"/>
                    <a:pt x="405187" y="116049"/>
                    <a:pt x="404225" y="112209"/>
                  </a:cubicBezTo>
                  <a:cubicBezTo>
                    <a:pt x="403255" y="108369"/>
                    <a:pt x="404145" y="104296"/>
                    <a:pt x="406614" y="101209"/>
                  </a:cubicBezTo>
                  <a:lnTo>
                    <a:pt x="483696" y="4768"/>
                  </a:lnTo>
                  <a:cubicBezTo>
                    <a:pt x="487023" y="599"/>
                    <a:pt x="492562" y="-1036"/>
                    <a:pt x="497629" y="663"/>
                  </a:cubicBezTo>
                  <a:cubicBezTo>
                    <a:pt x="514096" y="6180"/>
                    <a:pt x="901429" y="138426"/>
                    <a:pt x="950556" y="370176"/>
                  </a:cubicBezTo>
                  <a:cubicBezTo>
                    <a:pt x="991202" y="561911"/>
                    <a:pt x="886822" y="654463"/>
                    <a:pt x="857617" y="676110"/>
                  </a:cubicBezTo>
                  <a:cubicBezTo>
                    <a:pt x="862692" y="713086"/>
                    <a:pt x="871863" y="859403"/>
                    <a:pt x="714781" y="926797"/>
                  </a:cubicBezTo>
                  <a:cubicBezTo>
                    <a:pt x="583882" y="982943"/>
                    <a:pt x="502616" y="938719"/>
                    <a:pt x="475455" y="918924"/>
                  </a:cubicBezTo>
                  <a:cubicBezTo>
                    <a:pt x="457361" y="936322"/>
                    <a:pt x="411136" y="971205"/>
                    <a:pt x="331497" y="971213"/>
                  </a:cubicBezTo>
                  <a:close/>
                  <a:moveTo>
                    <a:pt x="246133" y="392440"/>
                  </a:moveTo>
                  <a:cubicBezTo>
                    <a:pt x="173132" y="392440"/>
                    <a:pt x="122690" y="430322"/>
                    <a:pt x="96627" y="456394"/>
                  </a:cubicBezTo>
                  <a:cubicBezTo>
                    <a:pt x="41808" y="511249"/>
                    <a:pt x="14286" y="593138"/>
                    <a:pt x="29695" y="655530"/>
                  </a:cubicBezTo>
                  <a:cubicBezTo>
                    <a:pt x="29807" y="655963"/>
                    <a:pt x="29879" y="656404"/>
                    <a:pt x="29943" y="656844"/>
                  </a:cubicBezTo>
                  <a:cubicBezTo>
                    <a:pt x="47212" y="782797"/>
                    <a:pt x="174294" y="803963"/>
                    <a:pt x="179690" y="804805"/>
                  </a:cubicBezTo>
                  <a:cubicBezTo>
                    <a:pt x="186280" y="805823"/>
                    <a:pt x="190961" y="811772"/>
                    <a:pt x="190400" y="818402"/>
                  </a:cubicBezTo>
                  <a:cubicBezTo>
                    <a:pt x="190048" y="822900"/>
                    <a:pt x="182921" y="929451"/>
                    <a:pt x="298371" y="943730"/>
                  </a:cubicBezTo>
                  <a:cubicBezTo>
                    <a:pt x="412354" y="957872"/>
                    <a:pt x="462203" y="896427"/>
                    <a:pt x="464288" y="893798"/>
                  </a:cubicBezTo>
                  <a:cubicBezTo>
                    <a:pt x="466508" y="890975"/>
                    <a:pt x="469843" y="889212"/>
                    <a:pt x="473427" y="888979"/>
                  </a:cubicBezTo>
                  <a:cubicBezTo>
                    <a:pt x="477034" y="888755"/>
                    <a:pt x="480545" y="890021"/>
                    <a:pt x="483127" y="892531"/>
                  </a:cubicBezTo>
                  <a:cubicBezTo>
                    <a:pt x="486197" y="895481"/>
                    <a:pt x="561259" y="965048"/>
                    <a:pt x="704768" y="903466"/>
                  </a:cubicBezTo>
                  <a:cubicBezTo>
                    <a:pt x="865361" y="834565"/>
                    <a:pt x="831795" y="674603"/>
                    <a:pt x="831442" y="672991"/>
                  </a:cubicBezTo>
                  <a:cubicBezTo>
                    <a:pt x="830240" y="667644"/>
                    <a:pt x="832629" y="662128"/>
                    <a:pt x="837343" y="659330"/>
                  </a:cubicBezTo>
                  <a:cubicBezTo>
                    <a:pt x="842690" y="656115"/>
                    <a:pt x="968650" y="577841"/>
                    <a:pt x="925752" y="375411"/>
                  </a:cubicBezTo>
                  <a:cubicBezTo>
                    <a:pt x="883423" y="175707"/>
                    <a:pt x="554629" y="48231"/>
                    <a:pt x="497870" y="27626"/>
                  </a:cubicBezTo>
                  <a:lnTo>
                    <a:pt x="436613" y="104272"/>
                  </a:lnTo>
                  <a:cubicBezTo>
                    <a:pt x="498840" y="133415"/>
                    <a:pt x="724337" y="249819"/>
                    <a:pt x="670609" y="383717"/>
                  </a:cubicBezTo>
                  <a:cubicBezTo>
                    <a:pt x="659313" y="411874"/>
                    <a:pt x="634196" y="433858"/>
                    <a:pt x="605063" y="441089"/>
                  </a:cubicBezTo>
                  <a:cubicBezTo>
                    <a:pt x="577926" y="447808"/>
                    <a:pt x="550524" y="441017"/>
                    <a:pt x="527989" y="421944"/>
                  </a:cubicBezTo>
                  <a:cubicBezTo>
                    <a:pt x="479728" y="381095"/>
                    <a:pt x="410590" y="378578"/>
                    <a:pt x="359828" y="415851"/>
                  </a:cubicBezTo>
                  <a:cubicBezTo>
                    <a:pt x="356333" y="418408"/>
                    <a:pt x="351771" y="419017"/>
                    <a:pt x="347755" y="417454"/>
                  </a:cubicBezTo>
                  <a:lnTo>
                    <a:pt x="300584" y="399183"/>
                  </a:lnTo>
                  <a:cubicBezTo>
                    <a:pt x="281239" y="394484"/>
                    <a:pt x="263081" y="392440"/>
                    <a:pt x="246133" y="39244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" name="Google Shape;466;p33"/>
            <p:cNvSpPr/>
            <p:nvPr/>
          </p:nvSpPr>
          <p:spPr>
            <a:xfrm>
              <a:off x="5718331" y="3580947"/>
              <a:ext cx="112638" cy="82134"/>
            </a:xfrm>
            <a:custGeom>
              <a:rect b="b" l="l" r="r" t="t"/>
              <a:pathLst>
                <a:path extrusionOk="0" h="82134" w="112638">
                  <a:moveTo>
                    <a:pt x="99966" y="82135"/>
                  </a:moveTo>
                  <a:cubicBezTo>
                    <a:pt x="96510" y="82135"/>
                    <a:pt x="93063" y="80731"/>
                    <a:pt x="90562" y="77958"/>
                  </a:cubicBezTo>
                  <a:cubicBezTo>
                    <a:pt x="89969" y="77308"/>
                    <a:pt x="60026" y="44982"/>
                    <a:pt x="8028" y="24474"/>
                  </a:cubicBezTo>
                  <a:cubicBezTo>
                    <a:pt x="1519" y="21908"/>
                    <a:pt x="-1680" y="14540"/>
                    <a:pt x="885" y="8030"/>
                  </a:cubicBezTo>
                  <a:cubicBezTo>
                    <a:pt x="3459" y="1512"/>
                    <a:pt x="10834" y="-1679"/>
                    <a:pt x="17336" y="887"/>
                  </a:cubicBezTo>
                  <a:cubicBezTo>
                    <a:pt x="75410" y="23792"/>
                    <a:pt x="108006" y="59453"/>
                    <a:pt x="109369" y="60961"/>
                  </a:cubicBezTo>
                  <a:cubicBezTo>
                    <a:pt x="114067" y="66164"/>
                    <a:pt x="113650" y="74173"/>
                    <a:pt x="108448" y="78871"/>
                  </a:cubicBezTo>
                  <a:cubicBezTo>
                    <a:pt x="106034" y="81052"/>
                    <a:pt x="102988" y="82135"/>
                    <a:pt x="99957" y="821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" name="Google Shape;467;p33"/>
            <p:cNvSpPr/>
            <p:nvPr/>
          </p:nvSpPr>
          <p:spPr>
            <a:xfrm>
              <a:off x="5084483" y="2637111"/>
              <a:ext cx="824467" cy="729728"/>
            </a:xfrm>
            <a:custGeom>
              <a:rect b="b" l="l" r="r" t="t"/>
              <a:pathLst>
                <a:path extrusionOk="0" h="729728" w="824467">
                  <a:moveTo>
                    <a:pt x="547037" y="156319"/>
                  </a:moveTo>
                  <a:lnTo>
                    <a:pt x="824468" y="378120"/>
                  </a:lnTo>
                  <a:lnTo>
                    <a:pt x="543405" y="729729"/>
                  </a:lnTo>
                  <a:lnTo>
                    <a:pt x="265975" y="507929"/>
                  </a:lnTo>
                  <a:cubicBezTo>
                    <a:pt x="185141" y="443301"/>
                    <a:pt x="122129" y="364723"/>
                    <a:pt x="77515" y="278400"/>
                  </a:cubicBezTo>
                  <a:cubicBezTo>
                    <a:pt x="33703" y="193520"/>
                    <a:pt x="7664" y="101096"/>
                    <a:pt x="0" y="7140"/>
                  </a:cubicBezTo>
                  <a:cubicBezTo>
                    <a:pt x="93332" y="-6080"/>
                    <a:pt x="189222" y="-1029"/>
                    <a:pt x="281655" y="23023"/>
                  </a:cubicBezTo>
                  <a:cubicBezTo>
                    <a:pt x="375677" y="47540"/>
                    <a:pt x="466195" y="91699"/>
                    <a:pt x="547037" y="15632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" name="Google Shape;468;p33"/>
            <p:cNvSpPr/>
            <p:nvPr/>
          </p:nvSpPr>
          <p:spPr>
            <a:xfrm>
              <a:off x="5071814" y="2624344"/>
              <a:ext cx="849818" cy="755171"/>
            </a:xfrm>
            <a:custGeom>
              <a:rect b="b" l="l" r="r" t="t"/>
              <a:pathLst>
                <a:path extrusionOk="0" h="755171" w="849818">
                  <a:moveTo>
                    <a:pt x="556082" y="755172"/>
                  </a:moveTo>
                  <a:cubicBezTo>
                    <a:pt x="553220" y="755172"/>
                    <a:pt x="550422" y="754202"/>
                    <a:pt x="548170" y="752398"/>
                  </a:cubicBezTo>
                  <a:lnTo>
                    <a:pt x="270739" y="530597"/>
                  </a:lnTo>
                  <a:cubicBezTo>
                    <a:pt x="190378" y="466354"/>
                    <a:pt x="125843" y="387760"/>
                    <a:pt x="78928" y="296980"/>
                  </a:cubicBezTo>
                  <a:cubicBezTo>
                    <a:pt x="34499" y="210929"/>
                    <a:pt x="7955" y="118048"/>
                    <a:pt x="42" y="20926"/>
                  </a:cubicBezTo>
                  <a:cubicBezTo>
                    <a:pt x="-502" y="14239"/>
                    <a:pt x="4259" y="8282"/>
                    <a:pt x="10905" y="7336"/>
                  </a:cubicBezTo>
                  <a:cubicBezTo>
                    <a:pt x="107316" y="-6325"/>
                    <a:pt x="203775" y="-889"/>
                    <a:pt x="297515" y="23499"/>
                  </a:cubicBezTo>
                  <a:cubicBezTo>
                    <a:pt x="396371" y="49275"/>
                    <a:pt x="487242" y="94918"/>
                    <a:pt x="567619" y="159169"/>
                  </a:cubicBezTo>
                  <a:lnTo>
                    <a:pt x="845057" y="380970"/>
                  </a:lnTo>
                  <a:cubicBezTo>
                    <a:pt x="847679" y="383070"/>
                    <a:pt x="849378" y="386133"/>
                    <a:pt x="849739" y="389468"/>
                  </a:cubicBezTo>
                  <a:cubicBezTo>
                    <a:pt x="850116" y="392811"/>
                    <a:pt x="849146" y="396162"/>
                    <a:pt x="847045" y="398792"/>
                  </a:cubicBezTo>
                  <a:lnTo>
                    <a:pt x="565983" y="750402"/>
                  </a:lnTo>
                  <a:cubicBezTo>
                    <a:pt x="563883" y="753023"/>
                    <a:pt x="560820" y="754707"/>
                    <a:pt x="557485" y="755084"/>
                  </a:cubicBezTo>
                  <a:cubicBezTo>
                    <a:pt x="557012" y="755140"/>
                    <a:pt x="556547" y="755164"/>
                    <a:pt x="556082" y="755164"/>
                  </a:cubicBezTo>
                  <a:close/>
                  <a:moveTo>
                    <a:pt x="26402" y="30867"/>
                  </a:moveTo>
                  <a:cubicBezTo>
                    <a:pt x="35180" y="120285"/>
                    <a:pt x="60409" y="205846"/>
                    <a:pt x="101455" y="285346"/>
                  </a:cubicBezTo>
                  <a:cubicBezTo>
                    <a:pt x="146727" y="372928"/>
                    <a:pt x="209009" y="448780"/>
                    <a:pt x="286564" y="510787"/>
                  </a:cubicBezTo>
                  <a:lnTo>
                    <a:pt x="554086" y="724674"/>
                  </a:lnTo>
                  <a:lnTo>
                    <a:pt x="819323" y="392875"/>
                  </a:lnTo>
                  <a:lnTo>
                    <a:pt x="551785" y="178996"/>
                  </a:lnTo>
                  <a:cubicBezTo>
                    <a:pt x="474206" y="116974"/>
                    <a:pt x="386510" y="72918"/>
                    <a:pt x="291126" y="48057"/>
                  </a:cubicBezTo>
                  <a:cubicBezTo>
                    <a:pt x="204536" y="25528"/>
                    <a:pt x="115533" y="19747"/>
                    <a:pt x="26394" y="3086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" name="Google Shape;469;p33"/>
            <p:cNvSpPr/>
            <p:nvPr/>
          </p:nvSpPr>
          <p:spPr>
            <a:xfrm rot="-3077726">
              <a:off x="5497894" y="3096408"/>
              <a:ext cx="449902" cy="116860"/>
            </a:xfrm>
            <a:custGeom>
              <a:rect b="b" l="l" r="r" t="t"/>
              <a:pathLst>
                <a:path extrusionOk="0" h="116917" w="450121">
                  <a:moveTo>
                    <a:pt x="0" y="0"/>
                  </a:moveTo>
                  <a:lnTo>
                    <a:pt x="450122" y="0"/>
                  </a:lnTo>
                  <a:lnTo>
                    <a:pt x="450122" y="116917"/>
                  </a:lnTo>
                  <a:lnTo>
                    <a:pt x="0" y="11691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" name="Google Shape;470;p33"/>
            <p:cNvSpPr/>
            <p:nvPr/>
          </p:nvSpPr>
          <p:spPr>
            <a:xfrm>
              <a:off x="5536577" y="2942225"/>
              <a:ext cx="372381" cy="375276"/>
            </a:xfrm>
            <a:custGeom>
              <a:rect b="b" l="l" r="r" t="t"/>
              <a:pathLst>
                <a:path extrusionOk="0" h="375276" w="372381">
                  <a:moveTo>
                    <a:pt x="301649" y="34956"/>
                  </a:moveTo>
                  <a:lnTo>
                    <a:pt x="363355" y="84294"/>
                  </a:lnTo>
                  <a:lnTo>
                    <a:pt x="372382" y="73006"/>
                  </a:lnTo>
                  <a:lnTo>
                    <a:pt x="281062" y="0"/>
                  </a:lnTo>
                  <a:lnTo>
                    <a:pt x="0" y="351609"/>
                  </a:lnTo>
                  <a:lnTo>
                    <a:pt x="29606" y="375277"/>
                  </a:lnTo>
                  <a:lnTo>
                    <a:pt x="301649" y="34956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" name="Google Shape;471;p33"/>
            <p:cNvSpPr/>
            <p:nvPr/>
          </p:nvSpPr>
          <p:spPr>
            <a:xfrm>
              <a:off x="5523903" y="2929532"/>
              <a:ext cx="397738" cy="449984"/>
            </a:xfrm>
            <a:custGeom>
              <a:rect b="b" l="l" r="r" t="t"/>
              <a:pathLst>
                <a:path extrusionOk="0" h="449984" w="397738">
                  <a:moveTo>
                    <a:pt x="103994" y="449984"/>
                  </a:moveTo>
                  <a:cubicBezTo>
                    <a:pt x="101132" y="449984"/>
                    <a:pt x="98334" y="449014"/>
                    <a:pt x="96081" y="447210"/>
                  </a:cubicBezTo>
                  <a:lnTo>
                    <a:pt x="4761" y="374204"/>
                  </a:lnTo>
                  <a:cubicBezTo>
                    <a:pt x="-706" y="369827"/>
                    <a:pt x="-1596" y="361849"/>
                    <a:pt x="2773" y="356381"/>
                  </a:cubicBezTo>
                  <a:lnTo>
                    <a:pt x="283836" y="4772"/>
                  </a:lnTo>
                  <a:cubicBezTo>
                    <a:pt x="285936" y="2150"/>
                    <a:pt x="288998" y="467"/>
                    <a:pt x="292333" y="90"/>
                  </a:cubicBezTo>
                  <a:cubicBezTo>
                    <a:pt x="295765" y="-319"/>
                    <a:pt x="299027" y="683"/>
                    <a:pt x="301657" y="2784"/>
                  </a:cubicBezTo>
                  <a:lnTo>
                    <a:pt x="392977" y="75790"/>
                  </a:lnTo>
                  <a:cubicBezTo>
                    <a:pt x="398444" y="80167"/>
                    <a:pt x="399334" y="88145"/>
                    <a:pt x="394965" y="93612"/>
                  </a:cubicBezTo>
                  <a:lnTo>
                    <a:pt x="113903" y="445222"/>
                  </a:lnTo>
                  <a:cubicBezTo>
                    <a:pt x="111802" y="447844"/>
                    <a:pt x="108740" y="449527"/>
                    <a:pt x="105405" y="449904"/>
                  </a:cubicBezTo>
                  <a:cubicBezTo>
                    <a:pt x="104932" y="449960"/>
                    <a:pt x="104467" y="449984"/>
                    <a:pt x="104002" y="449984"/>
                  </a:cubicBezTo>
                  <a:close/>
                  <a:moveTo>
                    <a:pt x="30495" y="362314"/>
                  </a:moveTo>
                  <a:lnTo>
                    <a:pt x="102006" y="419486"/>
                  </a:lnTo>
                  <a:lnTo>
                    <a:pt x="367243" y="87687"/>
                  </a:lnTo>
                  <a:lnTo>
                    <a:pt x="295732" y="30516"/>
                  </a:lnTo>
                  <a:lnTo>
                    <a:pt x="30495" y="36231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33"/>
            <p:cNvSpPr/>
            <p:nvPr/>
          </p:nvSpPr>
          <p:spPr>
            <a:xfrm>
              <a:off x="5719312" y="2796779"/>
              <a:ext cx="282807" cy="218452"/>
            </a:xfrm>
            <a:custGeom>
              <a:rect b="b" l="l" r="r" t="t"/>
              <a:pathLst>
                <a:path extrusionOk="0" h="218452" w="282807">
                  <a:moveTo>
                    <a:pt x="0" y="66836"/>
                  </a:moveTo>
                  <a:lnTo>
                    <a:pt x="189646" y="218452"/>
                  </a:lnTo>
                  <a:lnTo>
                    <a:pt x="266287" y="122573"/>
                  </a:lnTo>
                  <a:cubicBezTo>
                    <a:pt x="292310" y="90022"/>
                    <a:pt x="287011" y="42543"/>
                    <a:pt x="254470" y="16519"/>
                  </a:cubicBezTo>
                  <a:lnTo>
                    <a:pt x="254470" y="16519"/>
                  </a:lnTo>
                  <a:cubicBezTo>
                    <a:pt x="234300" y="396"/>
                    <a:pt x="207292" y="-4294"/>
                    <a:pt x="182872" y="4084"/>
                  </a:cubicBezTo>
                  <a:lnTo>
                    <a:pt x="8" y="6683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33"/>
            <p:cNvSpPr/>
            <p:nvPr/>
          </p:nvSpPr>
          <p:spPr>
            <a:xfrm>
              <a:off x="5719312" y="2796779"/>
              <a:ext cx="281238" cy="96700"/>
            </a:xfrm>
            <a:custGeom>
              <a:rect b="b" l="l" r="r" t="t"/>
              <a:pathLst>
                <a:path extrusionOk="0" h="96700" w="281238">
                  <a:moveTo>
                    <a:pt x="201704" y="40306"/>
                  </a:moveTo>
                  <a:cubicBezTo>
                    <a:pt x="226123" y="31928"/>
                    <a:pt x="253140" y="36619"/>
                    <a:pt x="273310" y="52741"/>
                  </a:cubicBezTo>
                  <a:cubicBezTo>
                    <a:pt x="276196" y="55042"/>
                    <a:pt x="278778" y="57568"/>
                    <a:pt x="281239" y="60181"/>
                  </a:cubicBezTo>
                  <a:cubicBezTo>
                    <a:pt x="277808" y="43545"/>
                    <a:pt x="268780" y="27960"/>
                    <a:pt x="254470" y="16519"/>
                  </a:cubicBezTo>
                  <a:cubicBezTo>
                    <a:pt x="234300" y="396"/>
                    <a:pt x="207292" y="-4294"/>
                    <a:pt x="182864" y="4084"/>
                  </a:cubicBezTo>
                  <a:lnTo>
                    <a:pt x="0" y="66836"/>
                  </a:lnTo>
                  <a:lnTo>
                    <a:pt x="37359" y="96701"/>
                  </a:lnTo>
                  <a:lnTo>
                    <a:pt x="201712" y="4029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33"/>
            <p:cNvSpPr/>
            <p:nvPr/>
          </p:nvSpPr>
          <p:spPr>
            <a:xfrm>
              <a:off x="5706634" y="2784066"/>
              <a:ext cx="308170" cy="243864"/>
            </a:xfrm>
            <a:custGeom>
              <a:rect b="b" l="l" r="r" t="t"/>
              <a:pathLst>
                <a:path extrusionOk="0" h="243864" w="308170">
                  <a:moveTo>
                    <a:pt x="202324" y="243848"/>
                  </a:moveTo>
                  <a:cubicBezTo>
                    <a:pt x="199463" y="243848"/>
                    <a:pt x="196665" y="242878"/>
                    <a:pt x="194412" y="241074"/>
                  </a:cubicBezTo>
                  <a:lnTo>
                    <a:pt x="4766" y="89466"/>
                  </a:lnTo>
                  <a:cubicBezTo>
                    <a:pt x="1150" y="86572"/>
                    <a:pt x="-606" y="81946"/>
                    <a:pt x="188" y="77392"/>
                  </a:cubicBezTo>
                  <a:cubicBezTo>
                    <a:pt x="982" y="72838"/>
                    <a:pt x="4189" y="69070"/>
                    <a:pt x="8566" y="67571"/>
                  </a:cubicBezTo>
                  <a:lnTo>
                    <a:pt x="191430" y="4819"/>
                  </a:lnTo>
                  <a:cubicBezTo>
                    <a:pt x="220114" y="-5026"/>
                    <a:pt x="251363" y="409"/>
                    <a:pt x="275061" y="19338"/>
                  </a:cubicBezTo>
                  <a:cubicBezTo>
                    <a:pt x="293452" y="34042"/>
                    <a:pt x="305012" y="55024"/>
                    <a:pt x="307617" y="78426"/>
                  </a:cubicBezTo>
                  <a:cubicBezTo>
                    <a:pt x="310223" y="101821"/>
                    <a:pt x="303569" y="124839"/>
                    <a:pt x="288866" y="143223"/>
                  </a:cubicBezTo>
                  <a:lnTo>
                    <a:pt x="212225" y="239102"/>
                  </a:lnTo>
                  <a:cubicBezTo>
                    <a:pt x="210125" y="241732"/>
                    <a:pt x="207063" y="243415"/>
                    <a:pt x="203727" y="243784"/>
                  </a:cubicBezTo>
                  <a:cubicBezTo>
                    <a:pt x="203255" y="243840"/>
                    <a:pt x="202790" y="243864"/>
                    <a:pt x="202324" y="243864"/>
                  </a:cubicBezTo>
                  <a:close/>
                  <a:moveTo>
                    <a:pt x="38621" y="84062"/>
                  </a:moveTo>
                  <a:lnTo>
                    <a:pt x="200336" y="213350"/>
                  </a:lnTo>
                  <a:lnTo>
                    <a:pt x="269057" y="127372"/>
                  </a:lnTo>
                  <a:cubicBezTo>
                    <a:pt x="279527" y="114272"/>
                    <a:pt x="284273" y="97884"/>
                    <a:pt x="282421" y="81216"/>
                  </a:cubicBezTo>
                  <a:cubicBezTo>
                    <a:pt x="280561" y="64548"/>
                    <a:pt x="272327" y="49604"/>
                    <a:pt x="259236" y="39133"/>
                  </a:cubicBezTo>
                  <a:cubicBezTo>
                    <a:pt x="242369" y="25648"/>
                    <a:pt x="220106" y="21776"/>
                    <a:pt x="199655" y="28783"/>
                  </a:cubicBezTo>
                  <a:lnTo>
                    <a:pt x="38621" y="8404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33"/>
            <p:cNvSpPr/>
            <p:nvPr/>
          </p:nvSpPr>
          <p:spPr>
            <a:xfrm>
              <a:off x="5416867" y="3215224"/>
              <a:ext cx="211029" cy="275838"/>
            </a:xfrm>
            <a:custGeom>
              <a:rect b="b" l="l" r="r" t="t"/>
              <a:pathLst>
                <a:path extrusionOk="0" h="275838" w="211029">
                  <a:moveTo>
                    <a:pt x="21383" y="0"/>
                  </a:moveTo>
                  <a:lnTo>
                    <a:pt x="211029" y="151616"/>
                  </a:lnTo>
                  <a:lnTo>
                    <a:pt x="134388" y="247496"/>
                  </a:lnTo>
                  <a:cubicBezTo>
                    <a:pt x="108366" y="280046"/>
                    <a:pt x="60890" y="285338"/>
                    <a:pt x="28342" y="259322"/>
                  </a:cubicBezTo>
                  <a:lnTo>
                    <a:pt x="28342" y="259322"/>
                  </a:lnTo>
                  <a:cubicBezTo>
                    <a:pt x="8171" y="243199"/>
                    <a:pt x="-2347" y="217880"/>
                    <a:pt x="443" y="192208"/>
                  </a:cubicBezTo>
                  <a:lnTo>
                    <a:pt x="213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33"/>
            <p:cNvSpPr/>
            <p:nvPr/>
          </p:nvSpPr>
          <p:spPr>
            <a:xfrm>
              <a:off x="5416865" y="3215216"/>
              <a:ext cx="119086" cy="275811"/>
            </a:xfrm>
            <a:custGeom>
              <a:rect b="b" l="l" r="r" t="t"/>
              <a:pathLst>
                <a:path extrusionOk="0" h="275811" w="119086">
                  <a:moveTo>
                    <a:pt x="67874" y="245564"/>
                  </a:moveTo>
                  <a:cubicBezTo>
                    <a:pt x="47704" y="229441"/>
                    <a:pt x="37186" y="204122"/>
                    <a:pt x="39984" y="178450"/>
                  </a:cubicBezTo>
                  <a:lnTo>
                    <a:pt x="56378" y="27981"/>
                  </a:lnTo>
                  <a:lnTo>
                    <a:pt x="21385" y="0"/>
                  </a:lnTo>
                  <a:lnTo>
                    <a:pt x="445" y="192208"/>
                  </a:lnTo>
                  <a:cubicBezTo>
                    <a:pt x="-2353" y="217880"/>
                    <a:pt x="8173" y="243199"/>
                    <a:pt x="28336" y="259322"/>
                  </a:cubicBezTo>
                  <a:cubicBezTo>
                    <a:pt x="55248" y="280832"/>
                    <a:pt x="92326" y="280888"/>
                    <a:pt x="119086" y="261887"/>
                  </a:cubicBezTo>
                  <a:cubicBezTo>
                    <a:pt x="101225" y="262865"/>
                    <a:pt x="82954" y="257614"/>
                    <a:pt x="67874" y="24556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33"/>
            <p:cNvSpPr/>
            <p:nvPr/>
          </p:nvSpPr>
          <p:spPr>
            <a:xfrm>
              <a:off x="5404180" y="3202544"/>
              <a:ext cx="236391" cy="301201"/>
            </a:xfrm>
            <a:custGeom>
              <a:rect b="b" l="l" r="r" t="t"/>
              <a:pathLst>
                <a:path extrusionOk="0" h="301201" w="236391">
                  <a:moveTo>
                    <a:pt x="87960" y="301201"/>
                  </a:moveTo>
                  <a:cubicBezTo>
                    <a:pt x="68062" y="301201"/>
                    <a:pt x="48886" y="294506"/>
                    <a:pt x="33117" y="281895"/>
                  </a:cubicBezTo>
                  <a:cubicBezTo>
                    <a:pt x="9427" y="262966"/>
                    <a:pt x="-2758" y="233671"/>
                    <a:pt x="529" y="203517"/>
                  </a:cubicBezTo>
                  <a:lnTo>
                    <a:pt x="21476" y="11309"/>
                  </a:lnTo>
                  <a:cubicBezTo>
                    <a:pt x="21974" y="6707"/>
                    <a:pt x="24940" y="2747"/>
                    <a:pt x="29213" y="975"/>
                  </a:cubicBezTo>
                  <a:cubicBezTo>
                    <a:pt x="33486" y="-805"/>
                    <a:pt x="38376" y="-116"/>
                    <a:pt x="41991" y="2779"/>
                  </a:cubicBezTo>
                  <a:lnTo>
                    <a:pt x="231630" y="154387"/>
                  </a:lnTo>
                  <a:cubicBezTo>
                    <a:pt x="234251" y="156488"/>
                    <a:pt x="235951" y="159550"/>
                    <a:pt x="236312" y="162885"/>
                  </a:cubicBezTo>
                  <a:cubicBezTo>
                    <a:pt x="236688" y="166229"/>
                    <a:pt x="235718" y="169580"/>
                    <a:pt x="233618" y="172210"/>
                  </a:cubicBezTo>
                  <a:lnTo>
                    <a:pt x="156969" y="268089"/>
                  </a:lnTo>
                  <a:cubicBezTo>
                    <a:pt x="142266" y="286473"/>
                    <a:pt x="121302" y="298042"/>
                    <a:pt x="97893" y="300648"/>
                  </a:cubicBezTo>
                  <a:cubicBezTo>
                    <a:pt x="94574" y="301017"/>
                    <a:pt x="91255" y="301201"/>
                    <a:pt x="87960" y="301201"/>
                  </a:cubicBezTo>
                  <a:close/>
                  <a:moveTo>
                    <a:pt x="44180" y="36989"/>
                  </a:moveTo>
                  <a:lnTo>
                    <a:pt x="25725" y="206259"/>
                  </a:lnTo>
                  <a:cubicBezTo>
                    <a:pt x="23400" y="227738"/>
                    <a:pt x="32075" y="248607"/>
                    <a:pt x="48942" y="262092"/>
                  </a:cubicBezTo>
                  <a:cubicBezTo>
                    <a:pt x="62034" y="272571"/>
                    <a:pt x="78420" y="277277"/>
                    <a:pt x="95095" y="275449"/>
                  </a:cubicBezTo>
                  <a:cubicBezTo>
                    <a:pt x="111754" y="273589"/>
                    <a:pt x="126705" y="265355"/>
                    <a:pt x="137159" y="252263"/>
                  </a:cubicBezTo>
                  <a:lnTo>
                    <a:pt x="205896" y="166285"/>
                  </a:lnTo>
                  <a:lnTo>
                    <a:pt x="44180" y="369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33"/>
            <p:cNvSpPr/>
            <p:nvPr/>
          </p:nvSpPr>
          <p:spPr>
            <a:xfrm>
              <a:off x="5084483" y="2637095"/>
              <a:ext cx="281655" cy="278407"/>
            </a:xfrm>
            <a:custGeom>
              <a:rect b="b" l="l" r="r" t="t"/>
              <a:pathLst>
                <a:path extrusionOk="0" h="278407" w="281655">
                  <a:moveTo>
                    <a:pt x="281655" y="23031"/>
                  </a:moveTo>
                  <a:cubicBezTo>
                    <a:pt x="275835" y="78703"/>
                    <a:pt x="254439" y="133550"/>
                    <a:pt x="216880" y="180532"/>
                  </a:cubicBezTo>
                  <a:cubicBezTo>
                    <a:pt x="179321" y="227522"/>
                    <a:pt x="130530" y="260473"/>
                    <a:pt x="77515" y="278408"/>
                  </a:cubicBezTo>
                  <a:cubicBezTo>
                    <a:pt x="33703" y="193528"/>
                    <a:pt x="7664" y="101104"/>
                    <a:pt x="0" y="7140"/>
                  </a:cubicBezTo>
                  <a:cubicBezTo>
                    <a:pt x="93332" y="-6080"/>
                    <a:pt x="189222" y="-1029"/>
                    <a:pt x="281655" y="2302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33"/>
            <p:cNvSpPr/>
            <p:nvPr/>
          </p:nvSpPr>
          <p:spPr>
            <a:xfrm>
              <a:off x="5084483" y="2637870"/>
              <a:ext cx="111626" cy="276847"/>
            </a:xfrm>
            <a:custGeom>
              <a:rect b="b" l="l" r="r" t="t"/>
              <a:pathLst>
                <a:path extrusionOk="0" h="276847" w="111626">
                  <a:moveTo>
                    <a:pt x="59678" y="24966"/>
                  </a:moveTo>
                  <a:cubicBezTo>
                    <a:pt x="58531" y="16716"/>
                    <a:pt x="57689" y="8386"/>
                    <a:pt x="57048" y="0"/>
                  </a:cubicBezTo>
                  <a:cubicBezTo>
                    <a:pt x="37968" y="1171"/>
                    <a:pt x="18920" y="2902"/>
                    <a:pt x="0" y="5580"/>
                  </a:cubicBezTo>
                  <a:cubicBezTo>
                    <a:pt x="7656" y="99543"/>
                    <a:pt x="33695" y="191968"/>
                    <a:pt x="77507" y="276848"/>
                  </a:cubicBezTo>
                  <a:cubicBezTo>
                    <a:pt x="89123" y="272919"/>
                    <a:pt x="100491" y="268141"/>
                    <a:pt x="111627" y="262777"/>
                  </a:cubicBezTo>
                  <a:cubicBezTo>
                    <a:pt x="77820" y="187614"/>
                    <a:pt x="57352" y="107425"/>
                    <a:pt x="50715" y="26056"/>
                  </a:cubicBezTo>
                  <a:cubicBezTo>
                    <a:pt x="53689" y="25631"/>
                    <a:pt x="56687" y="25359"/>
                    <a:pt x="59669" y="2497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33"/>
            <p:cNvSpPr/>
            <p:nvPr/>
          </p:nvSpPr>
          <p:spPr>
            <a:xfrm>
              <a:off x="5071807" y="2624344"/>
              <a:ext cx="307013" cy="303842"/>
            </a:xfrm>
            <a:custGeom>
              <a:rect b="b" l="l" r="r" t="t"/>
              <a:pathLst>
                <a:path extrusionOk="0" h="303842" w="307013">
                  <a:moveTo>
                    <a:pt x="90192" y="303843"/>
                  </a:moveTo>
                  <a:cubicBezTo>
                    <a:pt x="85558" y="303843"/>
                    <a:pt x="81149" y="301293"/>
                    <a:pt x="78928" y="296980"/>
                  </a:cubicBezTo>
                  <a:cubicBezTo>
                    <a:pt x="34499" y="210929"/>
                    <a:pt x="7955" y="118048"/>
                    <a:pt x="42" y="20926"/>
                  </a:cubicBezTo>
                  <a:cubicBezTo>
                    <a:pt x="-503" y="14239"/>
                    <a:pt x="4259" y="8282"/>
                    <a:pt x="10897" y="7336"/>
                  </a:cubicBezTo>
                  <a:cubicBezTo>
                    <a:pt x="107340" y="-6325"/>
                    <a:pt x="203774" y="-889"/>
                    <a:pt x="297523" y="23499"/>
                  </a:cubicBezTo>
                  <a:cubicBezTo>
                    <a:pt x="303592" y="25079"/>
                    <a:pt x="307600" y="30851"/>
                    <a:pt x="306943" y="37089"/>
                  </a:cubicBezTo>
                  <a:cubicBezTo>
                    <a:pt x="300674" y="97067"/>
                    <a:pt x="277337" y="153814"/>
                    <a:pt x="239457" y="201196"/>
                  </a:cubicBezTo>
                  <a:cubicBezTo>
                    <a:pt x="201578" y="248579"/>
                    <a:pt x="151368" y="283839"/>
                    <a:pt x="94256" y="303161"/>
                  </a:cubicBezTo>
                  <a:cubicBezTo>
                    <a:pt x="92918" y="303618"/>
                    <a:pt x="91555" y="303826"/>
                    <a:pt x="90192" y="303826"/>
                  </a:cubicBezTo>
                  <a:close/>
                  <a:moveTo>
                    <a:pt x="26402" y="30867"/>
                  </a:moveTo>
                  <a:cubicBezTo>
                    <a:pt x="34819" y="116581"/>
                    <a:pt x="58349" y="198759"/>
                    <a:pt x="96445" y="275445"/>
                  </a:cubicBezTo>
                  <a:cubicBezTo>
                    <a:pt x="144682" y="257061"/>
                    <a:pt x="187107" y="226082"/>
                    <a:pt x="219648" y="185378"/>
                  </a:cubicBezTo>
                  <a:cubicBezTo>
                    <a:pt x="252188" y="144666"/>
                    <a:pt x="273064" y="96465"/>
                    <a:pt x="280375" y="45355"/>
                  </a:cubicBezTo>
                  <a:cubicBezTo>
                    <a:pt x="197169" y="25087"/>
                    <a:pt x="111853" y="20228"/>
                    <a:pt x="26402" y="308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33"/>
            <p:cNvSpPr/>
            <p:nvPr/>
          </p:nvSpPr>
          <p:spPr>
            <a:xfrm>
              <a:off x="5389082" y="2866388"/>
              <a:ext cx="213017" cy="213039"/>
            </a:xfrm>
            <a:custGeom>
              <a:rect b="b" l="l" r="r" t="t"/>
              <a:pathLst>
                <a:path extrusionOk="0" h="213039" w="213017">
                  <a:moveTo>
                    <a:pt x="173012" y="23332"/>
                  </a:moveTo>
                  <a:cubicBezTo>
                    <a:pt x="218957" y="60059"/>
                    <a:pt x="226428" y="127084"/>
                    <a:pt x="189695" y="173032"/>
                  </a:cubicBezTo>
                  <a:cubicBezTo>
                    <a:pt x="152970" y="218979"/>
                    <a:pt x="85949" y="226451"/>
                    <a:pt x="40005" y="189716"/>
                  </a:cubicBezTo>
                  <a:cubicBezTo>
                    <a:pt x="-5940" y="152980"/>
                    <a:pt x="-13411" y="85963"/>
                    <a:pt x="23322" y="40008"/>
                  </a:cubicBezTo>
                  <a:cubicBezTo>
                    <a:pt x="60047" y="-5940"/>
                    <a:pt x="127068" y="-13412"/>
                    <a:pt x="173012" y="233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33"/>
            <p:cNvSpPr/>
            <p:nvPr/>
          </p:nvSpPr>
          <p:spPr>
            <a:xfrm>
              <a:off x="5389074" y="2887515"/>
              <a:ext cx="197768" cy="191917"/>
            </a:xfrm>
            <a:custGeom>
              <a:rect b="b" l="l" r="r" t="t"/>
              <a:pathLst>
                <a:path extrusionOk="0" h="191917" w="197768">
                  <a:moveTo>
                    <a:pt x="67791" y="137907"/>
                  </a:moveTo>
                  <a:cubicBezTo>
                    <a:pt x="25631" y="104202"/>
                    <a:pt x="15978" y="45033"/>
                    <a:pt x="43035" y="0"/>
                  </a:cubicBezTo>
                  <a:cubicBezTo>
                    <a:pt x="35852" y="5339"/>
                    <a:pt x="29166" y="11569"/>
                    <a:pt x="23322" y="18889"/>
                  </a:cubicBezTo>
                  <a:cubicBezTo>
                    <a:pt x="-13411" y="64836"/>
                    <a:pt x="-5940" y="131862"/>
                    <a:pt x="40005" y="168597"/>
                  </a:cubicBezTo>
                  <a:cubicBezTo>
                    <a:pt x="85949" y="205324"/>
                    <a:pt x="152970" y="197860"/>
                    <a:pt x="189703" y="151913"/>
                  </a:cubicBezTo>
                  <a:cubicBezTo>
                    <a:pt x="192726" y="148129"/>
                    <a:pt x="195347" y="144160"/>
                    <a:pt x="197768" y="140111"/>
                  </a:cubicBezTo>
                  <a:cubicBezTo>
                    <a:pt x="159873" y="168316"/>
                    <a:pt x="106416" y="168789"/>
                    <a:pt x="67791" y="13790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33"/>
            <p:cNvSpPr/>
            <p:nvPr/>
          </p:nvSpPr>
          <p:spPr>
            <a:xfrm>
              <a:off x="5376455" y="2853784"/>
              <a:ext cx="238337" cy="238269"/>
            </a:xfrm>
            <a:custGeom>
              <a:rect b="b" l="l" r="r" t="t"/>
              <a:pathLst>
                <a:path extrusionOk="0" h="238269" w="238337">
                  <a:moveTo>
                    <a:pt x="119011" y="238269"/>
                  </a:moveTo>
                  <a:cubicBezTo>
                    <a:pt x="92908" y="238269"/>
                    <a:pt x="66645" y="229763"/>
                    <a:pt x="44711" y="212229"/>
                  </a:cubicBezTo>
                  <a:cubicBezTo>
                    <a:pt x="-6621" y="171188"/>
                    <a:pt x="-14990" y="96033"/>
                    <a:pt x="26040" y="44706"/>
                  </a:cubicBezTo>
                  <a:cubicBezTo>
                    <a:pt x="67078" y="-6621"/>
                    <a:pt x="142244" y="-14983"/>
                    <a:pt x="193552" y="26026"/>
                  </a:cubicBezTo>
                  <a:lnTo>
                    <a:pt x="193552" y="26026"/>
                  </a:lnTo>
                  <a:cubicBezTo>
                    <a:pt x="218428" y="45909"/>
                    <a:pt x="234069" y="74282"/>
                    <a:pt x="237588" y="105927"/>
                  </a:cubicBezTo>
                  <a:cubicBezTo>
                    <a:pt x="241116" y="137563"/>
                    <a:pt x="232113" y="168695"/>
                    <a:pt x="212231" y="193556"/>
                  </a:cubicBezTo>
                  <a:cubicBezTo>
                    <a:pt x="188726" y="222964"/>
                    <a:pt x="154021" y="238269"/>
                    <a:pt x="119011" y="238269"/>
                  </a:cubicBezTo>
                  <a:close/>
                  <a:moveTo>
                    <a:pt x="119228" y="25336"/>
                  </a:moveTo>
                  <a:cubicBezTo>
                    <a:pt x="91674" y="25336"/>
                    <a:pt x="64352" y="37386"/>
                    <a:pt x="45849" y="60540"/>
                  </a:cubicBezTo>
                  <a:cubicBezTo>
                    <a:pt x="13542" y="100956"/>
                    <a:pt x="20131" y="160116"/>
                    <a:pt x="60536" y="192418"/>
                  </a:cubicBezTo>
                  <a:cubicBezTo>
                    <a:pt x="100941" y="224720"/>
                    <a:pt x="160105" y="218130"/>
                    <a:pt x="192413" y="177714"/>
                  </a:cubicBezTo>
                  <a:cubicBezTo>
                    <a:pt x="208062" y="158144"/>
                    <a:pt x="215157" y="133635"/>
                    <a:pt x="212383" y="108725"/>
                  </a:cubicBezTo>
                  <a:cubicBezTo>
                    <a:pt x="209601" y="83815"/>
                    <a:pt x="197287" y="61478"/>
                    <a:pt x="177710" y="45829"/>
                  </a:cubicBezTo>
                  <a:lnTo>
                    <a:pt x="177710" y="45829"/>
                  </a:lnTo>
                  <a:cubicBezTo>
                    <a:pt x="160442" y="32031"/>
                    <a:pt x="139766" y="25320"/>
                    <a:pt x="119219" y="253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33"/>
            <p:cNvSpPr/>
            <p:nvPr/>
          </p:nvSpPr>
          <p:spPr>
            <a:xfrm>
              <a:off x="5720467" y="3117581"/>
              <a:ext cx="195647" cy="204576"/>
            </a:xfrm>
            <a:custGeom>
              <a:rect b="b" l="l" r="r" t="t"/>
              <a:pathLst>
                <a:path extrusionOk="0" h="204576" w="195647">
                  <a:moveTo>
                    <a:pt x="184275" y="109293"/>
                  </a:moveTo>
                  <a:lnTo>
                    <a:pt x="123692" y="185081"/>
                  </a:lnTo>
                  <a:cubicBezTo>
                    <a:pt x="103121" y="210816"/>
                    <a:pt x="64087" y="211121"/>
                    <a:pt x="43123" y="185706"/>
                  </a:cubicBezTo>
                  <a:lnTo>
                    <a:pt x="0" y="133449"/>
                  </a:lnTo>
                  <a:lnTo>
                    <a:pt x="106672" y="0"/>
                  </a:lnTo>
                  <a:lnTo>
                    <a:pt x="167143" y="30562"/>
                  </a:lnTo>
                  <a:cubicBezTo>
                    <a:pt x="196549" y="45418"/>
                    <a:pt x="204846" y="83565"/>
                    <a:pt x="184275" y="10930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33"/>
            <p:cNvSpPr/>
            <p:nvPr/>
          </p:nvSpPr>
          <p:spPr>
            <a:xfrm>
              <a:off x="5707800" y="3104893"/>
              <a:ext cx="221012" cy="229949"/>
            </a:xfrm>
            <a:custGeom>
              <a:rect b="b" l="l" r="r" t="t"/>
              <a:pathLst>
                <a:path extrusionOk="0" h="229949" w="221012">
                  <a:moveTo>
                    <a:pt x="95818" y="229950"/>
                  </a:moveTo>
                  <a:cubicBezTo>
                    <a:pt x="76465" y="229950"/>
                    <a:pt x="58339" y="221411"/>
                    <a:pt x="46017" y="206467"/>
                  </a:cubicBezTo>
                  <a:lnTo>
                    <a:pt x="2903" y="154210"/>
                  </a:lnTo>
                  <a:cubicBezTo>
                    <a:pt x="-922" y="149584"/>
                    <a:pt x="-970" y="142913"/>
                    <a:pt x="2774" y="138223"/>
                  </a:cubicBezTo>
                  <a:lnTo>
                    <a:pt x="109446" y="4774"/>
                  </a:lnTo>
                  <a:cubicBezTo>
                    <a:pt x="113190" y="76"/>
                    <a:pt x="119692" y="-1351"/>
                    <a:pt x="125071" y="1375"/>
                  </a:cubicBezTo>
                  <a:lnTo>
                    <a:pt x="185542" y="31937"/>
                  </a:lnTo>
                  <a:cubicBezTo>
                    <a:pt x="202987" y="40748"/>
                    <a:pt x="215365" y="56759"/>
                    <a:pt x="219517" y="75848"/>
                  </a:cubicBezTo>
                  <a:cubicBezTo>
                    <a:pt x="223678" y="94937"/>
                    <a:pt x="219060" y="114644"/>
                    <a:pt x="206867" y="129901"/>
                  </a:cubicBezTo>
                  <a:lnTo>
                    <a:pt x="206867" y="129901"/>
                  </a:lnTo>
                  <a:cubicBezTo>
                    <a:pt x="206867" y="129901"/>
                    <a:pt x="146275" y="205697"/>
                    <a:pt x="146275" y="205697"/>
                  </a:cubicBezTo>
                  <a:cubicBezTo>
                    <a:pt x="134082" y="220954"/>
                    <a:pt x="115884" y="229798"/>
                    <a:pt x="96339" y="229950"/>
                  </a:cubicBezTo>
                  <a:lnTo>
                    <a:pt x="95825" y="229950"/>
                  </a:lnTo>
                  <a:close/>
                  <a:moveTo>
                    <a:pt x="29005" y="146008"/>
                  </a:moveTo>
                  <a:lnTo>
                    <a:pt x="65570" y="190328"/>
                  </a:lnTo>
                  <a:cubicBezTo>
                    <a:pt x="73122" y="199484"/>
                    <a:pt x="84338" y="204214"/>
                    <a:pt x="96138" y="204591"/>
                  </a:cubicBezTo>
                  <a:cubicBezTo>
                    <a:pt x="108003" y="204495"/>
                    <a:pt x="119050" y="199131"/>
                    <a:pt x="126458" y="189863"/>
                  </a:cubicBezTo>
                  <a:lnTo>
                    <a:pt x="187049" y="114067"/>
                  </a:lnTo>
                  <a:cubicBezTo>
                    <a:pt x="194457" y="104799"/>
                    <a:pt x="197263" y="92837"/>
                    <a:pt x="194737" y="81244"/>
                  </a:cubicBezTo>
                  <a:cubicBezTo>
                    <a:pt x="192212" y="69643"/>
                    <a:pt x="184692" y="59918"/>
                    <a:pt x="174102" y="54570"/>
                  </a:cubicBezTo>
                  <a:lnTo>
                    <a:pt x="122818" y="28658"/>
                  </a:lnTo>
                  <a:lnTo>
                    <a:pt x="29005" y="146016"/>
                  </a:lnTo>
                  <a:close/>
                  <a:moveTo>
                    <a:pt x="196950" y="121980"/>
                  </a:moveTo>
                  <a:lnTo>
                    <a:pt x="197046" y="121980"/>
                  </a:lnTo>
                  <a:lnTo>
                    <a:pt x="196950" y="12198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33"/>
            <p:cNvSpPr/>
            <p:nvPr/>
          </p:nvSpPr>
          <p:spPr>
            <a:xfrm>
              <a:off x="5912264" y="3282020"/>
              <a:ext cx="126236" cy="83802"/>
            </a:xfrm>
            <a:custGeom>
              <a:rect b="b" l="l" r="r" t="t"/>
              <a:pathLst>
                <a:path extrusionOk="0" h="83802" w="126236">
                  <a:moveTo>
                    <a:pt x="113548" y="83802"/>
                  </a:moveTo>
                  <a:cubicBezTo>
                    <a:pt x="111391" y="83802"/>
                    <a:pt x="109203" y="83249"/>
                    <a:pt x="107199" y="82094"/>
                  </a:cubicBezTo>
                  <a:lnTo>
                    <a:pt x="6323" y="23656"/>
                  </a:lnTo>
                  <a:cubicBezTo>
                    <a:pt x="270" y="20144"/>
                    <a:pt x="-1798" y="12391"/>
                    <a:pt x="1705" y="6330"/>
                  </a:cubicBezTo>
                  <a:cubicBezTo>
                    <a:pt x="5225" y="261"/>
                    <a:pt x="12985" y="-1799"/>
                    <a:pt x="19038" y="1712"/>
                  </a:cubicBezTo>
                  <a:lnTo>
                    <a:pt x="119914" y="60151"/>
                  </a:lnTo>
                  <a:cubicBezTo>
                    <a:pt x="125966" y="63662"/>
                    <a:pt x="128034" y="71415"/>
                    <a:pt x="124531" y="77476"/>
                  </a:cubicBezTo>
                  <a:cubicBezTo>
                    <a:pt x="122174" y="81541"/>
                    <a:pt x="117925" y="83802"/>
                    <a:pt x="113548" y="8380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33"/>
            <p:cNvSpPr/>
            <p:nvPr/>
          </p:nvSpPr>
          <p:spPr>
            <a:xfrm>
              <a:off x="5966941" y="2986707"/>
              <a:ext cx="75805" cy="60873"/>
            </a:xfrm>
            <a:custGeom>
              <a:rect b="b" l="l" r="r" t="t"/>
              <a:pathLst>
                <a:path extrusionOk="0" h="60873" w="75805">
                  <a:moveTo>
                    <a:pt x="63112" y="60874"/>
                  </a:moveTo>
                  <a:cubicBezTo>
                    <a:pt x="60586" y="60874"/>
                    <a:pt x="58037" y="60128"/>
                    <a:pt x="55824" y="58557"/>
                  </a:cubicBezTo>
                  <a:lnTo>
                    <a:pt x="5383" y="23048"/>
                  </a:lnTo>
                  <a:cubicBezTo>
                    <a:pt x="-342" y="19015"/>
                    <a:pt x="-1720" y="11110"/>
                    <a:pt x="2312" y="5378"/>
                  </a:cubicBezTo>
                  <a:cubicBezTo>
                    <a:pt x="6361" y="-347"/>
                    <a:pt x="14281" y="-1718"/>
                    <a:pt x="19981" y="2315"/>
                  </a:cubicBezTo>
                  <a:lnTo>
                    <a:pt x="70423" y="37824"/>
                  </a:lnTo>
                  <a:cubicBezTo>
                    <a:pt x="76147" y="41849"/>
                    <a:pt x="77526" y="49762"/>
                    <a:pt x="73494" y="55494"/>
                  </a:cubicBezTo>
                  <a:cubicBezTo>
                    <a:pt x="71016" y="58998"/>
                    <a:pt x="67096" y="60874"/>
                    <a:pt x="63112" y="608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33"/>
            <p:cNvSpPr/>
            <p:nvPr/>
          </p:nvSpPr>
          <p:spPr>
            <a:xfrm>
              <a:off x="6053170" y="3373525"/>
              <a:ext cx="174824" cy="254873"/>
            </a:xfrm>
            <a:custGeom>
              <a:rect b="b" l="l" r="r" t="t"/>
              <a:pathLst>
                <a:path extrusionOk="0" h="254873" w="174824">
                  <a:moveTo>
                    <a:pt x="160677" y="254874"/>
                  </a:moveTo>
                  <a:cubicBezTo>
                    <a:pt x="159996" y="254874"/>
                    <a:pt x="159298" y="254817"/>
                    <a:pt x="158609" y="254705"/>
                  </a:cubicBezTo>
                  <a:cubicBezTo>
                    <a:pt x="151698" y="253575"/>
                    <a:pt x="147009" y="247049"/>
                    <a:pt x="148147" y="240138"/>
                  </a:cubicBezTo>
                  <a:cubicBezTo>
                    <a:pt x="165463" y="134693"/>
                    <a:pt x="7091" y="24222"/>
                    <a:pt x="5487" y="23124"/>
                  </a:cubicBezTo>
                  <a:cubicBezTo>
                    <a:pt x="-277" y="19155"/>
                    <a:pt x="-1736" y="11258"/>
                    <a:pt x="2240" y="5494"/>
                  </a:cubicBezTo>
                  <a:cubicBezTo>
                    <a:pt x="6201" y="-279"/>
                    <a:pt x="14105" y="-1730"/>
                    <a:pt x="19861" y="2231"/>
                  </a:cubicBezTo>
                  <a:cubicBezTo>
                    <a:pt x="26940" y="7097"/>
                    <a:pt x="193089" y="122940"/>
                    <a:pt x="173167" y="244243"/>
                  </a:cubicBezTo>
                  <a:cubicBezTo>
                    <a:pt x="172149" y="250456"/>
                    <a:pt x="166770" y="254866"/>
                    <a:pt x="160677" y="2548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33"/>
            <p:cNvSpPr/>
            <p:nvPr/>
          </p:nvSpPr>
          <p:spPr>
            <a:xfrm>
              <a:off x="5931194" y="3021888"/>
              <a:ext cx="138506" cy="101184"/>
            </a:xfrm>
            <a:custGeom>
              <a:rect b="b" l="l" r="r" t="t"/>
              <a:pathLst>
                <a:path extrusionOk="0" h="101184" w="138506">
                  <a:moveTo>
                    <a:pt x="125820" y="101185"/>
                  </a:moveTo>
                  <a:cubicBezTo>
                    <a:pt x="123391" y="101185"/>
                    <a:pt x="120938" y="100495"/>
                    <a:pt x="118765" y="99036"/>
                  </a:cubicBezTo>
                  <a:lnTo>
                    <a:pt x="5616" y="23216"/>
                  </a:lnTo>
                  <a:cubicBezTo>
                    <a:pt x="-196" y="19319"/>
                    <a:pt x="-1752" y="11446"/>
                    <a:pt x="2152" y="5626"/>
                  </a:cubicBezTo>
                  <a:cubicBezTo>
                    <a:pt x="6057" y="-195"/>
                    <a:pt x="13929" y="-1750"/>
                    <a:pt x="19741" y="2146"/>
                  </a:cubicBezTo>
                  <a:lnTo>
                    <a:pt x="132891" y="77966"/>
                  </a:lnTo>
                  <a:cubicBezTo>
                    <a:pt x="138703" y="81863"/>
                    <a:pt x="140258" y="89736"/>
                    <a:pt x="136354" y="95556"/>
                  </a:cubicBezTo>
                  <a:cubicBezTo>
                    <a:pt x="133909" y="99204"/>
                    <a:pt x="129893" y="101177"/>
                    <a:pt x="125812" y="1011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33"/>
            <p:cNvSpPr/>
            <p:nvPr/>
          </p:nvSpPr>
          <p:spPr>
            <a:xfrm>
              <a:off x="5638484" y="3411058"/>
              <a:ext cx="75805" cy="60873"/>
            </a:xfrm>
            <a:custGeom>
              <a:rect b="b" l="l" r="r" t="t"/>
              <a:pathLst>
                <a:path extrusionOk="0" h="60873" w="75805">
                  <a:moveTo>
                    <a:pt x="63112" y="60874"/>
                  </a:moveTo>
                  <a:cubicBezTo>
                    <a:pt x="60586" y="60874"/>
                    <a:pt x="58037" y="60128"/>
                    <a:pt x="55824" y="58557"/>
                  </a:cubicBezTo>
                  <a:lnTo>
                    <a:pt x="5383" y="23048"/>
                  </a:lnTo>
                  <a:cubicBezTo>
                    <a:pt x="-342" y="19023"/>
                    <a:pt x="-1720" y="11110"/>
                    <a:pt x="2312" y="5378"/>
                  </a:cubicBezTo>
                  <a:cubicBezTo>
                    <a:pt x="6361" y="-347"/>
                    <a:pt x="14281" y="-1718"/>
                    <a:pt x="19981" y="2315"/>
                  </a:cubicBezTo>
                  <a:lnTo>
                    <a:pt x="70423" y="37824"/>
                  </a:lnTo>
                  <a:cubicBezTo>
                    <a:pt x="76147" y="41857"/>
                    <a:pt x="77526" y="49762"/>
                    <a:pt x="73494" y="55494"/>
                  </a:cubicBezTo>
                  <a:cubicBezTo>
                    <a:pt x="71016" y="58998"/>
                    <a:pt x="67096" y="60874"/>
                    <a:pt x="63112" y="608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33"/>
            <p:cNvSpPr/>
            <p:nvPr/>
          </p:nvSpPr>
          <p:spPr>
            <a:xfrm>
              <a:off x="5661764" y="3373154"/>
              <a:ext cx="138498" cy="101183"/>
            </a:xfrm>
            <a:custGeom>
              <a:rect b="b" l="l" r="r" t="t"/>
              <a:pathLst>
                <a:path extrusionOk="0" h="101183" w="138498">
                  <a:moveTo>
                    <a:pt x="125812" y="101183"/>
                  </a:moveTo>
                  <a:cubicBezTo>
                    <a:pt x="123383" y="101183"/>
                    <a:pt x="120930" y="100494"/>
                    <a:pt x="118757" y="99035"/>
                  </a:cubicBezTo>
                  <a:lnTo>
                    <a:pt x="5616" y="23214"/>
                  </a:lnTo>
                  <a:cubicBezTo>
                    <a:pt x="-196" y="19318"/>
                    <a:pt x="-1752" y="11437"/>
                    <a:pt x="2152" y="5624"/>
                  </a:cubicBezTo>
                  <a:cubicBezTo>
                    <a:pt x="6057" y="-204"/>
                    <a:pt x="13929" y="-1744"/>
                    <a:pt x="19742" y="2145"/>
                  </a:cubicBezTo>
                  <a:lnTo>
                    <a:pt x="132883" y="77965"/>
                  </a:lnTo>
                  <a:cubicBezTo>
                    <a:pt x="138695" y="81861"/>
                    <a:pt x="140250" y="89742"/>
                    <a:pt x="136346" y="95555"/>
                  </a:cubicBezTo>
                  <a:cubicBezTo>
                    <a:pt x="133901" y="99203"/>
                    <a:pt x="129885" y="101175"/>
                    <a:pt x="125804" y="1011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33"/>
            <p:cNvSpPr/>
            <p:nvPr/>
          </p:nvSpPr>
          <p:spPr>
            <a:xfrm>
              <a:off x="5844382" y="4046644"/>
              <a:ext cx="98754" cy="99203"/>
            </a:xfrm>
            <a:custGeom>
              <a:rect b="b" l="l" r="r" t="t"/>
              <a:pathLst>
                <a:path extrusionOk="0" h="99203" w="98754">
                  <a:moveTo>
                    <a:pt x="12692" y="99203"/>
                  </a:moveTo>
                  <a:cubicBezTo>
                    <a:pt x="8331" y="99203"/>
                    <a:pt x="4098" y="96958"/>
                    <a:pt x="1733" y="92917"/>
                  </a:cubicBezTo>
                  <a:cubicBezTo>
                    <a:pt x="-1795" y="86872"/>
                    <a:pt x="234" y="79120"/>
                    <a:pt x="6270" y="75584"/>
                  </a:cubicBezTo>
                  <a:cubicBezTo>
                    <a:pt x="6856" y="75239"/>
                    <a:pt x="44711" y="52526"/>
                    <a:pt x="75472" y="5713"/>
                  </a:cubicBezTo>
                  <a:cubicBezTo>
                    <a:pt x="79328" y="-132"/>
                    <a:pt x="87192" y="-1760"/>
                    <a:pt x="93037" y="2081"/>
                  </a:cubicBezTo>
                  <a:cubicBezTo>
                    <a:pt x="98889" y="5921"/>
                    <a:pt x="100516" y="13786"/>
                    <a:pt x="96668" y="19639"/>
                  </a:cubicBezTo>
                  <a:cubicBezTo>
                    <a:pt x="62388" y="71808"/>
                    <a:pt x="20821" y="96445"/>
                    <a:pt x="19073" y="97471"/>
                  </a:cubicBezTo>
                  <a:cubicBezTo>
                    <a:pt x="17069" y="98642"/>
                    <a:pt x="14865" y="99203"/>
                    <a:pt x="12692" y="992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3" name="Google Shape;493;p33"/>
          <p:cNvGrpSpPr/>
          <p:nvPr/>
        </p:nvGrpSpPr>
        <p:grpSpPr>
          <a:xfrm>
            <a:off x="715100" y="902617"/>
            <a:ext cx="3005925" cy="3705717"/>
            <a:chOff x="0" y="2411258"/>
            <a:chExt cx="2891425" cy="3564560"/>
          </a:xfrm>
        </p:grpSpPr>
        <p:sp>
          <p:nvSpPr>
            <p:cNvPr id="494" name="Google Shape;494;p33"/>
            <p:cNvSpPr/>
            <p:nvPr/>
          </p:nvSpPr>
          <p:spPr>
            <a:xfrm>
              <a:off x="12682" y="5737638"/>
              <a:ext cx="2352587" cy="225496"/>
            </a:xfrm>
            <a:custGeom>
              <a:rect b="b" l="l" r="r" t="t"/>
              <a:pathLst>
                <a:path extrusionOk="0" h="225496" w="2352587">
                  <a:moveTo>
                    <a:pt x="2352588" y="112748"/>
                  </a:moveTo>
                  <a:cubicBezTo>
                    <a:pt x="2352588" y="175018"/>
                    <a:pt x="1825943" y="225496"/>
                    <a:pt x="1176294" y="225496"/>
                  </a:cubicBezTo>
                  <a:cubicBezTo>
                    <a:pt x="526645" y="225496"/>
                    <a:pt x="0" y="175017"/>
                    <a:pt x="0" y="112748"/>
                  </a:cubicBezTo>
                  <a:cubicBezTo>
                    <a:pt x="0" y="50479"/>
                    <a:pt x="526645" y="0"/>
                    <a:pt x="1176294" y="0"/>
                  </a:cubicBezTo>
                  <a:cubicBezTo>
                    <a:pt x="1825943" y="0"/>
                    <a:pt x="2352588" y="50479"/>
                    <a:pt x="2352588" y="1127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33"/>
            <p:cNvSpPr/>
            <p:nvPr/>
          </p:nvSpPr>
          <p:spPr>
            <a:xfrm>
              <a:off x="0" y="5724955"/>
              <a:ext cx="2377953" cy="250863"/>
            </a:xfrm>
            <a:custGeom>
              <a:rect b="b" l="l" r="r" t="t"/>
              <a:pathLst>
                <a:path extrusionOk="0" h="250863" w="2377953">
                  <a:moveTo>
                    <a:pt x="1188977" y="250863"/>
                  </a:moveTo>
                  <a:cubicBezTo>
                    <a:pt x="874388" y="250863"/>
                    <a:pt x="578567" y="239118"/>
                    <a:pt x="356004" y="217775"/>
                  </a:cubicBezTo>
                  <a:cubicBezTo>
                    <a:pt x="0" y="183662"/>
                    <a:pt x="0" y="142861"/>
                    <a:pt x="0" y="125432"/>
                  </a:cubicBezTo>
                  <a:cubicBezTo>
                    <a:pt x="0" y="108002"/>
                    <a:pt x="0" y="67201"/>
                    <a:pt x="356004" y="33088"/>
                  </a:cubicBezTo>
                  <a:cubicBezTo>
                    <a:pt x="578567" y="11754"/>
                    <a:pt x="874396" y="0"/>
                    <a:pt x="1188977" y="0"/>
                  </a:cubicBezTo>
                  <a:cubicBezTo>
                    <a:pt x="1503557" y="0"/>
                    <a:pt x="1799386" y="11745"/>
                    <a:pt x="2021950" y="33088"/>
                  </a:cubicBezTo>
                  <a:cubicBezTo>
                    <a:pt x="2377953" y="67201"/>
                    <a:pt x="2377953" y="108010"/>
                    <a:pt x="2377953" y="125432"/>
                  </a:cubicBezTo>
                  <a:cubicBezTo>
                    <a:pt x="2377953" y="142853"/>
                    <a:pt x="2377953" y="183662"/>
                    <a:pt x="2021950" y="217775"/>
                  </a:cubicBezTo>
                  <a:cubicBezTo>
                    <a:pt x="1799386" y="239110"/>
                    <a:pt x="1503557" y="250863"/>
                    <a:pt x="1188977" y="250863"/>
                  </a:cubicBezTo>
                  <a:close/>
                  <a:moveTo>
                    <a:pt x="1188977" y="25359"/>
                  </a:moveTo>
                  <a:cubicBezTo>
                    <a:pt x="881555" y="25359"/>
                    <a:pt x="590889" y="36663"/>
                    <a:pt x="370546" y="57180"/>
                  </a:cubicBezTo>
                  <a:cubicBezTo>
                    <a:pt x="41118" y="87862"/>
                    <a:pt x="25806" y="124245"/>
                    <a:pt x="25325" y="125776"/>
                  </a:cubicBezTo>
                  <a:cubicBezTo>
                    <a:pt x="25814" y="126618"/>
                    <a:pt x="41126" y="163001"/>
                    <a:pt x="370546" y="193683"/>
                  </a:cubicBezTo>
                  <a:cubicBezTo>
                    <a:pt x="590889" y="214200"/>
                    <a:pt x="881555" y="225504"/>
                    <a:pt x="1188977" y="225504"/>
                  </a:cubicBezTo>
                  <a:cubicBezTo>
                    <a:pt x="1496398" y="225504"/>
                    <a:pt x="1787064" y="214200"/>
                    <a:pt x="2007407" y="193683"/>
                  </a:cubicBezTo>
                  <a:cubicBezTo>
                    <a:pt x="2323776" y="164211"/>
                    <a:pt x="2350432" y="129489"/>
                    <a:pt x="2352484" y="125432"/>
                  </a:cubicBezTo>
                  <a:cubicBezTo>
                    <a:pt x="2350432" y="121367"/>
                    <a:pt x="2323776" y="86652"/>
                    <a:pt x="2007407" y="57180"/>
                  </a:cubicBezTo>
                  <a:cubicBezTo>
                    <a:pt x="1787064" y="36663"/>
                    <a:pt x="1496398" y="25359"/>
                    <a:pt x="1188977" y="25359"/>
                  </a:cubicBezTo>
                  <a:close/>
                  <a:moveTo>
                    <a:pt x="2352636" y="125776"/>
                  </a:moveTo>
                  <a:lnTo>
                    <a:pt x="2352732" y="125776"/>
                  </a:lnTo>
                  <a:lnTo>
                    <a:pt x="2352636" y="12577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96" name="Google Shape;496;p33"/>
            <p:cNvGrpSpPr/>
            <p:nvPr/>
          </p:nvGrpSpPr>
          <p:grpSpPr>
            <a:xfrm>
              <a:off x="20690" y="2411258"/>
              <a:ext cx="2870735" cy="3422011"/>
              <a:chOff x="20690" y="2411258"/>
              <a:chExt cx="2870735" cy="3422011"/>
            </a:xfrm>
          </p:grpSpPr>
          <p:sp>
            <p:nvSpPr>
              <p:cNvPr id="497" name="Google Shape;497;p33"/>
              <p:cNvSpPr/>
              <p:nvPr/>
            </p:nvSpPr>
            <p:spPr>
              <a:xfrm>
                <a:off x="612294" y="2621959"/>
                <a:ext cx="114844" cy="179092"/>
              </a:xfrm>
              <a:custGeom>
                <a:rect b="b" l="l" r="r" t="t"/>
                <a:pathLst>
                  <a:path extrusionOk="0" h="179092" w="114844">
                    <a:moveTo>
                      <a:pt x="108756" y="134504"/>
                    </a:moveTo>
                    <a:cubicBezTo>
                      <a:pt x="91063" y="107373"/>
                      <a:pt x="52582" y="70911"/>
                      <a:pt x="46521" y="39571"/>
                    </a:cubicBezTo>
                    <a:cubicBezTo>
                      <a:pt x="37358" y="-7796"/>
                      <a:pt x="9451" y="-8598"/>
                      <a:pt x="1964" y="15943"/>
                    </a:cubicBezTo>
                    <a:cubicBezTo>
                      <a:pt x="-5524" y="40477"/>
                      <a:pt x="8658" y="119704"/>
                      <a:pt x="40116" y="152672"/>
                    </a:cubicBezTo>
                    <a:cubicBezTo>
                      <a:pt x="90774" y="205754"/>
                      <a:pt x="130522" y="167888"/>
                      <a:pt x="108748" y="13450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8" name="Google Shape;498;p33"/>
              <p:cNvSpPr/>
              <p:nvPr/>
            </p:nvSpPr>
            <p:spPr>
              <a:xfrm>
                <a:off x="603798" y="2566241"/>
                <a:ext cx="36735" cy="39060"/>
              </a:xfrm>
              <a:custGeom>
                <a:rect b="b" l="l" r="r" t="t"/>
                <a:pathLst>
                  <a:path extrusionOk="0" h="39060" w="36735">
                    <a:moveTo>
                      <a:pt x="35744" y="12926"/>
                    </a:moveTo>
                    <a:cubicBezTo>
                      <a:pt x="32465" y="2776"/>
                      <a:pt x="22027" y="-2491"/>
                      <a:pt x="12431" y="1157"/>
                    </a:cubicBezTo>
                    <a:cubicBezTo>
                      <a:pt x="2835" y="4804"/>
                      <a:pt x="-2288" y="15989"/>
                      <a:pt x="991" y="26139"/>
                    </a:cubicBezTo>
                    <a:cubicBezTo>
                      <a:pt x="4270" y="36289"/>
                      <a:pt x="14708" y="41556"/>
                      <a:pt x="24304" y="37900"/>
                    </a:cubicBezTo>
                    <a:cubicBezTo>
                      <a:pt x="33900" y="34252"/>
                      <a:pt x="39023" y="23068"/>
                      <a:pt x="35744" y="1291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9" name="Google Shape;499;p33"/>
              <p:cNvSpPr/>
              <p:nvPr/>
            </p:nvSpPr>
            <p:spPr>
              <a:xfrm>
                <a:off x="1450349" y="5605817"/>
                <a:ext cx="704198" cy="214777"/>
              </a:xfrm>
              <a:custGeom>
                <a:rect b="b" l="l" r="r" t="t"/>
                <a:pathLst>
                  <a:path extrusionOk="0" h="214777" w="704198">
                    <a:moveTo>
                      <a:pt x="0" y="0"/>
                    </a:moveTo>
                    <a:lnTo>
                      <a:pt x="500090" y="0"/>
                    </a:lnTo>
                    <a:lnTo>
                      <a:pt x="704199" y="214777"/>
                    </a:lnTo>
                    <a:lnTo>
                      <a:pt x="0" y="21477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0" name="Google Shape;500;p33"/>
              <p:cNvSpPr/>
              <p:nvPr/>
            </p:nvSpPr>
            <p:spPr>
              <a:xfrm>
                <a:off x="1437666" y="5593125"/>
                <a:ext cx="729560" cy="240144"/>
              </a:xfrm>
              <a:custGeom>
                <a:rect b="b" l="l" r="r" t="t"/>
                <a:pathLst>
                  <a:path extrusionOk="0" h="240144" w="729560">
                    <a:moveTo>
                      <a:pt x="716881" y="240144"/>
                    </a:moveTo>
                    <a:lnTo>
                      <a:pt x="12683" y="240144"/>
                    </a:lnTo>
                    <a:cubicBezTo>
                      <a:pt x="5676" y="240144"/>
                      <a:pt x="0" y="234468"/>
                      <a:pt x="0" y="227461"/>
                    </a:cubicBezTo>
                    <a:lnTo>
                      <a:pt x="0" y="12684"/>
                    </a:lnTo>
                    <a:cubicBezTo>
                      <a:pt x="0" y="5676"/>
                      <a:pt x="5676" y="0"/>
                      <a:pt x="12683" y="0"/>
                    </a:cubicBezTo>
                    <a:lnTo>
                      <a:pt x="512781" y="0"/>
                    </a:lnTo>
                    <a:cubicBezTo>
                      <a:pt x="516260" y="0"/>
                      <a:pt x="519579" y="1427"/>
                      <a:pt x="521976" y="3945"/>
                    </a:cubicBezTo>
                    <a:lnTo>
                      <a:pt x="726077" y="218722"/>
                    </a:lnTo>
                    <a:cubicBezTo>
                      <a:pt x="729564" y="222394"/>
                      <a:pt x="730534" y="227805"/>
                      <a:pt x="728530" y="232464"/>
                    </a:cubicBezTo>
                    <a:cubicBezTo>
                      <a:pt x="726526" y="237122"/>
                      <a:pt x="721956" y="240144"/>
                      <a:pt x="716881" y="240144"/>
                    </a:cubicBezTo>
                    <a:close/>
                    <a:moveTo>
                      <a:pt x="25365" y="214785"/>
                    </a:moveTo>
                    <a:lnTo>
                      <a:pt x="687347" y="214785"/>
                    </a:lnTo>
                    <a:lnTo>
                      <a:pt x="507345" y="25375"/>
                    </a:lnTo>
                    <a:lnTo>
                      <a:pt x="25365" y="25375"/>
                    </a:lnTo>
                    <a:lnTo>
                      <a:pt x="25365" y="21478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1" name="Google Shape;501;p33"/>
              <p:cNvSpPr/>
              <p:nvPr/>
            </p:nvSpPr>
            <p:spPr>
              <a:xfrm>
                <a:off x="250037" y="5515710"/>
                <a:ext cx="671794" cy="304884"/>
              </a:xfrm>
              <a:custGeom>
                <a:rect b="b" l="l" r="r" t="t"/>
                <a:pathLst>
                  <a:path extrusionOk="0" h="304884" w="671794">
                    <a:moveTo>
                      <a:pt x="51556" y="0"/>
                    </a:moveTo>
                    <a:lnTo>
                      <a:pt x="454186" y="0"/>
                    </a:lnTo>
                    <a:lnTo>
                      <a:pt x="671795" y="304884"/>
                    </a:lnTo>
                    <a:lnTo>
                      <a:pt x="0" y="304884"/>
                    </a:lnTo>
                    <a:lnTo>
                      <a:pt x="5155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2" name="Google Shape;502;p33"/>
              <p:cNvSpPr/>
              <p:nvPr/>
            </p:nvSpPr>
            <p:spPr>
              <a:xfrm>
                <a:off x="237368" y="5503018"/>
                <a:ext cx="697134" cy="330251"/>
              </a:xfrm>
              <a:custGeom>
                <a:rect b="b" l="l" r="r" t="t"/>
                <a:pathLst>
                  <a:path extrusionOk="0" h="330251" w="697134">
                    <a:moveTo>
                      <a:pt x="684456" y="330251"/>
                    </a:moveTo>
                    <a:lnTo>
                      <a:pt x="12677" y="330251"/>
                    </a:lnTo>
                    <a:cubicBezTo>
                      <a:pt x="8941" y="330251"/>
                      <a:pt x="5406" y="328607"/>
                      <a:pt x="2993" y="325753"/>
                    </a:cubicBezTo>
                    <a:cubicBezTo>
                      <a:pt x="588" y="322899"/>
                      <a:pt x="-447" y="319139"/>
                      <a:pt x="179" y="315459"/>
                    </a:cubicBezTo>
                    <a:lnTo>
                      <a:pt x="51727" y="10567"/>
                    </a:lnTo>
                    <a:cubicBezTo>
                      <a:pt x="52753" y="4474"/>
                      <a:pt x="58036" y="0"/>
                      <a:pt x="64225" y="0"/>
                    </a:cubicBezTo>
                    <a:lnTo>
                      <a:pt x="466863" y="0"/>
                    </a:lnTo>
                    <a:cubicBezTo>
                      <a:pt x="470967" y="0"/>
                      <a:pt x="474807" y="1980"/>
                      <a:pt x="477180" y="5315"/>
                    </a:cubicBezTo>
                    <a:lnTo>
                      <a:pt x="694781" y="310192"/>
                    </a:lnTo>
                    <a:cubicBezTo>
                      <a:pt x="697531" y="314064"/>
                      <a:pt x="697900" y="319147"/>
                      <a:pt x="695735" y="323364"/>
                    </a:cubicBezTo>
                    <a:cubicBezTo>
                      <a:pt x="693563" y="327581"/>
                      <a:pt x="689210" y="330235"/>
                      <a:pt x="684464" y="330235"/>
                    </a:cubicBezTo>
                    <a:close/>
                    <a:moveTo>
                      <a:pt x="27676" y="304892"/>
                    </a:moveTo>
                    <a:lnTo>
                      <a:pt x="659828" y="304892"/>
                    </a:lnTo>
                    <a:lnTo>
                      <a:pt x="460321" y="25367"/>
                    </a:lnTo>
                    <a:lnTo>
                      <a:pt x="74928" y="25367"/>
                    </a:lnTo>
                    <a:lnTo>
                      <a:pt x="27668" y="30489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" name="Google Shape;503;p33"/>
              <p:cNvSpPr/>
              <p:nvPr/>
            </p:nvSpPr>
            <p:spPr>
              <a:xfrm>
                <a:off x="207082" y="3987713"/>
                <a:ext cx="1840624" cy="1759874"/>
              </a:xfrm>
              <a:custGeom>
                <a:rect b="b" l="l" r="r" t="t"/>
                <a:pathLst>
                  <a:path extrusionOk="0" h="1759874" w="1840624">
                    <a:moveTo>
                      <a:pt x="1291560" y="70449"/>
                    </a:moveTo>
                    <a:cubicBezTo>
                      <a:pt x="1311843" y="77608"/>
                      <a:pt x="1593947" y="618692"/>
                      <a:pt x="1636428" y="747098"/>
                    </a:cubicBezTo>
                    <a:cubicBezTo>
                      <a:pt x="1678909" y="875504"/>
                      <a:pt x="1840625" y="1671508"/>
                      <a:pt x="1840625" y="1671508"/>
                    </a:cubicBezTo>
                    <a:cubicBezTo>
                      <a:pt x="1840625" y="1671508"/>
                      <a:pt x="1832103" y="1598333"/>
                      <a:pt x="1669554" y="1671123"/>
                    </a:cubicBezTo>
                    <a:cubicBezTo>
                      <a:pt x="1480733" y="1755674"/>
                      <a:pt x="1441771" y="1700282"/>
                      <a:pt x="1303786" y="1680447"/>
                    </a:cubicBezTo>
                    <a:cubicBezTo>
                      <a:pt x="1168125" y="1660949"/>
                      <a:pt x="1153783" y="1693435"/>
                      <a:pt x="1153783" y="1693435"/>
                    </a:cubicBezTo>
                    <a:cubicBezTo>
                      <a:pt x="1153783" y="1693435"/>
                      <a:pt x="1167700" y="1530875"/>
                      <a:pt x="1128361" y="1358686"/>
                    </a:cubicBezTo>
                    <a:cubicBezTo>
                      <a:pt x="1089015" y="1186505"/>
                      <a:pt x="1116080" y="1009955"/>
                      <a:pt x="1116080" y="1009955"/>
                    </a:cubicBezTo>
                    <a:lnTo>
                      <a:pt x="887528" y="581419"/>
                    </a:lnTo>
                    <a:cubicBezTo>
                      <a:pt x="887528" y="581419"/>
                      <a:pt x="1048129" y="814724"/>
                      <a:pt x="946692" y="1017604"/>
                    </a:cubicBezTo>
                    <a:cubicBezTo>
                      <a:pt x="845263" y="1220483"/>
                      <a:pt x="662639" y="1759875"/>
                      <a:pt x="662639" y="1759875"/>
                    </a:cubicBezTo>
                    <a:cubicBezTo>
                      <a:pt x="662639" y="1759875"/>
                      <a:pt x="649163" y="1720903"/>
                      <a:pt x="480112" y="1707377"/>
                    </a:cubicBezTo>
                    <a:cubicBezTo>
                      <a:pt x="311061" y="1693852"/>
                      <a:pt x="268844" y="1605942"/>
                      <a:pt x="111578" y="1592416"/>
                    </a:cubicBezTo>
                    <a:cubicBezTo>
                      <a:pt x="6991" y="1583421"/>
                      <a:pt x="0" y="1605942"/>
                      <a:pt x="0" y="1605942"/>
                    </a:cubicBezTo>
                    <a:cubicBezTo>
                      <a:pt x="0" y="1605942"/>
                      <a:pt x="60856" y="1504506"/>
                      <a:pt x="87905" y="1369253"/>
                    </a:cubicBezTo>
                    <a:cubicBezTo>
                      <a:pt x="114953" y="1234000"/>
                      <a:pt x="172522" y="1112273"/>
                      <a:pt x="268837" y="1017604"/>
                    </a:cubicBezTo>
                    <a:cubicBezTo>
                      <a:pt x="365151" y="922927"/>
                      <a:pt x="358369" y="862067"/>
                      <a:pt x="358369" y="862067"/>
                    </a:cubicBezTo>
                    <a:cubicBezTo>
                      <a:pt x="358369" y="862067"/>
                      <a:pt x="307766" y="537468"/>
                      <a:pt x="268837" y="361639"/>
                    </a:cubicBezTo>
                    <a:cubicBezTo>
                      <a:pt x="229915" y="185811"/>
                      <a:pt x="270817" y="44112"/>
                      <a:pt x="311222" y="0"/>
                    </a:cubicBezTo>
                    <a:lnTo>
                      <a:pt x="1291560" y="70457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" name="Google Shape;504;p33"/>
              <p:cNvSpPr/>
              <p:nvPr/>
            </p:nvSpPr>
            <p:spPr>
              <a:xfrm>
                <a:off x="194394" y="3975026"/>
                <a:ext cx="1865979" cy="1786319"/>
              </a:xfrm>
              <a:custGeom>
                <a:rect b="b" l="l" r="r" t="t"/>
                <a:pathLst>
                  <a:path extrusionOk="0" h="1786319" w="1865979">
                    <a:moveTo>
                      <a:pt x="675376" y="1786311"/>
                    </a:moveTo>
                    <a:cubicBezTo>
                      <a:pt x="675096" y="1786311"/>
                      <a:pt x="674815" y="1786304"/>
                      <a:pt x="674526" y="1786272"/>
                    </a:cubicBezTo>
                    <a:cubicBezTo>
                      <a:pt x="668923" y="1785799"/>
                      <a:pt x="664569" y="1782696"/>
                      <a:pt x="663455" y="1777300"/>
                    </a:cubicBezTo>
                    <a:cubicBezTo>
                      <a:pt x="660313" y="1773179"/>
                      <a:pt x="633264" y="1744028"/>
                      <a:pt x="491791" y="1732715"/>
                    </a:cubicBezTo>
                    <a:cubicBezTo>
                      <a:pt x="402996" y="1725604"/>
                      <a:pt x="348169" y="1698514"/>
                      <a:pt x="295146" y="1672305"/>
                    </a:cubicBezTo>
                    <a:cubicBezTo>
                      <a:pt x="245041" y="1647539"/>
                      <a:pt x="197717" y="1624153"/>
                      <a:pt x="123169" y="1617730"/>
                    </a:cubicBezTo>
                    <a:cubicBezTo>
                      <a:pt x="44291" y="1610964"/>
                      <a:pt x="26109" y="1622910"/>
                      <a:pt x="23776" y="1624794"/>
                    </a:cubicBezTo>
                    <a:cubicBezTo>
                      <a:pt x="23680" y="1624954"/>
                      <a:pt x="23608" y="1625074"/>
                      <a:pt x="23560" y="1625163"/>
                    </a:cubicBezTo>
                    <a:cubicBezTo>
                      <a:pt x="20265" y="1630654"/>
                      <a:pt x="13418" y="1632843"/>
                      <a:pt x="7502" y="1630205"/>
                    </a:cubicBezTo>
                    <a:cubicBezTo>
                      <a:pt x="1650" y="1627592"/>
                      <a:pt x="-1325" y="1621010"/>
                      <a:pt x="567" y="1614884"/>
                    </a:cubicBezTo>
                    <a:cubicBezTo>
                      <a:pt x="1080" y="1613233"/>
                      <a:pt x="1922" y="1611437"/>
                      <a:pt x="3261" y="1609617"/>
                    </a:cubicBezTo>
                    <a:cubicBezTo>
                      <a:pt x="12568" y="1593302"/>
                      <a:pt x="64189" y="1499290"/>
                      <a:pt x="88159" y="1379462"/>
                    </a:cubicBezTo>
                    <a:cubicBezTo>
                      <a:pt x="117381" y="1233370"/>
                      <a:pt x="179447" y="1112853"/>
                      <a:pt x="272635" y="1021247"/>
                    </a:cubicBezTo>
                    <a:cubicBezTo>
                      <a:pt x="362126" y="933272"/>
                      <a:pt x="358471" y="876557"/>
                      <a:pt x="358423" y="875996"/>
                    </a:cubicBezTo>
                    <a:cubicBezTo>
                      <a:pt x="358006" y="873471"/>
                      <a:pt x="307516" y="550492"/>
                      <a:pt x="269139" y="377068"/>
                    </a:cubicBezTo>
                    <a:cubicBezTo>
                      <a:pt x="229368" y="197423"/>
                      <a:pt x="271753" y="50833"/>
                      <a:pt x="314555" y="4116"/>
                    </a:cubicBezTo>
                    <a:cubicBezTo>
                      <a:pt x="317176" y="1262"/>
                      <a:pt x="320776" y="-285"/>
                      <a:pt x="324816" y="44"/>
                    </a:cubicBezTo>
                    <a:lnTo>
                      <a:pt x="1305155" y="70492"/>
                    </a:lnTo>
                    <a:cubicBezTo>
                      <a:pt x="1306285" y="70572"/>
                      <a:pt x="1307391" y="70805"/>
                      <a:pt x="1308466" y="71182"/>
                    </a:cubicBezTo>
                    <a:cubicBezTo>
                      <a:pt x="1322423" y="76112"/>
                      <a:pt x="1380016" y="176714"/>
                      <a:pt x="1479633" y="370189"/>
                    </a:cubicBezTo>
                    <a:cubicBezTo>
                      <a:pt x="1552594" y="511904"/>
                      <a:pt x="1638599" y="687628"/>
                      <a:pt x="1661150" y="755808"/>
                    </a:cubicBezTo>
                    <a:cubicBezTo>
                      <a:pt x="1702661" y="881296"/>
                      <a:pt x="1853851" y="1623238"/>
                      <a:pt x="1865259" y="1679368"/>
                    </a:cubicBezTo>
                    <a:cubicBezTo>
                      <a:pt x="1865684" y="1681084"/>
                      <a:pt x="1865844" y="1682270"/>
                      <a:pt x="1865892" y="1682727"/>
                    </a:cubicBezTo>
                    <a:cubicBezTo>
                      <a:pt x="1866686" y="1689470"/>
                      <a:pt x="1862012" y="1695643"/>
                      <a:pt x="1855302" y="1696717"/>
                    </a:cubicBezTo>
                    <a:cubicBezTo>
                      <a:pt x="1848560" y="1697800"/>
                      <a:pt x="1842226" y="1693382"/>
                      <a:pt x="1840879" y="1686720"/>
                    </a:cubicBezTo>
                    <a:cubicBezTo>
                      <a:pt x="1840839" y="1686520"/>
                      <a:pt x="1840703" y="1685846"/>
                      <a:pt x="1840471" y="1684732"/>
                    </a:cubicBezTo>
                    <a:cubicBezTo>
                      <a:pt x="1839725" y="1682214"/>
                      <a:pt x="1836903" y="1675183"/>
                      <a:pt x="1827571" y="1670156"/>
                    </a:cubicBezTo>
                    <a:cubicBezTo>
                      <a:pt x="1813350" y="1662532"/>
                      <a:pt x="1776216" y="1655621"/>
                      <a:pt x="1687413" y="1695379"/>
                    </a:cubicBezTo>
                    <a:cubicBezTo>
                      <a:pt x="1542653" y="1760223"/>
                      <a:pt x="1481284" y="1744493"/>
                      <a:pt x="1403577" y="1724578"/>
                    </a:cubicBezTo>
                    <a:cubicBezTo>
                      <a:pt x="1376801" y="1717723"/>
                      <a:pt x="1349119" y="1710628"/>
                      <a:pt x="1314663" y="1705681"/>
                    </a:cubicBezTo>
                    <a:cubicBezTo>
                      <a:pt x="1201353" y="1689398"/>
                      <a:pt x="1179138" y="1710572"/>
                      <a:pt x="1177470" y="1712408"/>
                    </a:cubicBezTo>
                    <a:cubicBezTo>
                      <a:pt x="1174681" y="1717322"/>
                      <a:pt x="1168909" y="1719840"/>
                      <a:pt x="1163313" y="1718412"/>
                    </a:cubicBezTo>
                    <a:cubicBezTo>
                      <a:pt x="1157308" y="1716873"/>
                      <a:pt x="1153300" y="1711221"/>
                      <a:pt x="1153821" y="1705048"/>
                    </a:cubicBezTo>
                    <a:cubicBezTo>
                      <a:pt x="1153949" y="1703444"/>
                      <a:pt x="1167081" y="1542327"/>
                      <a:pt x="1128672" y="1374203"/>
                    </a:cubicBezTo>
                    <a:cubicBezTo>
                      <a:pt x="1092131" y="1214305"/>
                      <a:pt x="1111652" y="1053477"/>
                      <a:pt x="1115605" y="1024951"/>
                    </a:cubicBezTo>
                    <a:lnTo>
                      <a:pt x="999232" y="806758"/>
                    </a:lnTo>
                    <a:cubicBezTo>
                      <a:pt x="1011730" y="878089"/>
                      <a:pt x="1009309" y="958751"/>
                      <a:pt x="970708" y="1035967"/>
                    </a:cubicBezTo>
                    <a:cubicBezTo>
                      <a:pt x="870819" y="1235743"/>
                      <a:pt x="689141" y="1771255"/>
                      <a:pt x="687313" y="1776642"/>
                    </a:cubicBezTo>
                    <a:cubicBezTo>
                      <a:pt x="685542" y="1781894"/>
                      <a:pt x="680812" y="1786320"/>
                      <a:pt x="675360" y="1786320"/>
                    </a:cubicBezTo>
                    <a:close/>
                    <a:moveTo>
                      <a:pt x="663800" y="1777781"/>
                    </a:moveTo>
                    <a:lnTo>
                      <a:pt x="663800" y="1777781"/>
                    </a:lnTo>
                    <a:close/>
                    <a:moveTo>
                      <a:pt x="79798" y="1590295"/>
                    </a:moveTo>
                    <a:cubicBezTo>
                      <a:pt x="92785" y="1590295"/>
                      <a:pt x="107857" y="1590961"/>
                      <a:pt x="125349" y="1592468"/>
                    </a:cubicBezTo>
                    <a:cubicBezTo>
                      <a:pt x="204660" y="1599290"/>
                      <a:pt x="256368" y="1624850"/>
                      <a:pt x="306377" y="1649567"/>
                    </a:cubicBezTo>
                    <a:cubicBezTo>
                      <a:pt x="357260" y="1674710"/>
                      <a:pt x="409867" y="1700710"/>
                      <a:pt x="493811" y="1707429"/>
                    </a:cubicBezTo>
                    <a:cubicBezTo>
                      <a:pt x="599938" y="1715919"/>
                      <a:pt x="648039" y="1734760"/>
                      <a:pt x="669796" y="1749520"/>
                    </a:cubicBezTo>
                    <a:cubicBezTo>
                      <a:pt x="703251" y="1651868"/>
                      <a:pt x="858168" y="1204371"/>
                      <a:pt x="948037" y="1024614"/>
                    </a:cubicBezTo>
                    <a:cubicBezTo>
                      <a:pt x="1008419" y="903841"/>
                      <a:pt x="971598" y="770207"/>
                      <a:pt x="934849" y="686017"/>
                    </a:cubicBezTo>
                    <a:lnTo>
                      <a:pt x="889017" y="600071"/>
                    </a:lnTo>
                    <a:cubicBezTo>
                      <a:pt x="885850" y="594138"/>
                      <a:pt x="887870" y="586762"/>
                      <a:pt x="893610" y="583267"/>
                    </a:cubicBezTo>
                    <a:cubicBezTo>
                      <a:pt x="899358" y="579787"/>
                      <a:pt x="906830" y="581375"/>
                      <a:pt x="910638" y="586906"/>
                    </a:cubicBezTo>
                    <a:cubicBezTo>
                      <a:pt x="913204" y="590634"/>
                      <a:pt x="937559" y="626608"/>
                      <a:pt x="961008" y="681166"/>
                    </a:cubicBezTo>
                    <a:lnTo>
                      <a:pt x="1139936" y="1016661"/>
                    </a:lnTo>
                    <a:cubicBezTo>
                      <a:pt x="1141226" y="1019074"/>
                      <a:pt x="1141699" y="1021840"/>
                      <a:pt x="1141282" y="1024550"/>
                    </a:cubicBezTo>
                    <a:cubicBezTo>
                      <a:pt x="1141018" y="1026290"/>
                      <a:pt x="1115076" y="1200844"/>
                      <a:pt x="1153396" y="1368543"/>
                    </a:cubicBezTo>
                    <a:cubicBezTo>
                      <a:pt x="1183676" y="1501102"/>
                      <a:pt x="1182633" y="1629372"/>
                      <a:pt x="1180501" y="1682086"/>
                    </a:cubicBezTo>
                    <a:cubicBezTo>
                      <a:pt x="1202732" y="1674317"/>
                      <a:pt x="1243497" y="1669843"/>
                      <a:pt x="1318262" y="1680571"/>
                    </a:cubicBezTo>
                    <a:cubicBezTo>
                      <a:pt x="1354081" y="1685718"/>
                      <a:pt x="1383704" y="1693310"/>
                      <a:pt x="1409854" y="1700005"/>
                    </a:cubicBezTo>
                    <a:cubicBezTo>
                      <a:pt x="1485614" y="1719423"/>
                      <a:pt x="1540337" y="1733429"/>
                      <a:pt x="1677039" y="1672225"/>
                    </a:cubicBezTo>
                    <a:cubicBezTo>
                      <a:pt x="1746954" y="1640909"/>
                      <a:pt x="1799064" y="1631592"/>
                      <a:pt x="1832229" y="1644436"/>
                    </a:cubicBezTo>
                    <a:cubicBezTo>
                      <a:pt x="1798142" y="1478100"/>
                      <a:pt x="1673191" y="872966"/>
                      <a:pt x="1637060" y="763761"/>
                    </a:cubicBezTo>
                    <a:cubicBezTo>
                      <a:pt x="1593969" y="633551"/>
                      <a:pt x="1332460" y="136635"/>
                      <a:pt x="1298926" y="95458"/>
                    </a:cubicBezTo>
                    <a:lnTo>
                      <a:pt x="329386" y="25779"/>
                    </a:lnTo>
                    <a:cubicBezTo>
                      <a:pt x="292725" y="72192"/>
                      <a:pt x="257763" y="208399"/>
                      <a:pt x="293887" y="371576"/>
                    </a:cubicBezTo>
                    <a:cubicBezTo>
                      <a:pt x="332440" y="545777"/>
                      <a:pt x="383058" y="869542"/>
                      <a:pt x="383563" y="872790"/>
                    </a:cubicBezTo>
                    <a:cubicBezTo>
                      <a:pt x="383940" y="876076"/>
                      <a:pt x="389953" y="941450"/>
                      <a:pt x="290392" y="1039318"/>
                    </a:cubicBezTo>
                    <a:cubicBezTo>
                      <a:pt x="200900" y="1127293"/>
                      <a:pt x="141215" y="1243400"/>
                      <a:pt x="113003" y="1384417"/>
                    </a:cubicBezTo>
                    <a:cubicBezTo>
                      <a:pt x="94613" y="1476368"/>
                      <a:pt x="61287" y="1552197"/>
                      <a:pt x="40884" y="1592909"/>
                    </a:cubicBezTo>
                    <a:cubicBezTo>
                      <a:pt x="51137" y="1591281"/>
                      <a:pt x="63892" y="1590295"/>
                      <a:pt x="79774" y="1590295"/>
                    </a:cubicBezTo>
                    <a:close/>
                    <a:moveTo>
                      <a:pt x="1178040" y="1711301"/>
                    </a:moveTo>
                    <a:lnTo>
                      <a:pt x="1178040" y="1711301"/>
                    </a:lnTo>
                    <a:cubicBezTo>
                      <a:pt x="1178040" y="1711301"/>
                      <a:pt x="1178040" y="1711301"/>
                      <a:pt x="1178040" y="1711301"/>
                    </a:cubicBezTo>
                    <a:close/>
                    <a:moveTo>
                      <a:pt x="1178056" y="1711269"/>
                    </a:moveTo>
                    <a:cubicBezTo>
                      <a:pt x="1178056" y="1711269"/>
                      <a:pt x="1178048" y="1711277"/>
                      <a:pt x="1178048" y="1711285"/>
                    </a:cubicBezTo>
                    <a:cubicBezTo>
                      <a:pt x="1178048" y="1711285"/>
                      <a:pt x="1178048" y="1711277"/>
                      <a:pt x="1178056" y="1711269"/>
                    </a:cubicBezTo>
                    <a:close/>
                    <a:moveTo>
                      <a:pt x="1178064" y="1711237"/>
                    </a:moveTo>
                    <a:cubicBezTo>
                      <a:pt x="1178064" y="1711237"/>
                      <a:pt x="1178056" y="1711253"/>
                      <a:pt x="1178056" y="1711253"/>
                    </a:cubicBezTo>
                    <a:cubicBezTo>
                      <a:pt x="1178056" y="1711253"/>
                      <a:pt x="1178064" y="1711245"/>
                      <a:pt x="1178064" y="1711237"/>
                    </a:cubicBezTo>
                    <a:close/>
                    <a:moveTo>
                      <a:pt x="1297186" y="93518"/>
                    </a:moveTo>
                    <a:lnTo>
                      <a:pt x="1297186" y="935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" name="Google Shape;505;p33"/>
              <p:cNvSpPr/>
              <p:nvPr/>
            </p:nvSpPr>
            <p:spPr>
              <a:xfrm>
                <a:off x="1380337" y="4135917"/>
                <a:ext cx="573897" cy="1503876"/>
              </a:xfrm>
              <a:custGeom>
                <a:rect b="b" l="l" r="r" t="t"/>
                <a:pathLst>
                  <a:path extrusionOk="0" h="1503876" w="573897">
                    <a:moveTo>
                      <a:pt x="561211" y="1503877"/>
                    </a:moveTo>
                    <a:cubicBezTo>
                      <a:pt x="555311" y="1503877"/>
                      <a:pt x="550028" y="1499740"/>
                      <a:pt x="548801" y="1493735"/>
                    </a:cubicBezTo>
                    <a:cubicBezTo>
                      <a:pt x="547342" y="1486624"/>
                      <a:pt x="403071" y="781200"/>
                      <a:pt x="363131" y="649916"/>
                    </a:cubicBezTo>
                    <a:cubicBezTo>
                      <a:pt x="323536" y="519754"/>
                      <a:pt x="5228" y="24538"/>
                      <a:pt x="2021" y="19551"/>
                    </a:cubicBezTo>
                    <a:cubicBezTo>
                      <a:pt x="-1771" y="13658"/>
                      <a:pt x="-71" y="5817"/>
                      <a:pt x="5813" y="2025"/>
                    </a:cubicBezTo>
                    <a:cubicBezTo>
                      <a:pt x="11698" y="-1775"/>
                      <a:pt x="19554" y="-68"/>
                      <a:pt x="23338" y="5817"/>
                    </a:cubicBezTo>
                    <a:cubicBezTo>
                      <a:pt x="36534" y="26301"/>
                      <a:pt x="346777" y="509011"/>
                      <a:pt x="387398" y="642532"/>
                    </a:cubicBezTo>
                    <a:cubicBezTo>
                      <a:pt x="427675" y="774955"/>
                      <a:pt x="567697" y="1459573"/>
                      <a:pt x="573638" y="1488660"/>
                    </a:cubicBezTo>
                    <a:cubicBezTo>
                      <a:pt x="575041" y="1495515"/>
                      <a:pt x="570615" y="1502226"/>
                      <a:pt x="563753" y="1503620"/>
                    </a:cubicBezTo>
                    <a:cubicBezTo>
                      <a:pt x="562903" y="1503797"/>
                      <a:pt x="562045" y="1503877"/>
                      <a:pt x="561203" y="150387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" name="Google Shape;506;p33"/>
              <p:cNvSpPr/>
              <p:nvPr/>
            </p:nvSpPr>
            <p:spPr>
              <a:xfrm>
                <a:off x="2240633" y="2785326"/>
                <a:ext cx="638146" cy="638180"/>
              </a:xfrm>
              <a:custGeom>
                <a:rect b="b" l="l" r="r" t="t"/>
                <a:pathLst>
                  <a:path extrusionOk="0" h="638180" w="638146">
                    <a:moveTo>
                      <a:pt x="374273" y="4866"/>
                    </a:moveTo>
                    <a:cubicBezTo>
                      <a:pt x="200741" y="-25624"/>
                      <a:pt x="35354" y="90347"/>
                      <a:pt x="4866" y="263883"/>
                    </a:cubicBezTo>
                    <a:cubicBezTo>
                      <a:pt x="-25623" y="437427"/>
                      <a:pt x="90341" y="602825"/>
                      <a:pt x="263873" y="633315"/>
                    </a:cubicBezTo>
                    <a:cubicBezTo>
                      <a:pt x="437406" y="663805"/>
                      <a:pt x="602793" y="547834"/>
                      <a:pt x="633281" y="374290"/>
                    </a:cubicBezTo>
                    <a:cubicBezTo>
                      <a:pt x="663769" y="200746"/>
                      <a:pt x="547806" y="35348"/>
                      <a:pt x="374273" y="4858"/>
                    </a:cubicBezTo>
                    <a:close/>
                    <a:moveTo>
                      <a:pt x="272716" y="582966"/>
                    </a:moveTo>
                    <a:cubicBezTo>
                      <a:pt x="126986" y="557366"/>
                      <a:pt x="29606" y="418466"/>
                      <a:pt x="55211" y="272726"/>
                    </a:cubicBezTo>
                    <a:cubicBezTo>
                      <a:pt x="80809" y="126986"/>
                      <a:pt x="219701" y="29599"/>
                      <a:pt x="365431" y="55207"/>
                    </a:cubicBezTo>
                    <a:cubicBezTo>
                      <a:pt x="511161" y="80806"/>
                      <a:pt x="608533" y="219707"/>
                      <a:pt x="582935" y="365447"/>
                    </a:cubicBezTo>
                    <a:cubicBezTo>
                      <a:pt x="557338" y="511186"/>
                      <a:pt x="418446" y="608573"/>
                      <a:pt x="272716" y="58296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" name="Google Shape;507;p33"/>
              <p:cNvSpPr/>
              <p:nvPr/>
            </p:nvSpPr>
            <p:spPr>
              <a:xfrm>
                <a:off x="2227920" y="2772605"/>
                <a:ext cx="663505" cy="663618"/>
              </a:xfrm>
              <a:custGeom>
                <a:rect b="b" l="l" r="r" t="t"/>
                <a:pathLst>
                  <a:path extrusionOk="0" h="663618" w="663505">
                    <a:moveTo>
                      <a:pt x="332488" y="663618"/>
                    </a:moveTo>
                    <a:cubicBezTo>
                      <a:pt x="313199" y="663618"/>
                      <a:pt x="293775" y="661934"/>
                      <a:pt x="274382" y="658527"/>
                    </a:cubicBezTo>
                    <a:cubicBezTo>
                      <a:pt x="187127" y="643198"/>
                      <a:pt x="111063" y="594805"/>
                      <a:pt x="60196" y="522248"/>
                    </a:cubicBezTo>
                    <a:cubicBezTo>
                      <a:pt x="9329" y="449699"/>
                      <a:pt x="-10240" y="361684"/>
                      <a:pt x="5088" y="274415"/>
                    </a:cubicBezTo>
                    <a:cubicBezTo>
                      <a:pt x="20425" y="187146"/>
                      <a:pt x="68806" y="111070"/>
                      <a:pt x="141358" y="60207"/>
                    </a:cubicBezTo>
                    <a:cubicBezTo>
                      <a:pt x="213895" y="9329"/>
                      <a:pt x="301952" y="-10249"/>
                      <a:pt x="389175" y="5096"/>
                    </a:cubicBezTo>
                    <a:lnTo>
                      <a:pt x="389183" y="5096"/>
                    </a:lnTo>
                    <a:cubicBezTo>
                      <a:pt x="569313" y="36749"/>
                      <a:pt x="690119" y="209066"/>
                      <a:pt x="658468" y="389208"/>
                    </a:cubicBezTo>
                    <a:cubicBezTo>
                      <a:pt x="643132" y="476477"/>
                      <a:pt x="594750" y="552546"/>
                      <a:pt x="522198" y="603416"/>
                    </a:cubicBezTo>
                    <a:cubicBezTo>
                      <a:pt x="465776" y="642981"/>
                      <a:pt x="399982" y="663610"/>
                      <a:pt x="332480" y="663610"/>
                    </a:cubicBezTo>
                    <a:close/>
                    <a:moveTo>
                      <a:pt x="331141" y="25372"/>
                    </a:moveTo>
                    <a:cubicBezTo>
                      <a:pt x="268786" y="25372"/>
                      <a:pt x="208035" y="44429"/>
                      <a:pt x="155925" y="80972"/>
                    </a:cubicBezTo>
                    <a:cubicBezTo>
                      <a:pt x="88928" y="127954"/>
                      <a:pt x="44235" y="198210"/>
                      <a:pt x="30077" y="278809"/>
                    </a:cubicBezTo>
                    <a:cubicBezTo>
                      <a:pt x="15911" y="359407"/>
                      <a:pt x="33989" y="440687"/>
                      <a:pt x="80960" y="507696"/>
                    </a:cubicBezTo>
                    <a:cubicBezTo>
                      <a:pt x="127930" y="574698"/>
                      <a:pt x="198190" y="619394"/>
                      <a:pt x="278767" y="633561"/>
                    </a:cubicBezTo>
                    <a:cubicBezTo>
                      <a:pt x="359368" y="647720"/>
                      <a:pt x="440643" y="629640"/>
                      <a:pt x="507640" y="582667"/>
                    </a:cubicBezTo>
                    <a:cubicBezTo>
                      <a:pt x="574636" y="535685"/>
                      <a:pt x="619330" y="465429"/>
                      <a:pt x="633488" y="384830"/>
                    </a:cubicBezTo>
                    <a:cubicBezTo>
                      <a:pt x="662717" y="218462"/>
                      <a:pt x="551131" y="59326"/>
                      <a:pt x="384790" y="30078"/>
                    </a:cubicBezTo>
                    <a:lnTo>
                      <a:pt x="384790" y="30078"/>
                    </a:lnTo>
                    <a:cubicBezTo>
                      <a:pt x="366880" y="26935"/>
                      <a:pt x="348938" y="25380"/>
                      <a:pt x="331133" y="25380"/>
                    </a:cubicBezTo>
                    <a:close/>
                    <a:moveTo>
                      <a:pt x="331927" y="612443"/>
                    </a:moveTo>
                    <a:cubicBezTo>
                      <a:pt x="315861" y="612443"/>
                      <a:pt x="299595" y="611056"/>
                      <a:pt x="283232" y="608178"/>
                    </a:cubicBezTo>
                    <a:cubicBezTo>
                      <a:pt x="209413" y="595214"/>
                      <a:pt x="145070" y="554277"/>
                      <a:pt x="102052" y="492904"/>
                    </a:cubicBezTo>
                    <a:cubicBezTo>
                      <a:pt x="59026" y="431540"/>
                      <a:pt x="42471" y="357082"/>
                      <a:pt x="55434" y="283267"/>
                    </a:cubicBezTo>
                    <a:cubicBezTo>
                      <a:pt x="68397" y="209443"/>
                      <a:pt x="109339" y="145095"/>
                      <a:pt x="170700" y="102066"/>
                    </a:cubicBezTo>
                    <a:cubicBezTo>
                      <a:pt x="232061" y="59037"/>
                      <a:pt x="306497" y="42473"/>
                      <a:pt x="380324" y="55453"/>
                    </a:cubicBezTo>
                    <a:cubicBezTo>
                      <a:pt x="454151" y="68417"/>
                      <a:pt x="518494" y="109354"/>
                      <a:pt x="561513" y="170727"/>
                    </a:cubicBezTo>
                    <a:cubicBezTo>
                      <a:pt x="604539" y="232092"/>
                      <a:pt x="621094" y="306549"/>
                      <a:pt x="608131" y="380365"/>
                    </a:cubicBezTo>
                    <a:cubicBezTo>
                      <a:pt x="584232" y="516395"/>
                      <a:pt x="465511" y="612427"/>
                      <a:pt x="331919" y="612435"/>
                    </a:cubicBezTo>
                    <a:close/>
                    <a:moveTo>
                      <a:pt x="331245" y="76515"/>
                    </a:moveTo>
                    <a:cubicBezTo>
                      <a:pt x="279304" y="76515"/>
                      <a:pt x="228686" y="92389"/>
                      <a:pt x="185267" y="122831"/>
                    </a:cubicBezTo>
                    <a:cubicBezTo>
                      <a:pt x="129437" y="161972"/>
                      <a:pt x="92207" y="220507"/>
                      <a:pt x="80415" y="287652"/>
                    </a:cubicBezTo>
                    <a:cubicBezTo>
                      <a:pt x="68614" y="354797"/>
                      <a:pt x="83677" y="422520"/>
                      <a:pt x="122808" y="478345"/>
                    </a:cubicBezTo>
                    <a:cubicBezTo>
                      <a:pt x="161946" y="534162"/>
                      <a:pt x="220477" y="571410"/>
                      <a:pt x="287618" y="583204"/>
                    </a:cubicBezTo>
                    <a:lnTo>
                      <a:pt x="287626" y="583204"/>
                    </a:lnTo>
                    <a:cubicBezTo>
                      <a:pt x="426125" y="607513"/>
                      <a:pt x="558795" y="514599"/>
                      <a:pt x="583150" y="375979"/>
                    </a:cubicBezTo>
                    <a:cubicBezTo>
                      <a:pt x="594951" y="308834"/>
                      <a:pt x="579887" y="241111"/>
                      <a:pt x="540757" y="185286"/>
                    </a:cubicBezTo>
                    <a:cubicBezTo>
                      <a:pt x="501619" y="129469"/>
                      <a:pt x="443088" y="92221"/>
                      <a:pt x="375947" y="80427"/>
                    </a:cubicBezTo>
                    <a:cubicBezTo>
                      <a:pt x="361028" y="77806"/>
                      <a:pt x="346076" y="76515"/>
                      <a:pt x="331237" y="765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" name="Google Shape;508;p33"/>
              <p:cNvSpPr/>
              <p:nvPr/>
            </p:nvSpPr>
            <p:spPr>
              <a:xfrm rot="595998">
                <a:off x="2444590" y="3414443"/>
                <a:ext cx="81145" cy="231611"/>
              </a:xfrm>
              <a:custGeom>
                <a:rect b="b" l="l" r="r" t="t"/>
                <a:pathLst>
                  <a:path extrusionOk="0" h="231613" w="81146">
                    <a:moveTo>
                      <a:pt x="0" y="0"/>
                    </a:moveTo>
                    <a:lnTo>
                      <a:pt x="81147" y="0"/>
                    </a:lnTo>
                    <a:lnTo>
                      <a:pt x="81147" y="231613"/>
                    </a:lnTo>
                    <a:lnTo>
                      <a:pt x="0" y="23161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p33"/>
              <p:cNvSpPr/>
              <p:nvPr/>
            </p:nvSpPr>
            <p:spPr>
              <a:xfrm>
                <a:off x="2412187" y="3396646"/>
                <a:ext cx="145355" cy="267534"/>
              </a:xfrm>
              <a:custGeom>
                <a:rect b="b" l="l" r="r" t="t"/>
                <a:pathLst>
                  <a:path extrusionOk="0" h="267534" w="145355">
                    <a:moveTo>
                      <a:pt x="92607" y="267535"/>
                    </a:moveTo>
                    <a:cubicBezTo>
                      <a:pt x="91886" y="267535"/>
                      <a:pt x="91140" y="267479"/>
                      <a:pt x="90411" y="267342"/>
                    </a:cubicBezTo>
                    <a:lnTo>
                      <a:pt x="10491" y="253304"/>
                    </a:lnTo>
                    <a:cubicBezTo>
                      <a:pt x="7172" y="252727"/>
                      <a:pt x="4230" y="250851"/>
                      <a:pt x="2298" y="248101"/>
                    </a:cubicBezTo>
                    <a:cubicBezTo>
                      <a:pt x="366" y="245351"/>
                      <a:pt x="-388" y="241935"/>
                      <a:pt x="189" y="238624"/>
                    </a:cubicBezTo>
                    <a:lnTo>
                      <a:pt x="40265" y="10506"/>
                    </a:lnTo>
                    <a:cubicBezTo>
                      <a:pt x="41476" y="3611"/>
                      <a:pt x="48010" y="-1071"/>
                      <a:pt x="54944" y="212"/>
                    </a:cubicBezTo>
                    <a:lnTo>
                      <a:pt x="134864" y="14250"/>
                    </a:lnTo>
                    <a:cubicBezTo>
                      <a:pt x="138183" y="14827"/>
                      <a:pt x="141125" y="16704"/>
                      <a:pt x="143057" y="19453"/>
                    </a:cubicBezTo>
                    <a:cubicBezTo>
                      <a:pt x="144989" y="22204"/>
                      <a:pt x="145743" y="25619"/>
                      <a:pt x="145166" y="28930"/>
                    </a:cubicBezTo>
                    <a:lnTo>
                      <a:pt x="105090" y="257048"/>
                    </a:lnTo>
                    <a:cubicBezTo>
                      <a:pt x="104007" y="263205"/>
                      <a:pt x="98652" y="267535"/>
                      <a:pt x="92607" y="267535"/>
                    </a:cubicBezTo>
                    <a:close/>
                    <a:moveTo>
                      <a:pt x="27358" y="230519"/>
                    </a:moveTo>
                    <a:lnTo>
                      <a:pt x="82306" y="240171"/>
                    </a:lnTo>
                    <a:lnTo>
                      <a:pt x="117997" y="37020"/>
                    </a:lnTo>
                    <a:lnTo>
                      <a:pt x="63049" y="27367"/>
                    </a:lnTo>
                    <a:lnTo>
                      <a:pt x="27358" y="23051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510;p33"/>
              <p:cNvSpPr/>
              <p:nvPr/>
            </p:nvSpPr>
            <p:spPr>
              <a:xfrm>
                <a:off x="1379328" y="3450612"/>
                <a:ext cx="1359344" cy="804406"/>
              </a:xfrm>
              <a:custGeom>
                <a:rect b="b" l="l" r="r" t="t"/>
                <a:pathLst>
                  <a:path extrusionOk="0" h="804406" w="1359344">
                    <a:moveTo>
                      <a:pt x="1322970" y="302561"/>
                    </a:moveTo>
                    <a:cubicBezTo>
                      <a:pt x="1301878" y="292203"/>
                      <a:pt x="1381308" y="262819"/>
                      <a:pt x="1353282" y="195457"/>
                    </a:cubicBezTo>
                    <a:cubicBezTo>
                      <a:pt x="1338988" y="161095"/>
                      <a:pt x="1302687" y="148091"/>
                      <a:pt x="1302687" y="148091"/>
                    </a:cubicBezTo>
                    <a:cubicBezTo>
                      <a:pt x="1302687" y="148091"/>
                      <a:pt x="1336494" y="89155"/>
                      <a:pt x="1275639" y="61142"/>
                    </a:cubicBezTo>
                    <a:cubicBezTo>
                      <a:pt x="1214783" y="33130"/>
                      <a:pt x="1077687" y="75574"/>
                      <a:pt x="1077687" y="75574"/>
                    </a:cubicBezTo>
                    <a:lnTo>
                      <a:pt x="1079539" y="11250"/>
                    </a:lnTo>
                    <a:cubicBezTo>
                      <a:pt x="1079539" y="11250"/>
                      <a:pt x="996701" y="-25758"/>
                      <a:pt x="922321" y="34469"/>
                    </a:cubicBezTo>
                    <a:cubicBezTo>
                      <a:pt x="847940" y="94695"/>
                      <a:pt x="829341" y="137011"/>
                      <a:pt x="809051" y="139167"/>
                    </a:cubicBezTo>
                    <a:cubicBezTo>
                      <a:pt x="788768" y="141324"/>
                      <a:pt x="518280" y="218571"/>
                      <a:pt x="518280" y="218571"/>
                    </a:cubicBezTo>
                    <a:lnTo>
                      <a:pt x="487432" y="146118"/>
                    </a:lnTo>
                    <a:cubicBezTo>
                      <a:pt x="469193" y="158064"/>
                      <a:pt x="448317" y="174332"/>
                      <a:pt x="425301" y="196949"/>
                    </a:cubicBezTo>
                    <a:cubicBezTo>
                      <a:pt x="424820" y="197414"/>
                      <a:pt x="424347" y="197887"/>
                      <a:pt x="423866" y="198352"/>
                    </a:cubicBezTo>
                    <a:cubicBezTo>
                      <a:pt x="348564" y="271742"/>
                      <a:pt x="244465" y="307332"/>
                      <a:pt x="139621" y="299282"/>
                    </a:cubicBezTo>
                    <a:cubicBezTo>
                      <a:pt x="116436" y="297502"/>
                      <a:pt x="91536" y="294568"/>
                      <a:pt x="65217" y="290070"/>
                    </a:cubicBezTo>
                    <a:cubicBezTo>
                      <a:pt x="48766" y="287288"/>
                      <a:pt x="34160" y="285155"/>
                      <a:pt x="20852" y="283480"/>
                    </a:cubicBezTo>
                    <a:lnTo>
                      <a:pt x="0" y="289966"/>
                    </a:lnTo>
                    <a:lnTo>
                      <a:pt x="78886" y="679594"/>
                    </a:lnTo>
                    <a:cubicBezTo>
                      <a:pt x="78886" y="679594"/>
                      <a:pt x="96916" y="829767"/>
                      <a:pt x="249508" y="800664"/>
                    </a:cubicBezTo>
                    <a:cubicBezTo>
                      <a:pt x="423858" y="767408"/>
                      <a:pt x="1169816" y="489582"/>
                      <a:pt x="1234256" y="460327"/>
                    </a:cubicBezTo>
                    <a:cubicBezTo>
                      <a:pt x="1359334" y="403556"/>
                      <a:pt x="1354179" y="317874"/>
                      <a:pt x="1322962" y="302545"/>
                    </a:cubicBezTo>
                    <a:close/>
                  </a:path>
                </a:pathLst>
              </a:custGeom>
              <a:solidFill>
                <a:srgbClr val="F0BA9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511;p33"/>
              <p:cNvSpPr/>
              <p:nvPr/>
            </p:nvSpPr>
            <p:spPr>
              <a:xfrm>
                <a:off x="1904150" y="3450612"/>
                <a:ext cx="834533" cy="264695"/>
              </a:xfrm>
              <a:custGeom>
                <a:rect b="b" l="l" r="r" t="t"/>
                <a:pathLst>
                  <a:path extrusionOk="0" h="264695" w="834533">
                    <a:moveTo>
                      <a:pt x="828460" y="195457"/>
                    </a:moveTo>
                    <a:cubicBezTo>
                      <a:pt x="814166" y="161095"/>
                      <a:pt x="777865" y="148091"/>
                      <a:pt x="777865" y="148091"/>
                    </a:cubicBezTo>
                    <a:cubicBezTo>
                      <a:pt x="777865" y="148091"/>
                      <a:pt x="811672" y="89155"/>
                      <a:pt x="750817" y="61142"/>
                    </a:cubicBezTo>
                    <a:cubicBezTo>
                      <a:pt x="689961" y="33130"/>
                      <a:pt x="552865" y="75574"/>
                      <a:pt x="552865" y="75574"/>
                    </a:cubicBezTo>
                    <a:lnTo>
                      <a:pt x="554717" y="11250"/>
                    </a:lnTo>
                    <a:cubicBezTo>
                      <a:pt x="554717" y="11250"/>
                      <a:pt x="471879" y="-25758"/>
                      <a:pt x="397499" y="34469"/>
                    </a:cubicBezTo>
                    <a:cubicBezTo>
                      <a:pt x="323119" y="94695"/>
                      <a:pt x="304520" y="137011"/>
                      <a:pt x="284237" y="139167"/>
                    </a:cubicBezTo>
                    <a:lnTo>
                      <a:pt x="0" y="216792"/>
                    </a:lnTo>
                    <a:cubicBezTo>
                      <a:pt x="770" y="219333"/>
                      <a:pt x="1571" y="221883"/>
                      <a:pt x="2245" y="224416"/>
                    </a:cubicBezTo>
                    <a:cubicBezTo>
                      <a:pt x="5652" y="237196"/>
                      <a:pt x="6253" y="244355"/>
                      <a:pt x="8049" y="257488"/>
                    </a:cubicBezTo>
                    <a:cubicBezTo>
                      <a:pt x="78565" y="237468"/>
                      <a:pt x="279347" y="179038"/>
                      <a:pt x="295501" y="177314"/>
                    </a:cubicBezTo>
                    <a:cubicBezTo>
                      <a:pt x="315783" y="175157"/>
                      <a:pt x="310019" y="147842"/>
                      <a:pt x="384399" y="87616"/>
                    </a:cubicBezTo>
                    <a:cubicBezTo>
                      <a:pt x="458787" y="27389"/>
                      <a:pt x="541994" y="51249"/>
                      <a:pt x="541994" y="51249"/>
                    </a:cubicBezTo>
                    <a:lnTo>
                      <a:pt x="546211" y="87664"/>
                    </a:lnTo>
                    <a:cubicBezTo>
                      <a:pt x="546211" y="87664"/>
                      <a:pt x="676861" y="86269"/>
                      <a:pt x="737725" y="114282"/>
                    </a:cubicBezTo>
                    <a:cubicBezTo>
                      <a:pt x="766754" y="127646"/>
                      <a:pt x="773929" y="136634"/>
                      <a:pt x="773496" y="142374"/>
                    </a:cubicBezTo>
                    <a:cubicBezTo>
                      <a:pt x="772727" y="152548"/>
                      <a:pt x="775565" y="162722"/>
                      <a:pt x="782122" y="170539"/>
                    </a:cubicBezTo>
                    <a:cubicBezTo>
                      <a:pt x="797378" y="188715"/>
                      <a:pt x="816266" y="217633"/>
                      <a:pt x="815368" y="248596"/>
                    </a:cubicBezTo>
                    <a:cubicBezTo>
                      <a:pt x="815192" y="254698"/>
                      <a:pt x="819248" y="259580"/>
                      <a:pt x="820210" y="264695"/>
                    </a:cubicBezTo>
                    <a:cubicBezTo>
                      <a:pt x="832051" y="248067"/>
                      <a:pt x="840998" y="225563"/>
                      <a:pt x="828476" y="19544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33"/>
              <p:cNvSpPr/>
              <p:nvPr/>
            </p:nvSpPr>
            <p:spPr>
              <a:xfrm>
                <a:off x="1366640" y="3437788"/>
                <a:ext cx="1384734" cy="829955"/>
              </a:xfrm>
              <a:custGeom>
                <a:rect b="b" l="l" r="r" t="t"/>
                <a:pathLst>
                  <a:path extrusionOk="0" h="829955" w="1384734">
                    <a:moveTo>
                      <a:pt x="224733" y="829939"/>
                    </a:moveTo>
                    <a:cubicBezTo>
                      <a:pt x="192578" y="829939"/>
                      <a:pt x="164639" y="821369"/>
                      <a:pt x="141310" y="804316"/>
                    </a:cubicBezTo>
                    <a:cubicBezTo>
                      <a:pt x="90026" y="766810"/>
                      <a:pt x="80013" y="701717"/>
                      <a:pt x="79051" y="694510"/>
                    </a:cubicBezTo>
                    <a:lnTo>
                      <a:pt x="254" y="305323"/>
                    </a:lnTo>
                    <a:cubicBezTo>
                      <a:pt x="-1037" y="298949"/>
                      <a:pt x="2707" y="292632"/>
                      <a:pt x="8920" y="290699"/>
                    </a:cubicBezTo>
                    <a:lnTo>
                      <a:pt x="29780" y="284205"/>
                    </a:lnTo>
                    <a:cubicBezTo>
                      <a:pt x="31503" y="283668"/>
                      <a:pt x="33339" y="283500"/>
                      <a:pt x="35127" y="283732"/>
                    </a:cubicBezTo>
                    <a:cubicBezTo>
                      <a:pt x="49581" y="285552"/>
                      <a:pt x="64260" y="287733"/>
                      <a:pt x="80021" y="290403"/>
                    </a:cubicBezTo>
                    <a:cubicBezTo>
                      <a:pt x="104352" y="294556"/>
                      <a:pt x="128996" y="297602"/>
                      <a:pt x="153279" y="299478"/>
                    </a:cubicBezTo>
                    <a:cubicBezTo>
                      <a:pt x="256135" y="307352"/>
                      <a:pt x="356113" y="271875"/>
                      <a:pt x="427695" y="202108"/>
                    </a:cubicBezTo>
                    <a:lnTo>
                      <a:pt x="429098" y="200729"/>
                    </a:lnTo>
                    <a:cubicBezTo>
                      <a:pt x="450223" y="179980"/>
                      <a:pt x="471780" y="162349"/>
                      <a:pt x="493153" y="148351"/>
                    </a:cubicBezTo>
                    <a:cubicBezTo>
                      <a:pt x="496279" y="146299"/>
                      <a:pt x="500160" y="145721"/>
                      <a:pt x="503775" y="146820"/>
                    </a:cubicBezTo>
                    <a:cubicBezTo>
                      <a:pt x="507375" y="147910"/>
                      <a:pt x="510293" y="150532"/>
                      <a:pt x="511768" y="153987"/>
                    </a:cubicBezTo>
                    <a:lnTo>
                      <a:pt x="538232" y="216146"/>
                    </a:lnTo>
                    <a:cubicBezTo>
                      <a:pt x="593323" y="200448"/>
                      <a:pt x="801280" y="141432"/>
                      <a:pt x="820376" y="139396"/>
                    </a:cubicBezTo>
                    <a:cubicBezTo>
                      <a:pt x="825394" y="138859"/>
                      <a:pt x="836057" y="126977"/>
                      <a:pt x="847336" y="114390"/>
                    </a:cubicBezTo>
                    <a:cubicBezTo>
                      <a:pt x="864525" y="95228"/>
                      <a:pt x="888046" y="68987"/>
                      <a:pt x="927008" y="37447"/>
                    </a:cubicBezTo>
                    <a:cubicBezTo>
                      <a:pt x="1006495" y="-26924"/>
                      <a:pt x="1093710" y="10861"/>
                      <a:pt x="1097374" y="12505"/>
                    </a:cubicBezTo>
                    <a:cubicBezTo>
                      <a:pt x="1102055" y="14597"/>
                      <a:pt x="1105022" y="19312"/>
                      <a:pt x="1104869" y="24443"/>
                    </a:cubicBezTo>
                    <a:lnTo>
                      <a:pt x="1103522" y="71489"/>
                    </a:lnTo>
                    <a:cubicBezTo>
                      <a:pt x="1143134" y="60898"/>
                      <a:pt x="1241693" y="38553"/>
                      <a:pt x="1293594" y="62461"/>
                    </a:cubicBezTo>
                    <a:cubicBezTo>
                      <a:pt x="1314758" y="72202"/>
                      <a:pt x="1328467" y="86433"/>
                      <a:pt x="1334327" y="104753"/>
                    </a:cubicBezTo>
                    <a:cubicBezTo>
                      <a:pt x="1340428" y="123874"/>
                      <a:pt x="1336187" y="142803"/>
                      <a:pt x="1331898" y="154741"/>
                    </a:cubicBezTo>
                    <a:cubicBezTo>
                      <a:pt x="1345479" y="162197"/>
                      <a:pt x="1366835" y="177422"/>
                      <a:pt x="1377650" y="203430"/>
                    </a:cubicBezTo>
                    <a:cubicBezTo>
                      <a:pt x="1398462" y="253451"/>
                      <a:pt x="1368367" y="286226"/>
                      <a:pt x="1352197" y="303832"/>
                    </a:cubicBezTo>
                    <a:cubicBezTo>
                      <a:pt x="1350922" y="305227"/>
                      <a:pt x="1349447" y="306838"/>
                      <a:pt x="1348092" y="308354"/>
                    </a:cubicBezTo>
                    <a:cubicBezTo>
                      <a:pt x="1360229" y="317902"/>
                      <a:pt x="1367340" y="334851"/>
                      <a:pt x="1367044" y="354558"/>
                    </a:cubicBezTo>
                    <a:cubicBezTo>
                      <a:pt x="1366763" y="372990"/>
                      <a:pt x="1357656" y="436840"/>
                      <a:pt x="1252171" y="484728"/>
                    </a:cubicBezTo>
                    <a:cubicBezTo>
                      <a:pt x="1184268" y="515546"/>
                      <a:pt x="437123" y="793059"/>
                      <a:pt x="264561" y="825979"/>
                    </a:cubicBezTo>
                    <a:cubicBezTo>
                      <a:pt x="250644" y="828632"/>
                      <a:pt x="237352" y="829955"/>
                      <a:pt x="224709" y="829955"/>
                    </a:cubicBezTo>
                    <a:close/>
                    <a:moveTo>
                      <a:pt x="27391" y="311504"/>
                    </a:moveTo>
                    <a:lnTo>
                      <a:pt x="104008" y="689916"/>
                    </a:lnTo>
                    <a:cubicBezTo>
                      <a:pt x="104064" y="690245"/>
                      <a:pt x="104128" y="690581"/>
                      <a:pt x="104168" y="690918"/>
                    </a:cubicBezTo>
                    <a:cubicBezTo>
                      <a:pt x="104240" y="691495"/>
                      <a:pt x="112161" y="751698"/>
                      <a:pt x="156438" y="783960"/>
                    </a:cubicBezTo>
                    <a:cubicBezTo>
                      <a:pt x="183014" y="803314"/>
                      <a:pt x="217783" y="809054"/>
                      <a:pt x="259831" y="801045"/>
                    </a:cubicBezTo>
                    <a:cubicBezTo>
                      <a:pt x="431135" y="768374"/>
                      <a:pt x="1174143" y="492296"/>
                      <a:pt x="1241717" y="461622"/>
                    </a:cubicBezTo>
                    <a:cubicBezTo>
                      <a:pt x="1333630" y="419899"/>
                      <a:pt x="1341494" y="368821"/>
                      <a:pt x="1341711" y="354157"/>
                    </a:cubicBezTo>
                    <a:cubicBezTo>
                      <a:pt x="1341935" y="339301"/>
                      <a:pt x="1336027" y="329696"/>
                      <a:pt x="1330070" y="326770"/>
                    </a:cubicBezTo>
                    <a:lnTo>
                      <a:pt x="1330070" y="326770"/>
                    </a:lnTo>
                    <a:cubicBezTo>
                      <a:pt x="1322406" y="323001"/>
                      <a:pt x="1320258" y="317109"/>
                      <a:pt x="1319656" y="313934"/>
                    </a:cubicBezTo>
                    <a:cubicBezTo>
                      <a:pt x="1317764" y="303848"/>
                      <a:pt x="1324731" y="296263"/>
                      <a:pt x="1333541" y="286659"/>
                    </a:cubicBezTo>
                    <a:cubicBezTo>
                      <a:pt x="1348437" y="270432"/>
                      <a:pt x="1368848" y="248207"/>
                      <a:pt x="1354257" y="213148"/>
                    </a:cubicBezTo>
                    <a:cubicBezTo>
                      <a:pt x="1342384" y="184590"/>
                      <a:pt x="1311367" y="172940"/>
                      <a:pt x="1311046" y="172828"/>
                    </a:cubicBezTo>
                    <a:cubicBezTo>
                      <a:pt x="1307543" y="171537"/>
                      <a:pt x="1304753" y="168763"/>
                      <a:pt x="1303478" y="165252"/>
                    </a:cubicBezTo>
                    <a:cubicBezTo>
                      <a:pt x="1302188" y="161740"/>
                      <a:pt x="1302508" y="157836"/>
                      <a:pt x="1304368" y="154597"/>
                    </a:cubicBezTo>
                    <a:cubicBezTo>
                      <a:pt x="1304464" y="154420"/>
                      <a:pt x="1316650" y="132413"/>
                      <a:pt x="1310132" y="112313"/>
                    </a:cubicBezTo>
                    <a:cubicBezTo>
                      <a:pt x="1306517" y="101121"/>
                      <a:pt x="1297386" y="92093"/>
                      <a:pt x="1283011" y="85471"/>
                    </a:cubicBezTo>
                    <a:cubicBezTo>
                      <a:pt x="1236746" y="64169"/>
                      <a:pt x="1130964" y="89103"/>
                      <a:pt x="1094119" y="100504"/>
                    </a:cubicBezTo>
                    <a:cubicBezTo>
                      <a:pt x="1090215" y="101690"/>
                      <a:pt x="1085966" y="100969"/>
                      <a:pt x="1082711" y="98483"/>
                    </a:cubicBezTo>
                    <a:cubicBezTo>
                      <a:pt x="1079448" y="96014"/>
                      <a:pt x="1077588" y="92118"/>
                      <a:pt x="1077708" y="88029"/>
                    </a:cubicBezTo>
                    <a:lnTo>
                      <a:pt x="1079280" y="32757"/>
                    </a:lnTo>
                    <a:cubicBezTo>
                      <a:pt x="1058227" y="25862"/>
                      <a:pt x="998342" y="12305"/>
                      <a:pt x="942969" y="57138"/>
                    </a:cubicBezTo>
                    <a:cubicBezTo>
                      <a:pt x="905595" y="87403"/>
                      <a:pt x="882843" y="112778"/>
                      <a:pt x="866232" y="131306"/>
                    </a:cubicBezTo>
                    <a:cubicBezTo>
                      <a:pt x="848499" y="151085"/>
                      <a:pt x="837796" y="163023"/>
                      <a:pt x="823078" y="164594"/>
                    </a:cubicBezTo>
                    <a:cubicBezTo>
                      <a:pt x="809088" y="166078"/>
                      <a:pt x="638618" y="213829"/>
                      <a:pt x="534448" y="243581"/>
                    </a:cubicBezTo>
                    <a:cubicBezTo>
                      <a:pt x="528299" y="245337"/>
                      <a:pt x="521829" y="242235"/>
                      <a:pt x="519304" y="236358"/>
                    </a:cubicBezTo>
                    <a:lnTo>
                      <a:pt x="494532" y="178184"/>
                    </a:lnTo>
                    <a:cubicBezTo>
                      <a:pt x="478642" y="189681"/>
                      <a:pt x="462665" y="203302"/>
                      <a:pt x="446880" y="218816"/>
                    </a:cubicBezTo>
                    <a:lnTo>
                      <a:pt x="445332" y="220315"/>
                    </a:lnTo>
                    <a:cubicBezTo>
                      <a:pt x="368603" y="295109"/>
                      <a:pt x="261410" y="333255"/>
                      <a:pt x="151347" y="324741"/>
                    </a:cubicBezTo>
                    <a:cubicBezTo>
                      <a:pt x="126278" y="322817"/>
                      <a:pt x="100849" y="319666"/>
                      <a:pt x="75780" y="315393"/>
                    </a:cubicBezTo>
                    <a:cubicBezTo>
                      <a:pt x="61390" y="312956"/>
                      <a:pt x="47906" y="310935"/>
                      <a:pt x="34694" y="309227"/>
                    </a:cubicBezTo>
                    <a:lnTo>
                      <a:pt x="27391" y="311496"/>
                    </a:lnTo>
                    <a:close/>
                    <a:moveTo>
                      <a:pt x="1341246" y="304008"/>
                    </a:moveTo>
                    <a:lnTo>
                      <a:pt x="1335658" y="315393"/>
                    </a:lnTo>
                    <a:lnTo>
                      <a:pt x="1341246" y="304008"/>
                    </a:lnTo>
                    <a:lnTo>
                      <a:pt x="1341246" y="30400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" name="Google Shape;513;p33"/>
              <p:cNvSpPr/>
              <p:nvPr/>
            </p:nvSpPr>
            <p:spPr>
              <a:xfrm>
                <a:off x="223048" y="4056961"/>
                <a:ext cx="252878" cy="128708"/>
              </a:xfrm>
              <a:custGeom>
                <a:rect b="b" l="l" r="r" t="t"/>
                <a:pathLst>
                  <a:path extrusionOk="0" h="128708" w="252878">
                    <a:moveTo>
                      <a:pt x="237655" y="128700"/>
                    </a:moveTo>
                    <a:cubicBezTo>
                      <a:pt x="237655" y="128700"/>
                      <a:pt x="-74264" y="62148"/>
                      <a:pt x="16591" y="20891"/>
                    </a:cubicBezTo>
                    <a:cubicBezTo>
                      <a:pt x="125443" y="-28544"/>
                      <a:pt x="252879" y="25268"/>
                      <a:pt x="252879" y="25268"/>
                    </a:cubicBezTo>
                    <a:lnTo>
                      <a:pt x="237655" y="12870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4" name="Google Shape;514;p33"/>
              <p:cNvSpPr/>
              <p:nvPr/>
            </p:nvSpPr>
            <p:spPr>
              <a:xfrm>
                <a:off x="210359" y="4044139"/>
                <a:ext cx="278242" cy="154205"/>
              </a:xfrm>
              <a:custGeom>
                <a:rect b="b" l="l" r="r" t="t"/>
                <a:pathLst>
                  <a:path extrusionOk="0" h="154205" w="278242">
                    <a:moveTo>
                      <a:pt x="250344" y="154206"/>
                    </a:moveTo>
                    <a:cubicBezTo>
                      <a:pt x="249462" y="154206"/>
                      <a:pt x="248572" y="154109"/>
                      <a:pt x="247699" y="153925"/>
                    </a:cubicBezTo>
                    <a:cubicBezTo>
                      <a:pt x="174874" y="138379"/>
                      <a:pt x="4965" y="97443"/>
                      <a:pt x="139" y="52978"/>
                    </a:cubicBezTo>
                    <a:cubicBezTo>
                      <a:pt x="-799" y="44296"/>
                      <a:pt x="2576" y="31901"/>
                      <a:pt x="24029" y="22160"/>
                    </a:cubicBezTo>
                    <a:cubicBezTo>
                      <a:pt x="136641" y="-28991"/>
                      <a:pt x="265087" y="24116"/>
                      <a:pt x="270498" y="26401"/>
                    </a:cubicBezTo>
                    <a:cubicBezTo>
                      <a:pt x="275822" y="28646"/>
                      <a:pt x="278948" y="34210"/>
                      <a:pt x="278106" y="39926"/>
                    </a:cubicBezTo>
                    <a:lnTo>
                      <a:pt x="262882" y="143366"/>
                    </a:lnTo>
                    <a:cubicBezTo>
                      <a:pt x="262377" y="146830"/>
                      <a:pt x="260453" y="149932"/>
                      <a:pt x="257575" y="151928"/>
                    </a:cubicBezTo>
                    <a:cubicBezTo>
                      <a:pt x="255435" y="153420"/>
                      <a:pt x="252910" y="154197"/>
                      <a:pt x="250344" y="154197"/>
                    </a:cubicBezTo>
                    <a:close/>
                    <a:moveTo>
                      <a:pt x="25608" y="50846"/>
                    </a:moveTo>
                    <a:cubicBezTo>
                      <a:pt x="33192" y="68059"/>
                      <a:pt x="128753" y="101588"/>
                      <a:pt x="239770" y="126249"/>
                    </a:cubicBezTo>
                    <a:lnTo>
                      <a:pt x="251531" y="46364"/>
                    </a:lnTo>
                    <a:cubicBezTo>
                      <a:pt x="221187" y="35733"/>
                      <a:pt x="120712" y="6133"/>
                      <a:pt x="34515" y="45258"/>
                    </a:cubicBezTo>
                    <a:cubicBezTo>
                      <a:pt x="28743" y="47879"/>
                      <a:pt x="26442" y="49916"/>
                      <a:pt x="25608" y="5084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5" name="Google Shape;515;p33"/>
              <p:cNvSpPr/>
              <p:nvPr/>
            </p:nvSpPr>
            <p:spPr>
              <a:xfrm>
                <a:off x="1080348" y="2768529"/>
                <a:ext cx="287459" cy="332111"/>
              </a:xfrm>
              <a:custGeom>
                <a:rect b="b" l="l" r="r" t="t"/>
                <a:pathLst>
                  <a:path extrusionOk="0" h="332111" w="287459">
                    <a:moveTo>
                      <a:pt x="287460" y="166056"/>
                    </a:moveTo>
                    <a:cubicBezTo>
                      <a:pt x="287460" y="257758"/>
                      <a:pt x="223052" y="332111"/>
                      <a:pt x="143734" y="332111"/>
                    </a:cubicBezTo>
                    <a:cubicBezTo>
                      <a:pt x="94639" y="332111"/>
                      <a:pt x="51332" y="303706"/>
                      <a:pt x="25461" y="260396"/>
                    </a:cubicBezTo>
                    <a:cubicBezTo>
                      <a:pt x="9436" y="233618"/>
                      <a:pt x="0" y="201156"/>
                      <a:pt x="0" y="166056"/>
                    </a:cubicBezTo>
                    <a:cubicBezTo>
                      <a:pt x="0" y="74257"/>
                      <a:pt x="64311" y="0"/>
                      <a:pt x="143734" y="0"/>
                    </a:cubicBezTo>
                    <a:cubicBezTo>
                      <a:pt x="181669" y="0"/>
                      <a:pt x="216254" y="17045"/>
                      <a:pt x="241916" y="44833"/>
                    </a:cubicBezTo>
                    <a:cubicBezTo>
                      <a:pt x="269911" y="75059"/>
                      <a:pt x="287460" y="118176"/>
                      <a:pt x="287460" y="166048"/>
                    </a:cubicBezTo>
                    <a:close/>
                  </a:path>
                </a:pathLst>
              </a:custGeom>
              <a:solidFill>
                <a:srgbClr val="F0BA9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6" name="Google Shape;516;p33"/>
              <p:cNvSpPr/>
              <p:nvPr/>
            </p:nvSpPr>
            <p:spPr>
              <a:xfrm>
                <a:off x="1204641" y="2768529"/>
                <a:ext cx="163174" cy="332103"/>
              </a:xfrm>
              <a:custGeom>
                <a:rect b="b" l="l" r="r" t="t"/>
                <a:pathLst>
                  <a:path extrusionOk="0" h="332103" w="163174">
                    <a:moveTo>
                      <a:pt x="117623" y="44833"/>
                    </a:moveTo>
                    <a:cubicBezTo>
                      <a:pt x="91961" y="17037"/>
                      <a:pt x="57368" y="0"/>
                      <a:pt x="19441" y="0"/>
                    </a:cubicBezTo>
                    <a:cubicBezTo>
                      <a:pt x="12971" y="0"/>
                      <a:pt x="6646" y="666"/>
                      <a:pt x="401" y="1620"/>
                    </a:cubicBezTo>
                    <a:cubicBezTo>
                      <a:pt x="30801" y="6278"/>
                      <a:pt x="58290" y="21767"/>
                      <a:pt x="79591" y="44833"/>
                    </a:cubicBezTo>
                    <a:cubicBezTo>
                      <a:pt x="107586" y="75059"/>
                      <a:pt x="125135" y="118176"/>
                      <a:pt x="125135" y="166048"/>
                    </a:cubicBezTo>
                    <a:cubicBezTo>
                      <a:pt x="125135" y="250446"/>
                      <a:pt x="70532" y="319989"/>
                      <a:pt x="0" y="330556"/>
                    </a:cubicBezTo>
                    <a:cubicBezTo>
                      <a:pt x="6365" y="331550"/>
                      <a:pt x="12851" y="332103"/>
                      <a:pt x="19449" y="332103"/>
                    </a:cubicBezTo>
                    <a:cubicBezTo>
                      <a:pt x="98767" y="332103"/>
                      <a:pt x="163175" y="257750"/>
                      <a:pt x="163175" y="166048"/>
                    </a:cubicBezTo>
                    <a:cubicBezTo>
                      <a:pt x="163175" y="118168"/>
                      <a:pt x="145626" y="75059"/>
                      <a:pt x="117631" y="44833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7" name="Google Shape;517;p33"/>
              <p:cNvSpPr/>
              <p:nvPr/>
            </p:nvSpPr>
            <p:spPr>
              <a:xfrm>
                <a:off x="1067673" y="2755845"/>
                <a:ext cx="312808" cy="357470"/>
              </a:xfrm>
              <a:custGeom>
                <a:rect b="b" l="l" r="r" t="t"/>
                <a:pathLst>
                  <a:path extrusionOk="0" h="357470" w="312808">
                    <a:moveTo>
                      <a:pt x="156408" y="357470"/>
                    </a:moveTo>
                    <a:cubicBezTo>
                      <a:pt x="104660" y="357470"/>
                      <a:pt x="56374" y="328351"/>
                      <a:pt x="27249" y="279574"/>
                    </a:cubicBezTo>
                    <a:cubicBezTo>
                      <a:pt x="9428" y="249789"/>
                      <a:pt x="0" y="214913"/>
                      <a:pt x="0" y="178731"/>
                    </a:cubicBezTo>
                    <a:cubicBezTo>
                      <a:pt x="0" y="80182"/>
                      <a:pt x="70163" y="0"/>
                      <a:pt x="156408" y="0"/>
                    </a:cubicBezTo>
                    <a:cubicBezTo>
                      <a:pt x="196605" y="0"/>
                      <a:pt x="234781" y="17374"/>
                      <a:pt x="263898" y="48914"/>
                    </a:cubicBezTo>
                    <a:cubicBezTo>
                      <a:pt x="294979" y="82475"/>
                      <a:pt x="312809" y="129793"/>
                      <a:pt x="312809" y="178731"/>
                    </a:cubicBezTo>
                    <a:cubicBezTo>
                      <a:pt x="312809" y="277289"/>
                      <a:pt x="242645" y="357462"/>
                      <a:pt x="156400" y="357462"/>
                    </a:cubicBezTo>
                    <a:close/>
                    <a:moveTo>
                      <a:pt x="156408" y="25367"/>
                    </a:moveTo>
                    <a:cubicBezTo>
                      <a:pt x="84145" y="25367"/>
                      <a:pt x="25357" y="94172"/>
                      <a:pt x="25357" y="178739"/>
                    </a:cubicBezTo>
                    <a:cubicBezTo>
                      <a:pt x="25357" y="210336"/>
                      <a:pt x="33542" y="240705"/>
                      <a:pt x="49015" y="266569"/>
                    </a:cubicBezTo>
                    <a:cubicBezTo>
                      <a:pt x="73530" y="307618"/>
                      <a:pt x="113671" y="332119"/>
                      <a:pt x="156408" y="332119"/>
                    </a:cubicBezTo>
                    <a:cubicBezTo>
                      <a:pt x="228672" y="332119"/>
                      <a:pt x="287460" y="263314"/>
                      <a:pt x="287460" y="178747"/>
                    </a:cubicBezTo>
                    <a:cubicBezTo>
                      <a:pt x="287460" y="136127"/>
                      <a:pt x="272083" y="95086"/>
                      <a:pt x="245291" y="66143"/>
                    </a:cubicBezTo>
                    <a:cubicBezTo>
                      <a:pt x="221016" y="39846"/>
                      <a:pt x="189454" y="25375"/>
                      <a:pt x="156408" y="2537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8" name="Google Shape;518;p33"/>
              <p:cNvSpPr/>
              <p:nvPr/>
            </p:nvSpPr>
            <p:spPr>
              <a:xfrm>
                <a:off x="1080348" y="2768521"/>
                <a:ext cx="241915" cy="260395"/>
              </a:xfrm>
              <a:custGeom>
                <a:rect b="b" l="l" r="r" t="t"/>
                <a:pathLst>
                  <a:path extrusionOk="0" h="260395" w="241915">
                    <a:moveTo>
                      <a:pt x="241916" y="44841"/>
                    </a:moveTo>
                    <a:cubicBezTo>
                      <a:pt x="224976" y="92007"/>
                      <a:pt x="191506" y="141819"/>
                      <a:pt x="144439" y="184929"/>
                    </a:cubicBezTo>
                    <a:cubicBezTo>
                      <a:pt x="106608" y="219515"/>
                      <a:pt x="65321" y="245083"/>
                      <a:pt x="25461" y="260396"/>
                    </a:cubicBezTo>
                    <a:cubicBezTo>
                      <a:pt x="9436" y="233618"/>
                      <a:pt x="0" y="201156"/>
                      <a:pt x="0" y="166056"/>
                    </a:cubicBezTo>
                    <a:cubicBezTo>
                      <a:pt x="0" y="74257"/>
                      <a:pt x="64311" y="0"/>
                      <a:pt x="143734" y="0"/>
                    </a:cubicBezTo>
                    <a:cubicBezTo>
                      <a:pt x="181669" y="0"/>
                      <a:pt x="216254" y="17045"/>
                      <a:pt x="241916" y="4483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9" name="Google Shape;519;p33"/>
              <p:cNvSpPr/>
              <p:nvPr/>
            </p:nvSpPr>
            <p:spPr>
              <a:xfrm>
                <a:off x="1067673" y="2755853"/>
                <a:ext cx="267264" cy="285746"/>
              </a:xfrm>
              <a:custGeom>
                <a:rect b="b" l="l" r="r" t="t"/>
                <a:pathLst>
                  <a:path extrusionOk="0" h="285746" w="267264">
                    <a:moveTo>
                      <a:pt x="38136" y="285747"/>
                    </a:moveTo>
                    <a:cubicBezTo>
                      <a:pt x="33791" y="285747"/>
                      <a:pt x="29606" y="283502"/>
                      <a:pt x="27257" y="279582"/>
                    </a:cubicBezTo>
                    <a:cubicBezTo>
                      <a:pt x="9428" y="249781"/>
                      <a:pt x="0" y="214913"/>
                      <a:pt x="0" y="178731"/>
                    </a:cubicBezTo>
                    <a:cubicBezTo>
                      <a:pt x="0" y="80182"/>
                      <a:pt x="70163" y="0"/>
                      <a:pt x="156408" y="0"/>
                    </a:cubicBezTo>
                    <a:cubicBezTo>
                      <a:pt x="196605" y="0"/>
                      <a:pt x="234781" y="17374"/>
                      <a:pt x="263898" y="48914"/>
                    </a:cubicBezTo>
                    <a:cubicBezTo>
                      <a:pt x="267105" y="52386"/>
                      <a:pt x="268115" y="57356"/>
                      <a:pt x="266520" y="61798"/>
                    </a:cubicBezTo>
                    <a:cubicBezTo>
                      <a:pt x="248305" y="112524"/>
                      <a:pt x="212486" y="164067"/>
                      <a:pt x="165660" y="206952"/>
                    </a:cubicBezTo>
                    <a:cubicBezTo>
                      <a:pt x="127780" y="241587"/>
                      <a:pt x="85259" y="268542"/>
                      <a:pt x="42674" y="284905"/>
                    </a:cubicBezTo>
                    <a:cubicBezTo>
                      <a:pt x="41190" y="285474"/>
                      <a:pt x="39651" y="285747"/>
                      <a:pt x="38128" y="285747"/>
                    </a:cubicBezTo>
                    <a:close/>
                    <a:moveTo>
                      <a:pt x="156408" y="25359"/>
                    </a:moveTo>
                    <a:cubicBezTo>
                      <a:pt x="84145" y="25359"/>
                      <a:pt x="25357" y="94164"/>
                      <a:pt x="25357" y="178731"/>
                    </a:cubicBezTo>
                    <a:cubicBezTo>
                      <a:pt x="25357" y="206551"/>
                      <a:pt x="31698" y="233426"/>
                      <a:pt x="43780" y="257101"/>
                    </a:cubicBezTo>
                    <a:cubicBezTo>
                      <a:pt x="80024" y="241619"/>
                      <a:pt x="116044" y="217968"/>
                      <a:pt x="148552" y="188248"/>
                    </a:cubicBezTo>
                    <a:cubicBezTo>
                      <a:pt x="190095" y="150197"/>
                      <a:pt x="222291" y="105140"/>
                      <a:pt x="239880" y="60587"/>
                    </a:cubicBezTo>
                    <a:cubicBezTo>
                      <a:pt x="216422" y="37810"/>
                      <a:pt x="187057" y="25359"/>
                      <a:pt x="156408" y="2535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0" name="Google Shape;520;p33"/>
              <p:cNvSpPr/>
              <p:nvPr/>
            </p:nvSpPr>
            <p:spPr>
              <a:xfrm>
                <a:off x="721186" y="2423873"/>
                <a:ext cx="462417" cy="568238"/>
              </a:xfrm>
              <a:custGeom>
                <a:rect b="b" l="l" r="r" t="t"/>
                <a:pathLst>
                  <a:path extrusionOk="0" h="568238" w="462417">
                    <a:moveTo>
                      <a:pt x="171336" y="393137"/>
                    </a:moveTo>
                    <a:cubicBezTo>
                      <a:pt x="141642" y="389265"/>
                      <a:pt x="112148" y="378481"/>
                      <a:pt x="85059" y="359897"/>
                    </a:cubicBezTo>
                    <a:cubicBezTo>
                      <a:pt x="9709" y="308217"/>
                      <a:pt x="-20122" y="208826"/>
                      <a:pt x="14070" y="124091"/>
                    </a:cubicBezTo>
                    <a:cubicBezTo>
                      <a:pt x="59044" y="12633"/>
                      <a:pt x="190528" y="-32777"/>
                      <a:pt x="294210" y="25421"/>
                    </a:cubicBezTo>
                    <a:cubicBezTo>
                      <a:pt x="363163" y="64129"/>
                      <a:pt x="401050" y="142394"/>
                      <a:pt x="392689" y="221036"/>
                    </a:cubicBezTo>
                    <a:cubicBezTo>
                      <a:pt x="390677" y="239989"/>
                      <a:pt x="386171" y="257219"/>
                      <a:pt x="379774" y="272917"/>
                    </a:cubicBezTo>
                    <a:cubicBezTo>
                      <a:pt x="369616" y="297835"/>
                      <a:pt x="379036" y="325647"/>
                      <a:pt x="402213" y="339309"/>
                    </a:cubicBezTo>
                    <a:cubicBezTo>
                      <a:pt x="402614" y="339541"/>
                      <a:pt x="403006" y="339782"/>
                      <a:pt x="403407" y="340022"/>
                    </a:cubicBezTo>
                    <a:cubicBezTo>
                      <a:pt x="456864" y="372332"/>
                      <a:pt x="477659" y="442356"/>
                      <a:pt x="450522" y="498614"/>
                    </a:cubicBezTo>
                    <a:cubicBezTo>
                      <a:pt x="420547" y="560756"/>
                      <a:pt x="345590" y="585971"/>
                      <a:pt x="284285" y="555000"/>
                    </a:cubicBezTo>
                    <a:cubicBezTo>
                      <a:pt x="241515" y="533393"/>
                      <a:pt x="216872" y="490211"/>
                      <a:pt x="216824" y="445370"/>
                    </a:cubicBezTo>
                    <a:cubicBezTo>
                      <a:pt x="216791" y="418857"/>
                      <a:pt x="197631" y="396561"/>
                      <a:pt x="171336" y="39313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1" name="Google Shape;521;p33"/>
              <p:cNvSpPr/>
              <p:nvPr/>
            </p:nvSpPr>
            <p:spPr>
              <a:xfrm>
                <a:off x="708477" y="2411258"/>
                <a:ext cx="487868" cy="593590"/>
              </a:xfrm>
              <a:custGeom>
                <a:rect b="b" l="l" r="r" t="t"/>
                <a:pathLst>
                  <a:path extrusionOk="0" h="593590" w="487868">
                    <a:moveTo>
                      <a:pt x="352302" y="593591"/>
                    </a:moveTo>
                    <a:cubicBezTo>
                      <a:pt x="331354" y="593591"/>
                      <a:pt x="310551" y="588676"/>
                      <a:pt x="291278" y="578935"/>
                    </a:cubicBezTo>
                    <a:cubicBezTo>
                      <a:pt x="245414" y="555765"/>
                      <a:pt x="216906" y="509425"/>
                      <a:pt x="216858" y="457993"/>
                    </a:cubicBezTo>
                    <a:cubicBezTo>
                      <a:pt x="216842" y="437613"/>
                      <a:pt x="202347" y="420921"/>
                      <a:pt x="182393" y="418323"/>
                    </a:cubicBezTo>
                    <a:lnTo>
                      <a:pt x="182393" y="418323"/>
                    </a:lnTo>
                    <a:cubicBezTo>
                      <a:pt x="149396" y="414026"/>
                      <a:pt x="118515" y="402128"/>
                      <a:pt x="90593" y="382975"/>
                    </a:cubicBezTo>
                    <a:cubicBezTo>
                      <a:pt x="10320" y="327920"/>
                      <a:pt x="-21459" y="222355"/>
                      <a:pt x="15026" y="131967"/>
                    </a:cubicBezTo>
                    <a:cubicBezTo>
                      <a:pt x="37746" y="75661"/>
                      <a:pt x="83442" y="31886"/>
                      <a:pt x="140409" y="11867"/>
                    </a:cubicBezTo>
                    <a:cubicBezTo>
                      <a:pt x="197385" y="-8160"/>
                      <a:pt x="260325" y="-2652"/>
                      <a:pt x="313132" y="26980"/>
                    </a:cubicBezTo>
                    <a:cubicBezTo>
                      <a:pt x="385925" y="67844"/>
                      <a:pt x="427091" y="149493"/>
                      <a:pt x="418008" y="234990"/>
                    </a:cubicBezTo>
                    <a:cubicBezTo>
                      <a:pt x="415956" y="254280"/>
                      <a:pt x="411322" y="272904"/>
                      <a:pt x="404219" y="290318"/>
                    </a:cubicBezTo>
                    <a:cubicBezTo>
                      <a:pt x="396483" y="309279"/>
                      <a:pt x="403698" y="330589"/>
                      <a:pt x="421367" y="340996"/>
                    </a:cubicBezTo>
                    <a:lnTo>
                      <a:pt x="422642" y="341758"/>
                    </a:lnTo>
                    <a:cubicBezTo>
                      <a:pt x="481878" y="377555"/>
                      <a:pt x="504710" y="454409"/>
                      <a:pt x="474647" y="516736"/>
                    </a:cubicBezTo>
                    <a:cubicBezTo>
                      <a:pt x="458678" y="549832"/>
                      <a:pt x="430747" y="574542"/>
                      <a:pt x="395986" y="586327"/>
                    </a:cubicBezTo>
                    <a:cubicBezTo>
                      <a:pt x="381684" y="591178"/>
                      <a:pt x="366957" y="593583"/>
                      <a:pt x="352302" y="593583"/>
                    </a:cubicBezTo>
                    <a:close/>
                    <a:moveTo>
                      <a:pt x="209987" y="25368"/>
                    </a:moveTo>
                    <a:cubicBezTo>
                      <a:pt x="189352" y="25368"/>
                      <a:pt x="168669" y="28816"/>
                      <a:pt x="148811" y="35791"/>
                    </a:cubicBezTo>
                    <a:cubicBezTo>
                      <a:pt x="98722" y="53397"/>
                      <a:pt x="58525" y="91904"/>
                      <a:pt x="38531" y="141452"/>
                    </a:cubicBezTo>
                    <a:cubicBezTo>
                      <a:pt x="6464" y="220896"/>
                      <a:pt x="34395" y="313665"/>
                      <a:pt x="104927" y="362057"/>
                    </a:cubicBezTo>
                    <a:cubicBezTo>
                      <a:pt x="129514" y="378926"/>
                      <a:pt x="156683" y="389397"/>
                      <a:pt x="185672" y="393173"/>
                    </a:cubicBezTo>
                    <a:lnTo>
                      <a:pt x="185672" y="393173"/>
                    </a:lnTo>
                    <a:cubicBezTo>
                      <a:pt x="218389" y="397446"/>
                      <a:pt x="242159" y="424697"/>
                      <a:pt x="242199" y="457969"/>
                    </a:cubicBezTo>
                    <a:cubicBezTo>
                      <a:pt x="242239" y="499788"/>
                      <a:pt x="265416" y="537461"/>
                      <a:pt x="302694" y="556294"/>
                    </a:cubicBezTo>
                    <a:cubicBezTo>
                      <a:pt x="329326" y="569747"/>
                      <a:pt x="359573" y="571880"/>
                      <a:pt x="387841" y="562315"/>
                    </a:cubicBezTo>
                    <a:cubicBezTo>
                      <a:pt x="416100" y="552734"/>
                      <a:pt x="438812" y="532635"/>
                      <a:pt x="451791" y="505729"/>
                    </a:cubicBezTo>
                    <a:cubicBezTo>
                      <a:pt x="476234" y="455059"/>
                      <a:pt x="457675" y="392580"/>
                      <a:pt x="409542" y="363493"/>
                    </a:cubicBezTo>
                    <a:lnTo>
                      <a:pt x="408492" y="362867"/>
                    </a:lnTo>
                    <a:cubicBezTo>
                      <a:pt x="379864" y="346007"/>
                      <a:pt x="368200" y="311476"/>
                      <a:pt x="380730" y="280753"/>
                    </a:cubicBezTo>
                    <a:cubicBezTo>
                      <a:pt x="386927" y="265544"/>
                      <a:pt x="390983" y="249245"/>
                      <a:pt x="392771" y="232321"/>
                    </a:cubicBezTo>
                    <a:cubicBezTo>
                      <a:pt x="400788" y="156909"/>
                      <a:pt x="364648" y="85001"/>
                      <a:pt x="300698" y="49100"/>
                    </a:cubicBezTo>
                    <a:cubicBezTo>
                      <a:pt x="272679" y="33370"/>
                      <a:pt x="241381" y="25368"/>
                      <a:pt x="209971" y="2536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2" name="Google Shape;522;p33"/>
              <p:cNvSpPr/>
              <p:nvPr/>
            </p:nvSpPr>
            <p:spPr>
              <a:xfrm>
                <a:off x="112900" y="3346420"/>
                <a:ext cx="581052" cy="591215"/>
              </a:xfrm>
              <a:custGeom>
                <a:rect b="b" l="l" r="r" t="t"/>
                <a:pathLst>
                  <a:path extrusionOk="0" h="591215" w="581052">
                    <a:moveTo>
                      <a:pt x="362978" y="397813"/>
                    </a:moveTo>
                    <a:cubicBezTo>
                      <a:pt x="547277" y="271019"/>
                      <a:pt x="581052" y="138636"/>
                      <a:pt x="581052" y="138636"/>
                    </a:cubicBezTo>
                    <a:cubicBezTo>
                      <a:pt x="581052" y="138636"/>
                      <a:pt x="525263" y="139751"/>
                      <a:pt x="428909" y="110640"/>
                    </a:cubicBezTo>
                    <a:cubicBezTo>
                      <a:pt x="368622" y="92424"/>
                      <a:pt x="330173" y="38195"/>
                      <a:pt x="298651" y="0"/>
                    </a:cubicBezTo>
                    <a:cubicBezTo>
                      <a:pt x="269815" y="26481"/>
                      <a:pt x="233996" y="62295"/>
                      <a:pt x="190544" y="110640"/>
                    </a:cubicBezTo>
                    <a:cubicBezTo>
                      <a:pt x="59525" y="256419"/>
                      <a:pt x="-27530" y="431791"/>
                      <a:pt x="7969" y="494583"/>
                    </a:cubicBezTo>
                    <a:cubicBezTo>
                      <a:pt x="28540" y="530974"/>
                      <a:pt x="94182" y="608510"/>
                      <a:pt x="185029" y="587737"/>
                    </a:cubicBezTo>
                    <a:cubicBezTo>
                      <a:pt x="225281" y="524271"/>
                      <a:pt x="283371" y="452644"/>
                      <a:pt x="362978" y="397805"/>
                    </a:cubicBezTo>
                    <a:close/>
                  </a:path>
                </a:pathLst>
              </a:custGeom>
              <a:solidFill>
                <a:srgbClr val="F0BA9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3" name="Google Shape;523;p33"/>
              <p:cNvSpPr/>
              <p:nvPr/>
            </p:nvSpPr>
            <p:spPr>
              <a:xfrm>
                <a:off x="112900" y="3346428"/>
                <a:ext cx="332754" cy="540939"/>
              </a:xfrm>
              <a:custGeom>
                <a:rect b="b" l="l" r="r" t="t"/>
                <a:pathLst>
                  <a:path extrusionOk="0" h="540939" w="332754">
                    <a:moveTo>
                      <a:pt x="44349" y="540939"/>
                    </a:moveTo>
                    <a:cubicBezTo>
                      <a:pt x="46586" y="538222"/>
                      <a:pt x="48863" y="535536"/>
                      <a:pt x="51196" y="532898"/>
                    </a:cubicBezTo>
                    <a:cubicBezTo>
                      <a:pt x="50490" y="531727"/>
                      <a:pt x="49656" y="530453"/>
                      <a:pt x="49039" y="529346"/>
                    </a:cubicBezTo>
                    <a:cubicBezTo>
                      <a:pt x="13541" y="466554"/>
                      <a:pt x="100595" y="291182"/>
                      <a:pt x="231615" y="145403"/>
                    </a:cubicBezTo>
                    <a:cubicBezTo>
                      <a:pt x="271667" y="100834"/>
                      <a:pt x="305161" y="67025"/>
                      <a:pt x="332755" y="41257"/>
                    </a:cubicBezTo>
                    <a:cubicBezTo>
                      <a:pt x="320281" y="27002"/>
                      <a:pt x="309073" y="12627"/>
                      <a:pt x="298651" y="0"/>
                    </a:cubicBezTo>
                    <a:cubicBezTo>
                      <a:pt x="269815" y="26481"/>
                      <a:pt x="233996" y="62295"/>
                      <a:pt x="190544" y="110640"/>
                    </a:cubicBezTo>
                    <a:cubicBezTo>
                      <a:pt x="59525" y="256419"/>
                      <a:pt x="-27530" y="431791"/>
                      <a:pt x="7969" y="494583"/>
                    </a:cubicBezTo>
                    <a:cubicBezTo>
                      <a:pt x="15032" y="507074"/>
                      <a:pt x="27466" y="524400"/>
                      <a:pt x="44349" y="54093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4" name="Google Shape;524;p33"/>
              <p:cNvSpPr/>
              <p:nvPr/>
            </p:nvSpPr>
            <p:spPr>
              <a:xfrm>
                <a:off x="100232" y="3333739"/>
                <a:ext cx="606403" cy="616636"/>
              </a:xfrm>
              <a:custGeom>
                <a:rect b="b" l="l" r="r" t="t"/>
                <a:pathLst>
                  <a:path extrusionOk="0" h="616636" w="606403">
                    <a:moveTo>
                      <a:pt x="166985" y="616637"/>
                    </a:moveTo>
                    <a:cubicBezTo>
                      <a:pt x="89751" y="616637"/>
                      <a:pt x="32911" y="554759"/>
                      <a:pt x="9598" y="513509"/>
                    </a:cubicBezTo>
                    <a:cubicBezTo>
                      <a:pt x="-32490" y="439076"/>
                      <a:pt x="70190" y="252360"/>
                      <a:pt x="193777" y="114846"/>
                    </a:cubicBezTo>
                    <a:cubicBezTo>
                      <a:pt x="232827" y="71400"/>
                      <a:pt x="269488" y="33895"/>
                      <a:pt x="302734" y="3349"/>
                    </a:cubicBezTo>
                    <a:cubicBezTo>
                      <a:pt x="305291" y="991"/>
                      <a:pt x="308739" y="-235"/>
                      <a:pt x="312186" y="37"/>
                    </a:cubicBezTo>
                    <a:cubicBezTo>
                      <a:pt x="315665" y="278"/>
                      <a:pt x="318880" y="1938"/>
                      <a:pt x="321092" y="4615"/>
                    </a:cubicBezTo>
                    <a:cubicBezTo>
                      <a:pt x="324460" y="8688"/>
                      <a:pt x="327899" y="12954"/>
                      <a:pt x="331434" y="17323"/>
                    </a:cubicBezTo>
                    <a:cubicBezTo>
                      <a:pt x="359790" y="52391"/>
                      <a:pt x="395080" y="96029"/>
                      <a:pt x="445241" y="111182"/>
                    </a:cubicBezTo>
                    <a:cubicBezTo>
                      <a:pt x="538076" y="139227"/>
                      <a:pt x="593040" y="138738"/>
                      <a:pt x="593488" y="138642"/>
                    </a:cubicBezTo>
                    <a:lnTo>
                      <a:pt x="593705" y="138642"/>
                    </a:lnTo>
                    <a:cubicBezTo>
                      <a:pt x="597577" y="138642"/>
                      <a:pt x="601257" y="140414"/>
                      <a:pt x="603662" y="143452"/>
                    </a:cubicBezTo>
                    <a:cubicBezTo>
                      <a:pt x="606115" y="146555"/>
                      <a:pt x="606989" y="150628"/>
                      <a:pt x="606011" y="154452"/>
                    </a:cubicBezTo>
                    <a:cubicBezTo>
                      <a:pt x="604584" y="160040"/>
                      <a:pt x="568893" y="292912"/>
                      <a:pt x="382838" y="420933"/>
                    </a:cubicBezTo>
                    <a:lnTo>
                      <a:pt x="382838" y="420933"/>
                    </a:lnTo>
                    <a:cubicBezTo>
                      <a:pt x="316515" y="466616"/>
                      <a:pt x="257824" y="529288"/>
                      <a:pt x="208408" y="607208"/>
                    </a:cubicBezTo>
                    <a:cubicBezTo>
                      <a:pt x="206612" y="610030"/>
                      <a:pt x="203782" y="612035"/>
                      <a:pt x="200519" y="612780"/>
                    </a:cubicBezTo>
                    <a:cubicBezTo>
                      <a:pt x="188967" y="615418"/>
                      <a:pt x="177776" y="616629"/>
                      <a:pt x="166993" y="616629"/>
                    </a:cubicBezTo>
                    <a:close/>
                    <a:moveTo>
                      <a:pt x="197689" y="600426"/>
                    </a:moveTo>
                    <a:lnTo>
                      <a:pt x="197786" y="600426"/>
                    </a:lnTo>
                    <a:lnTo>
                      <a:pt x="197689" y="600426"/>
                    </a:lnTo>
                    <a:close/>
                    <a:moveTo>
                      <a:pt x="310037" y="31193"/>
                    </a:moveTo>
                    <a:cubicBezTo>
                      <a:pt x="280022" y="59438"/>
                      <a:pt x="247306" y="93223"/>
                      <a:pt x="212641" y="131803"/>
                    </a:cubicBezTo>
                    <a:cubicBezTo>
                      <a:pt x="82968" y="276091"/>
                      <a:pt x="90" y="445177"/>
                      <a:pt x="31669" y="501034"/>
                    </a:cubicBezTo>
                    <a:cubicBezTo>
                      <a:pt x="52745" y="538323"/>
                      <a:pt x="112510" y="603480"/>
                      <a:pt x="189889" y="589105"/>
                    </a:cubicBezTo>
                    <a:cubicBezTo>
                      <a:pt x="240547" y="510383"/>
                      <a:pt x="300601" y="446797"/>
                      <a:pt x="368456" y="400064"/>
                    </a:cubicBezTo>
                    <a:cubicBezTo>
                      <a:pt x="368456" y="400064"/>
                      <a:pt x="368458" y="400064"/>
                      <a:pt x="368464" y="400064"/>
                    </a:cubicBezTo>
                    <a:cubicBezTo>
                      <a:pt x="510282" y="302492"/>
                      <a:pt x="561213" y="200912"/>
                      <a:pt x="576140" y="163319"/>
                    </a:cubicBezTo>
                    <a:cubicBezTo>
                      <a:pt x="552090" y="161579"/>
                      <a:pt x="504550" y="155614"/>
                      <a:pt x="437914" y="135475"/>
                    </a:cubicBezTo>
                    <a:cubicBezTo>
                      <a:pt x="380273" y="118061"/>
                      <a:pt x="342265" y="71047"/>
                      <a:pt x="311729" y="33277"/>
                    </a:cubicBezTo>
                    <a:cubicBezTo>
                      <a:pt x="311168" y="32588"/>
                      <a:pt x="310598" y="31890"/>
                      <a:pt x="310045" y="3120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5" name="Google Shape;525;p33"/>
              <p:cNvSpPr/>
              <p:nvPr/>
            </p:nvSpPr>
            <p:spPr>
              <a:xfrm>
                <a:off x="223517" y="3022587"/>
                <a:ext cx="1718047" cy="1191291"/>
              </a:xfrm>
              <a:custGeom>
                <a:rect b="b" l="l" r="r" t="t"/>
                <a:pathLst>
                  <a:path extrusionOk="0" h="1191291" w="1718047">
                    <a:moveTo>
                      <a:pt x="1718048" y="542307"/>
                    </a:moveTo>
                    <a:cubicBezTo>
                      <a:pt x="1718048" y="542307"/>
                      <a:pt x="1662258" y="545249"/>
                      <a:pt x="1581112" y="624982"/>
                    </a:cubicBezTo>
                    <a:cubicBezTo>
                      <a:pt x="1580631" y="625447"/>
                      <a:pt x="1580158" y="625920"/>
                      <a:pt x="1579677" y="626385"/>
                    </a:cubicBezTo>
                    <a:cubicBezTo>
                      <a:pt x="1504375" y="699775"/>
                      <a:pt x="1400268" y="735365"/>
                      <a:pt x="1295432" y="727315"/>
                    </a:cubicBezTo>
                    <a:cubicBezTo>
                      <a:pt x="1272247" y="725535"/>
                      <a:pt x="1247347" y="722601"/>
                      <a:pt x="1221028" y="718103"/>
                    </a:cubicBezTo>
                    <a:cubicBezTo>
                      <a:pt x="1194653" y="713638"/>
                      <a:pt x="1172542" y="710695"/>
                      <a:pt x="1153983" y="708971"/>
                    </a:cubicBezTo>
                    <a:lnTo>
                      <a:pt x="1234697" y="1107635"/>
                    </a:lnTo>
                    <a:cubicBezTo>
                      <a:pt x="1234697" y="1107635"/>
                      <a:pt x="871085" y="1213223"/>
                      <a:pt x="642870" y="1187151"/>
                    </a:cubicBezTo>
                    <a:cubicBezTo>
                      <a:pt x="414647" y="1161079"/>
                      <a:pt x="333709" y="1054776"/>
                      <a:pt x="150925" y="1035599"/>
                    </a:cubicBezTo>
                    <a:cubicBezTo>
                      <a:pt x="67141" y="1026675"/>
                      <a:pt x="3543" y="1060757"/>
                      <a:pt x="0" y="1062681"/>
                    </a:cubicBezTo>
                    <a:cubicBezTo>
                      <a:pt x="1828" y="1056797"/>
                      <a:pt x="71815" y="846012"/>
                      <a:pt x="252362" y="721647"/>
                    </a:cubicBezTo>
                    <a:cubicBezTo>
                      <a:pt x="436661" y="594852"/>
                      <a:pt x="470436" y="462470"/>
                      <a:pt x="470436" y="462470"/>
                    </a:cubicBezTo>
                    <a:cubicBezTo>
                      <a:pt x="470436" y="462470"/>
                      <a:pt x="414647" y="463584"/>
                      <a:pt x="318292" y="434473"/>
                    </a:cubicBezTo>
                    <a:cubicBezTo>
                      <a:pt x="221930" y="405362"/>
                      <a:pt x="181357" y="284244"/>
                      <a:pt x="135717" y="283635"/>
                    </a:cubicBezTo>
                    <a:cubicBezTo>
                      <a:pt x="90069" y="283025"/>
                      <a:pt x="242221" y="191731"/>
                      <a:pt x="308151" y="161602"/>
                    </a:cubicBezTo>
                    <a:cubicBezTo>
                      <a:pt x="374081" y="131473"/>
                      <a:pt x="416346" y="-39281"/>
                      <a:pt x="678376" y="8326"/>
                    </a:cubicBezTo>
                    <a:cubicBezTo>
                      <a:pt x="753286" y="21940"/>
                      <a:pt x="890125" y="18172"/>
                      <a:pt x="890125" y="18172"/>
                    </a:cubicBezTo>
                    <a:lnTo>
                      <a:pt x="1076356" y="38880"/>
                    </a:lnTo>
                    <a:cubicBezTo>
                      <a:pt x="1076356" y="38880"/>
                      <a:pt x="1093015" y="39073"/>
                      <a:pt x="1215961" y="65642"/>
                    </a:cubicBezTo>
                    <a:cubicBezTo>
                      <a:pt x="1305293" y="84948"/>
                      <a:pt x="1499966" y="89278"/>
                      <a:pt x="1560829" y="201673"/>
                    </a:cubicBezTo>
                    <a:cubicBezTo>
                      <a:pt x="1621685" y="314068"/>
                      <a:pt x="1636901" y="495028"/>
                      <a:pt x="1677474" y="518663"/>
                    </a:cubicBezTo>
                    <a:lnTo>
                      <a:pt x="1718048" y="54229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6" name="Google Shape;526;p33"/>
              <p:cNvSpPr/>
              <p:nvPr/>
            </p:nvSpPr>
            <p:spPr>
              <a:xfrm>
                <a:off x="350833" y="3022587"/>
                <a:ext cx="1483016" cy="332861"/>
              </a:xfrm>
              <a:custGeom>
                <a:rect b="b" l="l" r="r" t="t"/>
                <a:pathLst>
                  <a:path extrusionOk="0" h="332861" w="1483016">
                    <a:moveTo>
                      <a:pt x="8400" y="283635"/>
                    </a:moveTo>
                    <a:cubicBezTo>
                      <a:pt x="23071" y="283827"/>
                      <a:pt x="21588" y="278471"/>
                      <a:pt x="37229" y="296502"/>
                    </a:cubicBezTo>
                    <a:cubicBezTo>
                      <a:pt x="77722" y="267279"/>
                      <a:pt x="149280" y="226711"/>
                      <a:pt x="188402" y="208832"/>
                    </a:cubicBezTo>
                    <a:cubicBezTo>
                      <a:pt x="254333" y="178703"/>
                      <a:pt x="303043" y="5256"/>
                      <a:pt x="565073" y="52863"/>
                    </a:cubicBezTo>
                    <a:cubicBezTo>
                      <a:pt x="639983" y="66476"/>
                      <a:pt x="801794" y="64809"/>
                      <a:pt x="801794" y="64809"/>
                    </a:cubicBezTo>
                    <a:lnTo>
                      <a:pt x="988025" y="85517"/>
                    </a:lnTo>
                    <a:cubicBezTo>
                      <a:pt x="988025" y="85517"/>
                      <a:pt x="1004684" y="85710"/>
                      <a:pt x="1127630" y="112279"/>
                    </a:cubicBezTo>
                    <a:cubicBezTo>
                      <a:pt x="1216962" y="131585"/>
                      <a:pt x="1393797" y="155685"/>
                      <a:pt x="1454661" y="268081"/>
                    </a:cubicBezTo>
                    <a:cubicBezTo>
                      <a:pt x="1465420" y="287940"/>
                      <a:pt x="1474727" y="309963"/>
                      <a:pt x="1483017" y="332861"/>
                    </a:cubicBezTo>
                    <a:cubicBezTo>
                      <a:pt x="1469989" y="287146"/>
                      <a:pt x="1454453" y="240349"/>
                      <a:pt x="1433513" y="201673"/>
                    </a:cubicBezTo>
                    <a:cubicBezTo>
                      <a:pt x="1372657" y="89278"/>
                      <a:pt x="1177984" y="84948"/>
                      <a:pt x="1088645" y="65642"/>
                    </a:cubicBezTo>
                    <a:cubicBezTo>
                      <a:pt x="965698" y="39073"/>
                      <a:pt x="949040" y="38880"/>
                      <a:pt x="949040" y="38880"/>
                    </a:cubicBezTo>
                    <a:lnTo>
                      <a:pt x="762808" y="18172"/>
                    </a:lnTo>
                    <a:cubicBezTo>
                      <a:pt x="762808" y="18172"/>
                      <a:pt x="625969" y="21940"/>
                      <a:pt x="551060" y="8326"/>
                    </a:cubicBezTo>
                    <a:cubicBezTo>
                      <a:pt x="289030" y="-39281"/>
                      <a:pt x="246765" y="131473"/>
                      <a:pt x="180834" y="161602"/>
                    </a:cubicBezTo>
                    <a:cubicBezTo>
                      <a:pt x="114904" y="191731"/>
                      <a:pt x="-37239" y="283025"/>
                      <a:pt x="8400" y="28363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7" name="Google Shape;527;p33"/>
              <p:cNvSpPr/>
              <p:nvPr/>
            </p:nvSpPr>
            <p:spPr>
              <a:xfrm>
                <a:off x="1290429" y="3424148"/>
                <a:ext cx="69947" cy="304528"/>
              </a:xfrm>
              <a:custGeom>
                <a:rect b="b" l="l" r="r" t="t"/>
                <a:pathLst>
                  <a:path extrusionOk="0" h="304528" w="69947">
                    <a:moveTo>
                      <a:pt x="62162" y="304507"/>
                    </a:moveTo>
                    <a:cubicBezTo>
                      <a:pt x="80842" y="218393"/>
                      <a:pt x="60816" y="20861"/>
                      <a:pt x="54795" y="0"/>
                    </a:cubicBezTo>
                    <a:cubicBezTo>
                      <a:pt x="57705" y="100794"/>
                      <a:pt x="44149" y="194084"/>
                      <a:pt x="44149" y="194084"/>
                    </a:cubicBezTo>
                    <a:lnTo>
                      <a:pt x="0" y="298599"/>
                    </a:lnTo>
                    <a:cubicBezTo>
                      <a:pt x="0" y="298599"/>
                      <a:pt x="16988" y="304852"/>
                      <a:pt x="25117" y="304515"/>
                    </a:cubicBezTo>
                    <a:cubicBezTo>
                      <a:pt x="33246" y="304179"/>
                      <a:pt x="62162" y="304515"/>
                      <a:pt x="62162" y="30451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8" name="Google Shape;528;p33"/>
              <p:cNvSpPr/>
              <p:nvPr/>
            </p:nvSpPr>
            <p:spPr>
              <a:xfrm>
                <a:off x="223517" y="3558792"/>
                <a:ext cx="441959" cy="526476"/>
              </a:xfrm>
              <a:custGeom>
                <a:rect b="b" l="l" r="r" t="t"/>
                <a:pathLst>
                  <a:path extrusionOk="0" h="526476" w="441959">
                    <a:moveTo>
                      <a:pt x="435627" y="0"/>
                    </a:moveTo>
                    <a:cubicBezTo>
                      <a:pt x="405123" y="49772"/>
                      <a:pt x="349927" y="118312"/>
                      <a:pt x="252362" y="185442"/>
                    </a:cubicBezTo>
                    <a:cubicBezTo>
                      <a:pt x="71815" y="309807"/>
                      <a:pt x="1828" y="520591"/>
                      <a:pt x="0" y="526476"/>
                    </a:cubicBezTo>
                    <a:cubicBezTo>
                      <a:pt x="2060" y="525354"/>
                      <a:pt x="3343" y="510209"/>
                      <a:pt x="38072" y="502119"/>
                    </a:cubicBezTo>
                    <a:cubicBezTo>
                      <a:pt x="76032" y="428239"/>
                      <a:pt x="113983" y="333145"/>
                      <a:pt x="221954" y="258768"/>
                    </a:cubicBezTo>
                    <a:cubicBezTo>
                      <a:pt x="406253" y="131974"/>
                      <a:pt x="439627" y="12539"/>
                      <a:pt x="439627" y="12539"/>
                    </a:cubicBezTo>
                    <a:cubicBezTo>
                      <a:pt x="439627" y="12539"/>
                      <a:pt x="440557" y="12010"/>
                      <a:pt x="441960" y="11120"/>
                    </a:cubicBezTo>
                    <a:cubicBezTo>
                      <a:pt x="439779" y="7456"/>
                      <a:pt x="437655" y="3760"/>
                      <a:pt x="43562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9" name="Google Shape;529;p33"/>
              <p:cNvSpPr/>
              <p:nvPr/>
            </p:nvSpPr>
            <p:spPr>
              <a:xfrm>
                <a:off x="210845" y="3009960"/>
                <a:ext cx="1743407" cy="1216637"/>
              </a:xfrm>
              <a:custGeom>
                <a:rect b="b" l="l" r="r" t="t"/>
                <a:pathLst>
                  <a:path extrusionOk="0" h="1216637" w="1743407">
                    <a:moveTo>
                      <a:pt x="735822" y="1216638"/>
                    </a:moveTo>
                    <a:cubicBezTo>
                      <a:pt x="707411" y="1216638"/>
                      <a:pt x="679953" y="1215323"/>
                      <a:pt x="654107" y="1212365"/>
                    </a:cubicBezTo>
                    <a:cubicBezTo>
                      <a:pt x="532475" y="1198471"/>
                      <a:pt x="453397" y="1162785"/>
                      <a:pt x="376917" y="1128271"/>
                    </a:cubicBezTo>
                    <a:cubicBezTo>
                      <a:pt x="310217" y="1098174"/>
                      <a:pt x="247204" y="1069736"/>
                      <a:pt x="162290" y="1060829"/>
                    </a:cubicBezTo>
                    <a:cubicBezTo>
                      <a:pt x="82747" y="1052322"/>
                      <a:pt x="21298" y="1085049"/>
                      <a:pt x="18725" y="1086452"/>
                    </a:cubicBezTo>
                    <a:cubicBezTo>
                      <a:pt x="14179" y="1088906"/>
                      <a:pt x="8631" y="1088376"/>
                      <a:pt x="4639" y="1085105"/>
                    </a:cubicBezTo>
                    <a:cubicBezTo>
                      <a:pt x="655" y="1081834"/>
                      <a:pt x="-957" y="1076479"/>
                      <a:pt x="567" y="1071556"/>
                    </a:cubicBezTo>
                    <a:cubicBezTo>
                      <a:pt x="1240" y="1069383"/>
                      <a:pt x="72886" y="851239"/>
                      <a:pt x="257851" y="723827"/>
                    </a:cubicBezTo>
                    <a:cubicBezTo>
                      <a:pt x="400230" y="625863"/>
                      <a:pt x="450816" y="524579"/>
                      <a:pt x="465599" y="487082"/>
                    </a:cubicBezTo>
                    <a:cubicBezTo>
                      <a:pt x="441565" y="485342"/>
                      <a:pt x="394009" y="479394"/>
                      <a:pt x="327309" y="459238"/>
                    </a:cubicBezTo>
                    <a:cubicBezTo>
                      <a:pt x="269660" y="441816"/>
                      <a:pt x="231652" y="394802"/>
                      <a:pt x="201116" y="357025"/>
                    </a:cubicBezTo>
                    <a:cubicBezTo>
                      <a:pt x="181194" y="332395"/>
                      <a:pt x="162386" y="309121"/>
                      <a:pt x="148229" y="308936"/>
                    </a:cubicBezTo>
                    <a:cubicBezTo>
                      <a:pt x="132211" y="308720"/>
                      <a:pt x="128507" y="299348"/>
                      <a:pt x="127665" y="295323"/>
                    </a:cubicBezTo>
                    <a:cubicBezTo>
                      <a:pt x="125846" y="286680"/>
                      <a:pt x="123360" y="274839"/>
                      <a:pt x="200450" y="226302"/>
                    </a:cubicBezTo>
                    <a:cubicBezTo>
                      <a:pt x="238594" y="202281"/>
                      <a:pt x="284852" y="176722"/>
                      <a:pt x="315564" y="162692"/>
                    </a:cubicBezTo>
                    <a:cubicBezTo>
                      <a:pt x="330539" y="155845"/>
                      <a:pt x="345635" y="138824"/>
                      <a:pt x="363128" y="119117"/>
                    </a:cubicBezTo>
                    <a:cubicBezTo>
                      <a:pt x="415029" y="60599"/>
                      <a:pt x="493546" y="-27817"/>
                      <a:pt x="693325" y="8478"/>
                    </a:cubicBezTo>
                    <a:cubicBezTo>
                      <a:pt x="766054" y="21675"/>
                      <a:pt x="901081" y="18155"/>
                      <a:pt x="902460" y="18123"/>
                    </a:cubicBezTo>
                    <a:cubicBezTo>
                      <a:pt x="903054" y="18107"/>
                      <a:pt x="903639" y="18123"/>
                      <a:pt x="904200" y="18195"/>
                    </a:cubicBezTo>
                    <a:lnTo>
                      <a:pt x="1090134" y="38872"/>
                    </a:lnTo>
                    <a:cubicBezTo>
                      <a:pt x="1095249" y="39208"/>
                      <a:pt x="1121224" y="42079"/>
                      <a:pt x="1231319" y="65874"/>
                    </a:cubicBezTo>
                    <a:cubicBezTo>
                      <a:pt x="1248210" y="69522"/>
                      <a:pt x="1269712" y="72737"/>
                      <a:pt x="1292487" y="76144"/>
                    </a:cubicBezTo>
                    <a:cubicBezTo>
                      <a:pt x="1393812" y="91297"/>
                      <a:pt x="1532567" y="112046"/>
                      <a:pt x="1584669" y="208255"/>
                    </a:cubicBezTo>
                    <a:cubicBezTo>
                      <a:pt x="1615069" y="264408"/>
                      <a:pt x="1633892" y="335506"/>
                      <a:pt x="1650487" y="398234"/>
                    </a:cubicBezTo>
                    <a:cubicBezTo>
                      <a:pt x="1665134" y="453602"/>
                      <a:pt x="1680294" y="510862"/>
                      <a:pt x="1696536" y="520322"/>
                    </a:cubicBezTo>
                    <a:lnTo>
                      <a:pt x="1737109" y="543958"/>
                    </a:lnTo>
                    <a:cubicBezTo>
                      <a:pt x="1741951" y="546780"/>
                      <a:pt x="1744372" y="552448"/>
                      <a:pt x="1743049" y="557892"/>
                    </a:cubicBezTo>
                    <a:cubicBezTo>
                      <a:pt x="1741743" y="563311"/>
                      <a:pt x="1737045" y="567232"/>
                      <a:pt x="1731489" y="567569"/>
                    </a:cubicBezTo>
                    <a:cubicBezTo>
                      <a:pt x="1730407" y="567657"/>
                      <a:pt x="1678121" y="572507"/>
                      <a:pt x="1602683" y="646636"/>
                    </a:cubicBezTo>
                    <a:lnTo>
                      <a:pt x="1601248" y="648047"/>
                    </a:lnTo>
                    <a:cubicBezTo>
                      <a:pt x="1524398" y="722937"/>
                      <a:pt x="1417077" y="761028"/>
                      <a:pt x="1307158" y="752561"/>
                    </a:cubicBezTo>
                    <a:cubicBezTo>
                      <a:pt x="1282089" y="750637"/>
                      <a:pt x="1256660" y="747486"/>
                      <a:pt x="1231591" y="743213"/>
                    </a:cubicBezTo>
                    <a:cubicBezTo>
                      <a:pt x="1213810" y="740198"/>
                      <a:pt x="1197376" y="737793"/>
                      <a:pt x="1182536" y="736029"/>
                    </a:cubicBezTo>
                    <a:lnTo>
                      <a:pt x="1259819" y="1117736"/>
                    </a:lnTo>
                    <a:cubicBezTo>
                      <a:pt x="1261125" y="1124198"/>
                      <a:pt x="1257253" y="1130588"/>
                      <a:pt x="1250920" y="1132424"/>
                    </a:cubicBezTo>
                    <a:cubicBezTo>
                      <a:pt x="1237668" y="1136272"/>
                      <a:pt x="958065" y="1216622"/>
                      <a:pt x="735838" y="1216630"/>
                    </a:cubicBezTo>
                    <a:close/>
                    <a:moveTo>
                      <a:pt x="135410" y="1034051"/>
                    </a:moveTo>
                    <a:cubicBezTo>
                      <a:pt x="144926" y="1034051"/>
                      <a:pt x="154794" y="1034532"/>
                      <a:pt x="164944" y="1035614"/>
                    </a:cubicBezTo>
                    <a:cubicBezTo>
                      <a:pt x="253907" y="1044946"/>
                      <a:pt x="318715" y="1074194"/>
                      <a:pt x="387339" y="1105157"/>
                    </a:cubicBezTo>
                    <a:cubicBezTo>
                      <a:pt x="462048" y="1138870"/>
                      <a:pt x="539290" y="1173729"/>
                      <a:pt x="656977" y="1187174"/>
                    </a:cubicBezTo>
                    <a:cubicBezTo>
                      <a:pt x="857758" y="1210072"/>
                      <a:pt x="1169742" y="1128487"/>
                      <a:pt x="1232602" y="1111218"/>
                    </a:cubicBezTo>
                    <a:lnTo>
                      <a:pt x="1154229" y="724108"/>
                    </a:lnTo>
                    <a:cubicBezTo>
                      <a:pt x="1153435" y="720171"/>
                      <a:pt x="1154550" y="716106"/>
                      <a:pt x="1157227" y="713116"/>
                    </a:cubicBezTo>
                    <a:cubicBezTo>
                      <a:pt x="1159913" y="710141"/>
                      <a:pt x="1163897" y="708642"/>
                      <a:pt x="1167826" y="708963"/>
                    </a:cubicBezTo>
                    <a:cubicBezTo>
                      <a:pt x="1187411" y="710783"/>
                      <a:pt x="1210283" y="713893"/>
                      <a:pt x="1235816" y="718215"/>
                    </a:cubicBezTo>
                    <a:cubicBezTo>
                      <a:pt x="1260147" y="722368"/>
                      <a:pt x="1284791" y="725414"/>
                      <a:pt x="1309074" y="727290"/>
                    </a:cubicBezTo>
                    <a:cubicBezTo>
                      <a:pt x="1411754" y="735131"/>
                      <a:pt x="1511900" y="699695"/>
                      <a:pt x="1583506" y="629920"/>
                    </a:cubicBezTo>
                    <a:lnTo>
                      <a:pt x="1584901" y="628541"/>
                    </a:lnTo>
                    <a:cubicBezTo>
                      <a:pt x="1632513" y="581759"/>
                      <a:pt x="1672165" y="560321"/>
                      <a:pt x="1697939" y="550508"/>
                    </a:cubicBezTo>
                    <a:lnTo>
                      <a:pt x="1683757" y="542242"/>
                    </a:lnTo>
                    <a:cubicBezTo>
                      <a:pt x="1658440" y="527498"/>
                      <a:pt x="1644811" y="476002"/>
                      <a:pt x="1625947" y="404728"/>
                    </a:cubicBezTo>
                    <a:cubicBezTo>
                      <a:pt x="1609705" y="343363"/>
                      <a:pt x="1591299" y="273821"/>
                      <a:pt x="1562334" y="220329"/>
                    </a:cubicBezTo>
                    <a:cubicBezTo>
                      <a:pt x="1516277" y="135256"/>
                      <a:pt x="1384753" y="115590"/>
                      <a:pt x="1288703" y="101223"/>
                    </a:cubicBezTo>
                    <a:cubicBezTo>
                      <a:pt x="1265527" y="97759"/>
                      <a:pt x="1243625" y="94480"/>
                      <a:pt x="1225940" y="90656"/>
                    </a:cubicBezTo>
                    <a:cubicBezTo>
                      <a:pt x="1109295" y="65441"/>
                      <a:pt x="1089365" y="64215"/>
                      <a:pt x="1088571" y="64174"/>
                    </a:cubicBezTo>
                    <a:lnTo>
                      <a:pt x="902244" y="43498"/>
                    </a:lnTo>
                    <a:cubicBezTo>
                      <a:pt x="889305" y="43834"/>
                      <a:pt x="761797" y="46697"/>
                      <a:pt x="688764" y="33436"/>
                    </a:cubicBezTo>
                    <a:cubicBezTo>
                      <a:pt x="502949" y="-349"/>
                      <a:pt x="433083" y="78437"/>
                      <a:pt x="382072" y="135954"/>
                    </a:cubicBezTo>
                    <a:cubicBezTo>
                      <a:pt x="362679" y="157809"/>
                      <a:pt x="345924" y="176690"/>
                      <a:pt x="326074" y="185758"/>
                    </a:cubicBezTo>
                    <a:cubicBezTo>
                      <a:pt x="270942" y="210948"/>
                      <a:pt x="187271" y="261979"/>
                      <a:pt x="160398" y="285494"/>
                    </a:cubicBezTo>
                    <a:cubicBezTo>
                      <a:pt x="181114" y="291980"/>
                      <a:pt x="199031" y="314140"/>
                      <a:pt x="220805" y="341078"/>
                    </a:cubicBezTo>
                    <a:cubicBezTo>
                      <a:pt x="249161" y="376154"/>
                      <a:pt x="284451" y="419801"/>
                      <a:pt x="334620" y="434953"/>
                    </a:cubicBezTo>
                    <a:cubicBezTo>
                      <a:pt x="427471" y="463014"/>
                      <a:pt x="482515" y="462525"/>
                      <a:pt x="482867" y="462413"/>
                    </a:cubicBezTo>
                    <a:lnTo>
                      <a:pt x="483084" y="462413"/>
                    </a:lnTo>
                    <a:cubicBezTo>
                      <a:pt x="486956" y="462413"/>
                      <a:pt x="490636" y="464185"/>
                      <a:pt x="493041" y="467223"/>
                    </a:cubicBezTo>
                    <a:cubicBezTo>
                      <a:pt x="495494" y="470326"/>
                      <a:pt x="496368" y="474399"/>
                      <a:pt x="495390" y="478223"/>
                    </a:cubicBezTo>
                    <a:cubicBezTo>
                      <a:pt x="493963" y="483811"/>
                      <a:pt x="458296" y="616683"/>
                      <a:pt x="272209" y="744704"/>
                    </a:cubicBezTo>
                    <a:cubicBezTo>
                      <a:pt x="132604" y="840864"/>
                      <a:pt x="60132" y="990693"/>
                      <a:pt x="35095" y="1051769"/>
                    </a:cubicBezTo>
                    <a:cubicBezTo>
                      <a:pt x="58135" y="1043415"/>
                      <a:pt x="93369" y="1034043"/>
                      <a:pt x="135410" y="103404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0" name="Google Shape;530;p33"/>
              <p:cNvSpPr/>
              <p:nvPr/>
            </p:nvSpPr>
            <p:spPr>
              <a:xfrm>
                <a:off x="923867" y="4451806"/>
                <a:ext cx="170742" cy="117325"/>
              </a:xfrm>
              <a:custGeom>
                <a:rect b="b" l="l" r="r" t="t"/>
                <a:pathLst>
                  <a:path extrusionOk="0" h="117325" w="170742">
                    <a:moveTo>
                      <a:pt x="0" y="0"/>
                    </a:moveTo>
                    <a:cubicBezTo>
                      <a:pt x="45391" y="58663"/>
                      <a:pt x="170743" y="117326"/>
                      <a:pt x="170743" y="117326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1" name="Google Shape;531;p33"/>
              <p:cNvSpPr/>
              <p:nvPr/>
            </p:nvSpPr>
            <p:spPr>
              <a:xfrm>
                <a:off x="911192" y="4439122"/>
                <a:ext cx="196100" cy="142685"/>
              </a:xfrm>
              <a:custGeom>
                <a:rect b="b" l="l" r="r" t="t"/>
                <a:pathLst>
                  <a:path extrusionOk="0" h="142685" w="196100">
                    <a:moveTo>
                      <a:pt x="183401" y="142685"/>
                    </a:moveTo>
                    <a:cubicBezTo>
                      <a:pt x="181598" y="142685"/>
                      <a:pt x="179778" y="142300"/>
                      <a:pt x="178046" y="141483"/>
                    </a:cubicBezTo>
                    <a:cubicBezTo>
                      <a:pt x="172803" y="139029"/>
                      <a:pt x="49376" y="80831"/>
                      <a:pt x="2654" y="20436"/>
                    </a:cubicBezTo>
                    <a:cubicBezTo>
                      <a:pt x="-1635" y="14896"/>
                      <a:pt x="-617" y="6927"/>
                      <a:pt x="4923" y="2646"/>
                    </a:cubicBezTo>
                    <a:cubicBezTo>
                      <a:pt x="10478" y="-1636"/>
                      <a:pt x="18431" y="-609"/>
                      <a:pt x="22704" y="4915"/>
                    </a:cubicBezTo>
                    <a:cubicBezTo>
                      <a:pt x="65682" y="60459"/>
                      <a:pt x="187570" y="117935"/>
                      <a:pt x="188797" y="118513"/>
                    </a:cubicBezTo>
                    <a:cubicBezTo>
                      <a:pt x="195138" y="121487"/>
                      <a:pt x="197872" y="129031"/>
                      <a:pt x="194898" y="135373"/>
                    </a:cubicBezTo>
                    <a:cubicBezTo>
                      <a:pt x="192749" y="139983"/>
                      <a:pt x="188171" y="142685"/>
                      <a:pt x="183409" y="14268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2" name="Google Shape;532;p33"/>
              <p:cNvSpPr/>
              <p:nvPr/>
            </p:nvSpPr>
            <p:spPr>
              <a:xfrm>
                <a:off x="731259" y="4509348"/>
                <a:ext cx="366244" cy="1205889"/>
              </a:xfrm>
              <a:custGeom>
                <a:rect b="b" l="l" r="r" t="t"/>
                <a:pathLst>
                  <a:path extrusionOk="0" h="1205889" w="366244">
                    <a:moveTo>
                      <a:pt x="12815" y="1205889"/>
                    </a:moveTo>
                    <a:cubicBezTo>
                      <a:pt x="11853" y="1205889"/>
                      <a:pt x="10890" y="1205777"/>
                      <a:pt x="9945" y="1205569"/>
                    </a:cubicBezTo>
                    <a:cubicBezTo>
                      <a:pt x="3106" y="1204053"/>
                      <a:pt x="-1207" y="1197287"/>
                      <a:pt x="300" y="1190456"/>
                    </a:cubicBezTo>
                    <a:cubicBezTo>
                      <a:pt x="1134" y="1186704"/>
                      <a:pt x="3547" y="1183698"/>
                      <a:pt x="6690" y="1182014"/>
                    </a:cubicBezTo>
                    <a:cubicBezTo>
                      <a:pt x="36536" y="1145639"/>
                      <a:pt x="311530" y="555577"/>
                      <a:pt x="336606" y="412612"/>
                    </a:cubicBezTo>
                    <a:cubicBezTo>
                      <a:pt x="361787" y="269037"/>
                      <a:pt x="267108" y="19721"/>
                      <a:pt x="266147" y="17220"/>
                    </a:cubicBezTo>
                    <a:cubicBezTo>
                      <a:pt x="263637" y="10685"/>
                      <a:pt x="266908" y="3349"/>
                      <a:pt x="273450" y="840"/>
                    </a:cubicBezTo>
                    <a:cubicBezTo>
                      <a:pt x="279951" y="-1653"/>
                      <a:pt x="287319" y="1586"/>
                      <a:pt x="289820" y="8136"/>
                    </a:cubicBezTo>
                    <a:cubicBezTo>
                      <a:pt x="293845" y="18615"/>
                      <a:pt x="387970" y="266487"/>
                      <a:pt x="361587" y="416989"/>
                    </a:cubicBezTo>
                    <a:cubicBezTo>
                      <a:pt x="338122" y="550743"/>
                      <a:pt x="57717" y="1178663"/>
                      <a:pt x="20783" y="1203388"/>
                    </a:cubicBezTo>
                    <a:cubicBezTo>
                      <a:pt x="18330" y="1205032"/>
                      <a:pt x="15572" y="1205882"/>
                      <a:pt x="12823" y="120588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3" name="Google Shape;533;p33"/>
              <p:cNvSpPr/>
              <p:nvPr/>
            </p:nvSpPr>
            <p:spPr>
              <a:xfrm>
                <a:off x="1864521" y="3608604"/>
                <a:ext cx="69420" cy="152056"/>
              </a:xfrm>
              <a:custGeom>
                <a:rect b="b" l="l" r="r" t="t"/>
                <a:pathLst>
                  <a:path extrusionOk="0" h="152056" w="69420">
                    <a:moveTo>
                      <a:pt x="56736" y="152057"/>
                    </a:moveTo>
                    <a:cubicBezTo>
                      <a:pt x="51485" y="152057"/>
                      <a:pt x="46587" y="148770"/>
                      <a:pt x="44759" y="143534"/>
                    </a:cubicBezTo>
                    <a:lnTo>
                      <a:pt x="707" y="16852"/>
                    </a:lnTo>
                    <a:cubicBezTo>
                      <a:pt x="-1594" y="10238"/>
                      <a:pt x="1909" y="3006"/>
                      <a:pt x="8523" y="713"/>
                    </a:cubicBezTo>
                    <a:cubicBezTo>
                      <a:pt x="15153" y="-1604"/>
                      <a:pt x="22360" y="1916"/>
                      <a:pt x="24661" y="8522"/>
                    </a:cubicBezTo>
                    <a:lnTo>
                      <a:pt x="68713" y="135204"/>
                    </a:lnTo>
                    <a:cubicBezTo>
                      <a:pt x="71014" y="141819"/>
                      <a:pt x="67511" y="149050"/>
                      <a:pt x="60897" y="151343"/>
                    </a:cubicBezTo>
                    <a:cubicBezTo>
                      <a:pt x="59518" y="151824"/>
                      <a:pt x="58115" y="152049"/>
                      <a:pt x="56736" y="152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4" name="Google Shape;534;p33"/>
              <p:cNvSpPr/>
              <p:nvPr/>
            </p:nvSpPr>
            <p:spPr>
              <a:xfrm>
                <a:off x="681271" y="3171505"/>
                <a:ext cx="111970" cy="326258"/>
              </a:xfrm>
              <a:custGeom>
                <a:rect b="b" l="l" r="r" t="t"/>
                <a:pathLst>
                  <a:path extrusionOk="0" h="326258" w="111970">
                    <a:moveTo>
                      <a:pt x="12673" y="326258"/>
                    </a:moveTo>
                    <a:cubicBezTo>
                      <a:pt x="10814" y="326258"/>
                      <a:pt x="8922" y="325842"/>
                      <a:pt x="7126" y="324968"/>
                    </a:cubicBezTo>
                    <a:cubicBezTo>
                      <a:pt x="833" y="321905"/>
                      <a:pt x="-1781" y="314313"/>
                      <a:pt x="1282" y="308011"/>
                    </a:cubicBezTo>
                    <a:cubicBezTo>
                      <a:pt x="40299" y="227974"/>
                      <a:pt x="86420" y="12218"/>
                      <a:pt x="86885" y="10046"/>
                    </a:cubicBezTo>
                    <a:cubicBezTo>
                      <a:pt x="88352" y="3199"/>
                      <a:pt x="95038" y="-1179"/>
                      <a:pt x="101925" y="281"/>
                    </a:cubicBezTo>
                    <a:cubicBezTo>
                      <a:pt x="108779" y="1740"/>
                      <a:pt x="113148" y="8466"/>
                      <a:pt x="111689" y="15321"/>
                    </a:cubicBezTo>
                    <a:cubicBezTo>
                      <a:pt x="109781" y="24309"/>
                      <a:pt x="64462" y="236304"/>
                      <a:pt x="24089" y="319131"/>
                    </a:cubicBezTo>
                    <a:cubicBezTo>
                      <a:pt x="21893" y="323637"/>
                      <a:pt x="17371" y="326258"/>
                      <a:pt x="12681" y="32625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5" name="Google Shape;535;p33"/>
              <p:cNvSpPr/>
              <p:nvPr/>
            </p:nvSpPr>
            <p:spPr>
              <a:xfrm>
                <a:off x="1269599" y="3411458"/>
                <a:ext cx="91997" cy="341826"/>
              </a:xfrm>
              <a:custGeom>
                <a:rect b="b" l="l" r="r" t="t"/>
                <a:pathLst>
                  <a:path extrusionOk="0" h="341826" w="91997">
                    <a:moveTo>
                      <a:pt x="12693" y="341827"/>
                    </a:moveTo>
                    <a:cubicBezTo>
                      <a:pt x="9245" y="341827"/>
                      <a:pt x="5822" y="340440"/>
                      <a:pt x="3321" y="337698"/>
                    </a:cubicBezTo>
                    <a:cubicBezTo>
                      <a:pt x="-471" y="333521"/>
                      <a:pt x="-1000" y="327532"/>
                      <a:pt x="1654" y="322898"/>
                    </a:cubicBezTo>
                    <a:cubicBezTo>
                      <a:pt x="2736" y="320445"/>
                      <a:pt x="5654" y="313999"/>
                      <a:pt x="13334" y="297138"/>
                    </a:cubicBezTo>
                    <a:lnTo>
                      <a:pt x="41080" y="236126"/>
                    </a:lnTo>
                    <a:cubicBezTo>
                      <a:pt x="79176" y="152497"/>
                      <a:pt x="63199" y="15576"/>
                      <a:pt x="63030" y="14206"/>
                    </a:cubicBezTo>
                    <a:cubicBezTo>
                      <a:pt x="62197" y="7254"/>
                      <a:pt x="67151" y="937"/>
                      <a:pt x="74094" y="95"/>
                    </a:cubicBezTo>
                    <a:cubicBezTo>
                      <a:pt x="80900" y="-755"/>
                      <a:pt x="87354" y="4200"/>
                      <a:pt x="88211" y="11159"/>
                    </a:cubicBezTo>
                    <a:cubicBezTo>
                      <a:pt x="88925" y="17052"/>
                      <a:pt x="105231" y="156482"/>
                      <a:pt x="64161" y="246629"/>
                    </a:cubicBezTo>
                    <a:lnTo>
                      <a:pt x="36415" y="307649"/>
                    </a:lnTo>
                    <a:cubicBezTo>
                      <a:pt x="27572" y="327091"/>
                      <a:pt x="25239" y="332190"/>
                      <a:pt x="24694" y="333505"/>
                    </a:cubicBezTo>
                    <a:cubicBezTo>
                      <a:pt x="24558" y="333834"/>
                      <a:pt x="24405" y="334170"/>
                      <a:pt x="24245" y="334483"/>
                    </a:cubicBezTo>
                    <a:cubicBezTo>
                      <a:pt x="23540" y="335990"/>
                      <a:pt x="22537" y="337361"/>
                      <a:pt x="21287" y="338500"/>
                    </a:cubicBezTo>
                    <a:cubicBezTo>
                      <a:pt x="18842" y="340721"/>
                      <a:pt x="15763" y="341827"/>
                      <a:pt x="12693" y="34182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6" name="Google Shape;536;p33"/>
              <p:cNvSpPr/>
              <p:nvPr/>
            </p:nvSpPr>
            <p:spPr>
              <a:xfrm>
                <a:off x="195972" y="5576658"/>
                <a:ext cx="95062" cy="80517"/>
              </a:xfrm>
              <a:custGeom>
                <a:rect b="b" l="l" r="r" t="t"/>
                <a:pathLst>
                  <a:path extrusionOk="0" h="80517" w="95062">
                    <a:moveTo>
                      <a:pt x="81698" y="80518"/>
                    </a:moveTo>
                    <a:cubicBezTo>
                      <a:pt x="81698" y="80518"/>
                      <a:pt x="-50868" y="45955"/>
                      <a:pt x="21732" y="9011"/>
                    </a:cubicBezTo>
                    <a:cubicBezTo>
                      <a:pt x="49078" y="-4899"/>
                      <a:pt x="95062" y="1443"/>
                      <a:pt x="95062" y="1443"/>
                    </a:cubicBezTo>
                    <a:lnTo>
                      <a:pt x="81690" y="805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7" name="Google Shape;537;p33"/>
              <p:cNvSpPr/>
              <p:nvPr/>
            </p:nvSpPr>
            <p:spPr>
              <a:xfrm>
                <a:off x="183294" y="5563989"/>
                <a:ext cx="120426" cy="105862"/>
              </a:xfrm>
              <a:custGeom>
                <a:rect b="b" l="l" r="r" t="t"/>
                <a:pathLst>
                  <a:path extrusionOk="0" h="105862" w="120426">
                    <a:moveTo>
                      <a:pt x="94385" y="105862"/>
                    </a:moveTo>
                    <a:cubicBezTo>
                      <a:pt x="93319" y="105862"/>
                      <a:pt x="92244" y="105726"/>
                      <a:pt x="91186" y="105453"/>
                    </a:cubicBezTo>
                    <a:cubicBezTo>
                      <a:pt x="70719" y="100114"/>
                      <a:pt x="3682" y="80183"/>
                      <a:pt x="163" y="47672"/>
                    </a:cubicBezTo>
                    <a:cubicBezTo>
                      <a:pt x="-1392" y="33337"/>
                      <a:pt x="8196" y="20798"/>
                      <a:pt x="28671" y="10375"/>
                    </a:cubicBezTo>
                    <a:cubicBezTo>
                      <a:pt x="59199" y="-5154"/>
                      <a:pt x="107460" y="1275"/>
                      <a:pt x="109480" y="1548"/>
                    </a:cubicBezTo>
                    <a:cubicBezTo>
                      <a:pt x="112880" y="2013"/>
                      <a:pt x="115942" y="3849"/>
                      <a:pt x="117970" y="6607"/>
                    </a:cubicBezTo>
                    <a:cubicBezTo>
                      <a:pt x="119999" y="9365"/>
                      <a:pt x="120824" y="12837"/>
                      <a:pt x="120247" y="16220"/>
                    </a:cubicBezTo>
                    <a:lnTo>
                      <a:pt x="106883" y="95287"/>
                    </a:lnTo>
                    <a:cubicBezTo>
                      <a:pt x="106290" y="98791"/>
                      <a:pt x="104261" y="101893"/>
                      <a:pt x="101263" y="103826"/>
                    </a:cubicBezTo>
                    <a:cubicBezTo>
                      <a:pt x="99195" y="105164"/>
                      <a:pt x="96798" y="105854"/>
                      <a:pt x="94377" y="105854"/>
                    </a:cubicBezTo>
                    <a:close/>
                    <a:moveTo>
                      <a:pt x="83803" y="25352"/>
                    </a:moveTo>
                    <a:cubicBezTo>
                      <a:pt x="69324" y="25352"/>
                      <a:pt x="51936" y="26987"/>
                      <a:pt x="40167" y="32976"/>
                    </a:cubicBezTo>
                    <a:cubicBezTo>
                      <a:pt x="27500" y="39414"/>
                      <a:pt x="25272" y="44048"/>
                      <a:pt x="25368" y="44946"/>
                    </a:cubicBezTo>
                    <a:cubicBezTo>
                      <a:pt x="26218" y="52859"/>
                      <a:pt x="53250" y="67259"/>
                      <a:pt x="84243" y="77056"/>
                    </a:cubicBezTo>
                    <a:lnTo>
                      <a:pt x="92942" y="25560"/>
                    </a:lnTo>
                    <a:cubicBezTo>
                      <a:pt x="90096" y="25432"/>
                      <a:pt x="87017" y="25352"/>
                      <a:pt x="83803" y="2535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8" name="Google Shape;538;p33"/>
              <p:cNvSpPr/>
              <p:nvPr/>
            </p:nvSpPr>
            <p:spPr>
              <a:xfrm>
                <a:off x="1362290" y="5663095"/>
                <a:ext cx="88058" cy="74543"/>
              </a:xfrm>
              <a:custGeom>
                <a:rect b="b" l="l" r="r" t="t"/>
                <a:pathLst>
                  <a:path extrusionOk="0" h="74543" w="88058">
                    <a:moveTo>
                      <a:pt x="88058" y="74543"/>
                    </a:moveTo>
                    <a:cubicBezTo>
                      <a:pt x="88058" y="74543"/>
                      <a:pt x="-54890" y="24226"/>
                      <a:pt x="23475" y="2002"/>
                    </a:cubicBezTo>
                    <a:cubicBezTo>
                      <a:pt x="44222" y="-3874"/>
                      <a:pt x="88058" y="5057"/>
                      <a:pt x="88058" y="5057"/>
                    </a:cubicBezTo>
                    <a:lnTo>
                      <a:pt x="88058" y="7454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9" name="Google Shape;539;p33"/>
              <p:cNvSpPr/>
              <p:nvPr/>
            </p:nvSpPr>
            <p:spPr>
              <a:xfrm>
                <a:off x="1349615" y="5650435"/>
                <a:ext cx="113408" cy="99887"/>
              </a:xfrm>
              <a:custGeom>
                <a:rect b="b" l="l" r="r" t="t"/>
                <a:pathLst>
                  <a:path extrusionOk="0" h="99887" w="113408">
                    <a:moveTo>
                      <a:pt x="100733" y="99887"/>
                    </a:moveTo>
                    <a:cubicBezTo>
                      <a:pt x="99314" y="99887"/>
                      <a:pt x="97887" y="99646"/>
                      <a:pt x="96525" y="99166"/>
                    </a:cubicBezTo>
                    <a:cubicBezTo>
                      <a:pt x="60096" y="86346"/>
                      <a:pt x="-896" y="60490"/>
                      <a:pt x="10" y="31427"/>
                    </a:cubicBezTo>
                    <a:cubicBezTo>
                      <a:pt x="635" y="11552"/>
                      <a:pt x="24766" y="4721"/>
                      <a:pt x="32695" y="2468"/>
                    </a:cubicBezTo>
                    <a:cubicBezTo>
                      <a:pt x="55711" y="-4058"/>
                      <a:pt x="98473" y="4312"/>
                      <a:pt x="103259" y="5290"/>
                    </a:cubicBezTo>
                    <a:cubicBezTo>
                      <a:pt x="109175" y="6493"/>
                      <a:pt x="113408" y="11680"/>
                      <a:pt x="113408" y="17709"/>
                    </a:cubicBezTo>
                    <a:lnTo>
                      <a:pt x="113408" y="87203"/>
                    </a:lnTo>
                    <a:cubicBezTo>
                      <a:pt x="113408" y="91317"/>
                      <a:pt x="111420" y="95181"/>
                      <a:pt x="108061" y="97554"/>
                    </a:cubicBezTo>
                    <a:cubicBezTo>
                      <a:pt x="105888" y="99093"/>
                      <a:pt x="103323" y="99879"/>
                      <a:pt x="100733" y="99879"/>
                    </a:cubicBezTo>
                    <a:close/>
                    <a:moveTo>
                      <a:pt x="25768" y="32806"/>
                    </a:moveTo>
                    <a:cubicBezTo>
                      <a:pt x="30025" y="40879"/>
                      <a:pt x="56970" y="56273"/>
                      <a:pt x="88051" y="68852"/>
                    </a:cubicBezTo>
                    <a:lnTo>
                      <a:pt x="88051" y="28332"/>
                    </a:lnTo>
                    <a:cubicBezTo>
                      <a:pt x="71809" y="25798"/>
                      <a:pt x="50083" y="23882"/>
                      <a:pt x="39605" y="26865"/>
                    </a:cubicBezTo>
                    <a:cubicBezTo>
                      <a:pt x="30875" y="29334"/>
                      <a:pt x="27187" y="31659"/>
                      <a:pt x="25768" y="3279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0" name="Google Shape;540;p33"/>
              <p:cNvSpPr/>
              <p:nvPr/>
            </p:nvSpPr>
            <p:spPr>
              <a:xfrm>
                <a:off x="1986595" y="5623553"/>
                <a:ext cx="61832" cy="67231"/>
              </a:xfrm>
              <a:custGeom>
                <a:rect b="b" l="l" r="r" t="t"/>
                <a:pathLst>
                  <a:path extrusionOk="0" h="67231" w="61832">
                    <a:moveTo>
                      <a:pt x="0" y="3982"/>
                    </a:moveTo>
                    <a:cubicBezTo>
                      <a:pt x="0" y="3982"/>
                      <a:pt x="50442" y="-16558"/>
                      <a:pt x="61112" y="35659"/>
                    </a:cubicBezTo>
                    <a:cubicBezTo>
                      <a:pt x="64912" y="54259"/>
                      <a:pt x="52430" y="67231"/>
                      <a:pt x="52430" y="67231"/>
                    </a:cubicBezTo>
                    <a:lnTo>
                      <a:pt x="0" y="398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1" name="Google Shape;541;p33"/>
              <p:cNvSpPr/>
              <p:nvPr/>
            </p:nvSpPr>
            <p:spPr>
              <a:xfrm>
                <a:off x="1973918" y="5610829"/>
                <a:ext cx="87174" cy="92630"/>
              </a:xfrm>
              <a:custGeom>
                <a:rect b="b" l="l" r="r" t="t"/>
                <a:pathLst>
                  <a:path extrusionOk="0" h="92630" w="87174">
                    <a:moveTo>
                      <a:pt x="65107" y="92631"/>
                    </a:moveTo>
                    <a:cubicBezTo>
                      <a:pt x="64947" y="92631"/>
                      <a:pt x="64787" y="92631"/>
                      <a:pt x="64642" y="92623"/>
                    </a:cubicBezTo>
                    <a:cubicBezTo>
                      <a:pt x="61027" y="92495"/>
                      <a:pt x="57651" y="90827"/>
                      <a:pt x="55351" y="88045"/>
                    </a:cubicBezTo>
                    <a:lnTo>
                      <a:pt x="2921" y="24804"/>
                    </a:lnTo>
                    <a:cubicBezTo>
                      <a:pt x="339" y="21693"/>
                      <a:pt x="-607" y="17540"/>
                      <a:pt x="387" y="13620"/>
                    </a:cubicBezTo>
                    <a:cubicBezTo>
                      <a:pt x="1365" y="9708"/>
                      <a:pt x="4163" y="6485"/>
                      <a:pt x="7899" y="4969"/>
                    </a:cubicBezTo>
                    <a:cubicBezTo>
                      <a:pt x="10793" y="3783"/>
                      <a:pt x="36816" y="-6191"/>
                      <a:pt x="59576" y="5987"/>
                    </a:cubicBezTo>
                    <a:cubicBezTo>
                      <a:pt x="73357" y="13355"/>
                      <a:pt x="82319" y="26760"/>
                      <a:pt x="86208" y="45842"/>
                    </a:cubicBezTo>
                    <a:cubicBezTo>
                      <a:pt x="90272" y="65676"/>
                      <a:pt x="80604" y="82136"/>
                      <a:pt x="74238" y="88742"/>
                    </a:cubicBezTo>
                    <a:cubicBezTo>
                      <a:pt x="71841" y="91228"/>
                      <a:pt x="68546" y="92623"/>
                      <a:pt x="65107" y="92623"/>
                    </a:cubicBezTo>
                    <a:close/>
                    <a:moveTo>
                      <a:pt x="36423" y="25485"/>
                    </a:moveTo>
                    <a:lnTo>
                      <a:pt x="61812" y="56104"/>
                    </a:lnTo>
                    <a:cubicBezTo>
                      <a:pt x="61860" y="54468"/>
                      <a:pt x="61732" y="52737"/>
                      <a:pt x="61363" y="50917"/>
                    </a:cubicBezTo>
                    <a:cubicBezTo>
                      <a:pt x="59054" y="39636"/>
                      <a:pt x="54461" y="32052"/>
                      <a:pt x="47703" y="28404"/>
                    </a:cubicBezTo>
                    <a:cubicBezTo>
                      <a:pt x="44263" y="26544"/>
                      <a:pt x="40319" y="25702"/>
                      <a:pt x="36423" y="2549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2" name="Google Shape;542;p33"/>
              <p:cNvSpPr/>
              <p:nvPr/>
            </p:nvSpPr>
            <p:spPr>
              <a:xfrm>
                <a:off x="1277397" y="3728652"/>
                <a:ext cx="113114" cy="67329"/>
              </a:xfrm>
              <a:custGeom>
                <a:rect b="b" l="l" r="r" t="t"/>
                <a:pathLst>
                  <a:path extrusionOk="0" h="67329" w="113114">
                    <a:moveTo>
                      <a:pt x="113114" y="67165"/>
                    </a:moveTo>
                    <a:cubicBezTo>
                      <a:pt x="100432" y="69699"/>
                      <a:pt x="-26363" y="42544"/>
                      <a:pt x="4959" y="11926"/>
                    </a:cubicBezTo>
                    <a:cubicBezTo>
                      <a:pt x="25145" y="-7805"/>
                      <a:pt x="100103" y="2898"/>
                      <a:pt x="100103" y="2898"/>
                    </a:cubicBezTo>
                    <a:lnTo>
                      <a:pt x="113114" y="6716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3" name="Google Shape;543;p33"/>
              <p:cNvSpPr/>
              <p:nvPr/>
            </p:nvSpPr>
            <p:spPr>
              <a:xfrm>
                <a:off x="1264683" y="3715859"/>
                <a:ext cx="138505" cy="92713"/>
              </a:xfrm>
              <a:custGeom>
                <a:rect b="b" l="l" r="r" t="t"/>
                <a:pathLst>
                  <a:path extrusionOk="0" h="92713" w="138505">
                    <a:moveTo>
                      <a:pt x="124017" y="92706"/>
                    </a:moveTo>
                    <a:cubicBezTo>
                      <a:pt x="100391" y="92706"/>
                      <a:pt x="18002" y="74506"/>
                      <a:pt x="2971" y="46037"/>
                    </a:cubicBezTo>
                    <a:cubicBezTo>
                      <a:pt x="-2489" y="35694"/>
                      <a:pt x="-356" y="24622"/>
                      <a:pt x="8815" y="15651"/>
                    </a:cubicBezTo>
                    <a:cubicBezTo>
                      <a:pt x="32280" y="-7287"/>
                      <a:pt x="101057" y="1196"/>
                      <a:pt x="114613" y="3136"/>
                    </a:cubicBezTo>
                    <a:cubicBezTo>
                      <a:pt x="119920" y="3897"/>
                      <a:pt x="124185" y="7914"/>
                      <a:pt x="125251" y="13173"/>
                    </a:cubicBezTo>
                    <a:lnTo>
                      <a:pt x="138255" y="77441"/>
                    </a:lnTo>
                    <a:cubicBezTo>
                      <a:pt x="138920" y="80744"/>
                      <a:pt x="138247" y="84175"/>
                      <a:pt x="136379" y="86981"/>
                    </a:cubicBezTo>
                    <a:cubicBezTo>
                      <a:pt x="134519" y="89787"/>
                      <a:pt x="131601" y="91728"/>
                      <a:pt x="128306" y="92393"/>
                    </a:cubicBezTo>
                    <a:cubicBezTo>
                      <a:pt x="127248" y="92610"/>
                      <a:pt x="125789" y="92714"/>
                      <a:pt x="124009" y="92714"/>
                    </a:cubicBezTo>
                    <a:close/>
                    <a:moveTo>
                      <a:pt x="25642" y="34772"/>
                    </a:moveTo>
                    <a:cubicBezTo>
                      <a:pt x="31647" y="46037"/>
                      <a:pt x="82714" y="61614"/>
                      <a:pt x="110108" y="66176"/>
                    </a:cubicBezTo>
                    <a:lnTo>
                      <a:pt x="102203" y="27156"/>
                    </a:lnTo>
                    <a:cubicBezTo>
                      <a:pt x="74417" y="24221"/>
                      <a:pt x="36160" y="24374"/>
                      <a:pt x="26548" y="33786"/>
                    </a:cubicBezTo>
                    <a:cubicBezTo>
                      <a:pt x="26131" y="34195"/>
                      <a:pt x="25843" y="34524"/>
                      <a:pt x="25650" y="3477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4" name="Google Shape;544;p33"/>
              <p:cNvSpPr/>
              <p:nvPr/>
            </p:nvSpPr>
            <p:spPr>
              <a:xfrm>
                <a:off x="336486" y="3301106"/>
                <a:ext cx="69662" cy="85633"/>
              </a:xfrm>
              <a:custGeom>
                <a:rect b="b" l="l" r="r" t="t"/>
                <a:pathLst>
                  <a:path extrusionOk="0" h="85633" w="69662">
                    <a:moveTo>
                      <a:pt x="33218" y="85634"/>
                    </a:moveTo>
                    <a:cubicBezTo>
                      <a:pt x="33218" y="85634"/>
                      <a:pt x="-23045" y="29681"/>
                      <a:pt x="10875" y="1965"/>
                    </a:cubicBezTo>
                    <a:cubicBezTo>
                      <a:pt x="27582" y="-11689"/>
                      <a:pt x="69662" y="50293"/>
                      <a:pt x="69662" y="50293"/>
                    </a:cubicBezTo>
                    <a:lnTo>
                      <a:pt x="33210" y="8563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5" name="Google Shape;545;p33"/>
              <p:cNvSpPr/>
              <p:nvPr/>
            </p:nvSpPr>
            <p:spPr>
              <a:xfrm>
                <a:off x="323809" y="3288426"/>
                <a:ext cx="95026" cy="111005"/>
              </a:xfrm>
              <a:custGeom>
                <a:rect b="b" l="l" r="r" t="t"/>
                <a:pathLst>
                  <a:path extrusionOk="0" h="111005" w="95026">
                    <a:moveTo>
                      <a:pt x="45902" y="110997"/>
                    </a:moveTo>
                    <a:cubicBezTo>
                      <a:pt x="42664" y="110997"/>
                      <a:pt x="39433" y="109762"/>
                      <a:pt x="36956" y="107309"/>
                    </a:cubicBezTo>
                    <a:cubicBezTo>
                      <a:pt x="33011" y="103389"/>
                      <a:pt x="-1549" y="68016"/>
                      <a:pt x="54" y="35129"/>
                    </a:cubicBezTo>
                    <a:cubicBezTo>
                      <a:pt x="639" y="23103"/>
                      <a:pt x="5987" y="12624"/>
                      <a:pt x="15527" y="4839"/>
                    </a:cubicBezTo>
                    <a:cubicBezTo>
                      <a:pt x="20329" y="911"/>
                      <a:pt x="26317" y="-685"/>
                      <a:pt x="32763" y="269"/>
                    </a:cubicBezTo>
                    <a:cubicBezTo>
                      <a:pt x="55755" y="3620"/>
                      <a:pt x="84560" y="43659"/>
                      <a:pt x="92841" y="55854"/>
                    </a:cubicBezTo>
                    <a:cubicBezTo>
                      <a:pt x="96296" y="60945"/>
                      <a:pt x="95591" y="67791"/>
                      <a:pt x="91173" y="72081"/>
                    </a:cubicBezTo>
                    <a:lnTo>
                      <a:pt x="54721" y="107429"/>
                    </a:lnTo>
                    <a:cubicBezTo>
                      <a:pt x="52268" y="109818"/>
                      <a:pt x="49077" y="111005"/>
                      <a:pt x="45894" y="111005"/>
                    </a:cubicBezTo>
                    <a:close/>
                    <a:moveTo>
                      <a:pt x="30261" y="25628"/>
                    </a:moveTo>
                    <a:cubicBezTo>
                      <a:pt x="27111" y="28635"/>
                      <a:pt x="25596" y="32010"/>
                      <a:pt x="25387" y="36363"/>
                    </a:cubicBezTo>
                    <a:cubicBezTo>
                      <a:pt x="24714" y="50073"/>
                      <a:pt x="36964" y="68337"/>
                      <a:pt x="46536" y="80034"/>
                    </a:cubicBezTo>
                    <a:lnTo>
                      <a:pt x="65704" y="61450"/>
                    </a:lnTo>
                    <a:cubicBezTo>
                      <a:pt x="52276" y="43419"/>
                      <a:pt x="37068" y="27929"/>
                      <a:pt x="30261" y="2562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6" name="Google Shape;546;p33"/>
              <p:cNvSpPr/>
              <p:nvPr/>
            </p:nvSpPr>
            <p:spPr>
              <a:xfrm>
                <a:off x="1865597" y="3569508"/>
                <a:ext cx="93164" cy="83059"/>
              </a:xfrm>
              <a:custGeom>
                <a:rect b="b" l="l" r="r" t="t"/>
                <a:pathLst>
                  <a:path extrusionOk="0" h="83059" w="93164">
                    <a:moveTo>
                      <a:pt x="22455" y="82967"/>
                    </a:moveTo>
                    <a:cubicBezTo>
                      <a:pt x="35138" y="85501"/>
                      <a:pt x="117431" y="35344"/>
                      <a:pt x="86101" y="4726"/>
                    </a:cubicBezTo>
                    <a:cubicBezTo>
                      <a:pt x="65914" y="-15005"/>
                      <a:pt x="0" y="33428"/>
                      <a:pt x="0" y="33428"/>
                    </a:cubicBezTo>
                    <a:lnTo>
                      <a:pt x="22447" y="8297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7" name="Google Shape;547;p33"/>
              <p:cNvSpPr/>
              <p:nvPr/>
            </p:nvSpPr>
            <p:spPr>
              <a:xfrm>
                <a:off x="1852920" y="3556954"/>
                <a:ext cx="118470" cy="108228"/>
              </a:xfrm>
              <a:custGeom>
                <a:rect b="b" l="l" r="r" t="t"/>
                <a:pathLst>
                  <a:path extrusionOk="0" h="108228" w="118470">
                    <a:moveTo>
                      <a:pt x="35573" y="108221"/>
                    </a:moveTo>
                    <a:cubicBezTo>
                      <a:pt x="34523" y="108221"/>
                      <a:pt x="33545" y="108132"/>
                      <a:pt x="32655" y="107956"/>
                    </a:cubicBezTo>
                    <a:cubicBezTo>
                      <a:pt x="28655" y="107162"/>
                      <a:pt x="25271" y="104476"/>
                      <a:pt x="23588" y="100756"/>
                    </a:cubicBezTo>
                    <a:lnTo>
                      <a:pt x="1133" y="51209"/>
                    </a:lnTo>
                    <a:cubicBezTo>
                      <a:pt x="-1344" y="45749"/>
                      <a:pt x="347" y="39303"/>
                      <a:pt x="5173" y="35760"/>
                    </a:cubicBezTo>
                    <a:cubicBezTo>
                      <a:pt x="22674" y="22900"/>
                      <a:pt x="81798" y="-17067"/>
                      <a:pt x="107644" y="8212"/>
                    </a:cubicBezTo>
                    <a:cubicBezTo>
                      <a:pt x="119822" y="20118"/>
                      <a:pt x="121826" y="36369"/>
                      <a:pt x="113152" y="52812"/>
                    </a:cubicBezTo>
                    <a:cubicBezTo>
                      <a:pt x="99235" y="79190"/>
                      <a:pt x="54845" y="108229"/>
                      <a:pt x="35573" y="108229"/>
                    </a:cubicBezTo>
                    <a:close/>
                    <a:moveTo>
                      <a:pt x="35862" y="82942"/>
                    </a:moveTo>
                    <a:lnTo>
                      <a:pt x="35862" y="82942"/>
                    </a:lnTo>
                    <a:close/>
                    <a:moveTo>
                      <a:pt x="28574" y="50319"/>
                    </a:moveTo>
                    <a:lnTo>
                      <a:pt x="42379" y="80785"/>
                    </a:lnTo>
                    <a:cubicBezTo>
                      <a:pt x="57090" y="74283"/>
                      <a:pt x="86456" y="54520"/>
                      <a:pt x="92348" y="37275"/>
                    </a:cubicBezTo>
                    <a:cubicBezTo>
                      <a:pt x="93944" y="32593"/>
                      <a:pt x="93286" y="29634"/>
                      <a:pt x="89911" y="26339"/>
                    </a:cubicBezTo>
                    <a:cubicBezTo>
                      <a:pt x="84283" y="20815"/>
                      <a:pt x="55423" y="32352"/>
                      <a:pt x="28566" y="5031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8" name="Google Shape;548;p33"/>
              <p:cNvSpPr/>
              <p:nvPr/>
            </p:nvSpPr>
            <p:spPr>
              <a:xfrm>
                <a:off x="693248" y="3269415"/>
                <a:ext cx="45186" cy="109652"/>
              </a:xfrm>
              <a:custGeom>
                <a:rect b="b" l="l" r="r" t="t"/>
                <a:pathLst>
                  <a:path extrusionOk="0" h="109652" w="45186">
                    <a:moveTo>
                      <a:pt x="32499" y="109652"/>
                    </a:moveTo>
                    <a:cubicBezTo>
                      <a:pt x="30286" y="109652"/>
                      <a:pt x="28050" y="109075"/>
                      <a:pt x="26021" y="107864"/>
                    </a:cubicBezTo>
                    <a:cubicBezTo>
                      <a:pt x="2588" y="93898"/>
                      <a:pt x="1290" y="51823"/>
                      <a:pt x="440" y="23979"/>
                    </a:cubicBezTo>
                    <a:cubicBezTo>
                      <a:pt x="312" y="19954"/>
                      <a:pt x="199" y="16370"/>
                      <a:pt x="23" y="13452"/>
                    </a:cubicBezTo>
                    <a:cubicBezTo>
                      <a:pt x="-394" y="6461"/>
                      <a:pt x="4929" y="448"/>
                      <a:pt x="11920" y="31"/>
                    </a:cubicBezTo>
                    <a:cubicBezTo>
                      <a:pt x="18862" y="-458"/>
                      <a:pt x="24907" y="4922"/>
                      <a:pt x="25340" y="11921"/>
                    </a:cubicBezTo>
                    <a:cubicBezTo>
                      <a:pt x="25524" y="15047"/>
                      <a:pt x="25645" y="18896"/>
                      <a:pt x="25773" y="23201"/>
                    </a:cubicBezTo>
                    <a:cubicBezTo>
                      <a:pt x="26294" y="39965"/>
                      <a:pt x="27505" y="79234"/>
                      <a:pt x="38993" y="86081"/>
                    </a:cubicBezTo>
                    <a:cubicBezTo>
                      <a:pt x="45013" y="89665"/>
                      <a:pt x="46978" y="97450"/>
                      <a:pt x="43402" y="103463"/>
                    </a:cubicBezTo>
                    <a:cubicBezTo>
                      <a:pt x="41021" y="107447"/>
                      <a:pt x="36812" y="109652"/>
                      <a:pt x="32499" y="10965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9" name="Google Shape;549;p33"/>
              <p:cNvSpPr/>
              <p:nvPr/>
            </p:nvSpPr>
            <p:spPr>
              <a:xfrm>
                <a:off x="499463" y="3136309"/>
                <a:ext cx="148845" cy="69992"/>
              </a:xfrm>
              <a:custGeom>
                <a:rect b="b" l="l" r="r" t="t"/>
                <a:pathLst>
                  <a:path extrusionOk="0" h="69992" w="148845">
                    <a:moveTo>
                      <a:pt x="12684" y="69992"/>
                    </a:moveTo>
                    <a:cubicBezTo>
                      <a:pt x="8299" y="69992"/>
                      <a:pt x="4026" y="67715"/>
                      <a:pt x="1693" y="63634"/>
                    </a:cubicBezTo>
                    <a:cubicBezTo>
                      <a:pt x="-1803" y="57565"/>
                      <a:pt x="290" y="49813"/>
                      <a:pt x="6359" y="46317"/>
                    </a:cubicBezTo>
                    <a:cubicBezTo>
                      <a:pt x="25751" y="35157"/>
                      <a:pt x="48142" y="30026"/>
                      <a:pt x="69780" y="25071"/>
                    </a:cubicBezTo>
                    <a:cubicBezTo>
                      <a:pt x="92908" y="19772"/>
                      <a:pt x="114762" y="14769"/>
                      <a:pt x="127733" y="3208"/>
                    </a:cubicBezTo>
                    <a:cubicBezTo>
                      <a:pt x="132960" y="-1435"/>
                      <a:pt x="140969" y="-994"/>
                      <a:pt x="145635" y="4242"/>
                    </a:cubicBezTo>
                    <a:cubicBezTo>
                      <a:pt x="150293" y="9469"/>
                      <a:pt x="149828" y="17487"/>
                      <a:pt x="144593" y="22145"/>
                    </a:cubicBezTo>
                    <a:cubicBezTo>
                      <a:pt x="126763" y="38027"/>
                      <a:pt x="100669" y="44008"/>
                      <a:pt x="75440" y="49780"/>
                    </a:cubicBezTo>
                    <a:cubicBezTo>
                      <a:pt x="55606" y="54326"/>
                      <a:pt x="35107" y="59016"/>
                      <a:pt x="18985" y="68293"/>
                    </a:cubicBezTo>
                    <a:cubicBezTo>
                      <a:pt x="16997" y="69439"/>
                      <a:pt x="14824" y="69984"/>
                      <a:pt x="12676" y="6998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0" name="Google Shape;550;p33"/>
              <p:cNvSpPr/>
              <p:nvPr/>
            </p:nvSpPr>
            <p:spPr>
              <a:xfrm>
                <a:off x="1392253" y="3104383"/>
                <a:ext cx="287712" cy="109326"/>
              </a:xfrm>
              <a:custGeom>
                <a:rect b="b" l="l" r="r" t="t"/>
                <a:pathLst>
                  <a:path extrusionOk="0" h="109326" w="287712">
                    <a:moveTo>
                      <a:pt x="12689" y="109318"/>
                    </a:moveTo>
                    <a:cubicBezTo>
                      <a:pt x="11582" y="109318"/>
                      <a:pt x="10452" y="109166"/>
                      <a:pt x="9330" y="108861"/>
                    </a:cubicBezTo>
                    <a:cubicBezTo>
                      <a:pt x="2571" y="107009"/>
                      <a:pt x="-1397" y="100034"/>
                      <a:pt x="455" y="93283"/>
                    </a:cubicBezTo>
                    <a:cubicBezTo>
                      <a:pt x="7261" y="68422"/>
                      <a:pt x="31352" y="43881"/>
                      <a:pt x="66546" y="25962"/>
                    </a:cubicBezTo>
                    <a:cubicBezTo>
                      <a:pt x="96224" y="10849"/>
                      <a:pt x="176336" y="-20066"/>
                      <a:pt x="279521" y="18946"/>
                    </a:cubicBezTo>
                    <a:cubicBezTo>
                      <a:pt x="286071" y="21432"/>
                      <a:pt x="289366" y="28744"/>
                      <a:pt x="286888" y="35294"/>
                    </a:cubicBezTo>
                    <a:cubicBezTo>
                      <a:pt x="284419" y="41852"/>
                      <a:pt x="277076" y="45139"/>
                      <a:pt x="270542" y="42678"/>
                    </a:cubicBezTo>
                    <a:cubicBezTo>
                      <a:pt x="205550" y="18097"/>
                      <a:pt x="133583" y="20301"/>
                      <a:pt x="78050" y="48563"/>
                    </a:cubicBezTo>
                    <a:cubicBezTo>
                      <a:pt x="50047" y="62817"/>
                      <a:pt x="29692" y="82524"/>
                      <a:pt x="24906" y="99986"/>
                    </a:cubicBezTo>
                    <a:cubicBezTo>
                      <a:pt x="23359" y="105622"/>
                      <a:pt x="18252" y="109326"/>
                      <a:pt x="12681" y="10932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1" name="Google Shape;551;p33"/>
              <p:cNvSpPr/>
              <p:nvPr/>
            </p:nvSpPr>
            <p:spPr>
              <a:xfrm>
                <a:off x="825746" y="3517740"/>
                <a:ext cx="304339" cy="142287"/>
              </a:xfrm>
              <a:custGeom>
                <a:rect b="b" l="l" r="r" t="t"/>
                <a:pathLst>
                  <a:path extrusionOk="0" h="142287" w="304339">
                    <a:moveTo>
                      <a:pt x="12654" y="142287"/>
                    </a:moveTo>
                    <a:cubicBezTo>
                      <a:pt x="6417" y="142287"/>
                      <a:pt x="966" y="137669"/>
                      <a:pt x="116" y="131304"/>
                    </a:cubicBezTo>
                    <a:cubicBezTo>
                      <a:pt x="-822" y="124361"/>
                      <a:pt x="4036" y="117979"/>
                      <a:pt x="10971" y="117041"/>
                    </a:cubicBezTo>
                    <a:lnTo>
                      <a:pt x="32424" y="114202"/>
                    </a:lnTo>
                    <a:cubicBezTo>
                      <a:pt x="130654" y="101335"/>
                      <a:pt x="223441" y="89188"/>
                      <a:pt x="281234" y="5471"/>
                    </a:cubicBezTo>
                    <a:cubicBezTo>
                      <a:pt x="285203" y="-285"/>
                      <a:pt x="293107" y="-1728"/>
                      <a:pt x="298863" y="2240"/>
                    </a:cubicBezTo>
                    <a:cubicBezTo>
                      <a:pt x="304627" y="6225"/>
                      <a:pt x="306070" y="14114"/>
                      <a:pt x="302094" y="19878"/>
                    </a:cubicBezTo>
                    <a:cubicBezTo>
                      <a:pt x="237895" y="112864"/>
                      <a:pt x="135111" y="126325"/>
                      <a:pt x="35711" y="139345"/>
                    </a:cubicBezTo>
                    <a:lnTo>
                      <a:pt x="14378" y="142175"/>
                    </a:lnTo>
                    <a:cubicBezTo>
                      <a:pt x="13793" y="142255"/>
                      <a:pt x="13231" y="142287"/>
                      <a:pt x="12654" y="14228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2" name="Google Shape;552;p33"/>
              <p:cNvSpPr/>
              <p:nvPr/>
            </p:nvSpPr>
            <p:spPr>
              <a:xfrm>
                <a:off x="830901" y="3025185"/>
                <a:ext cx="170024" cy="62907"/>
              </a:xfrm>
              <a:custGeom>
                <a:rect b="b" l="l" r="r" t="t"/>
                <a:pathLst>
                  <a:path extrusionOk="0" h="62907" w="170024">
                    <a:moveTo>
                      <a:pt x="12670" y="62907"/>
                    </a:moveTo>
                    <a:cubicBezTo>
                      <a:pt x="9399" y="62907"/>
                      <a:pt x="6136" y="61657"/>
                      <a:pt x="3659" y="59139"/>
                    </a:cubicBezTo>
                    <a:cubicBezTo>
                      <a:pt x="-1232" y="54176"/>
                      <a:pt x="-1224" y="46215"/>
                      <a:pt x="3707" y="41285"/>
                    </a:cubicBezTo>
                    <a:cubicBezTo>
                      <a:pt x="5799" y="39208"/>
                      <a:pt x="55848" y="-9393"/>
                      <a:pt x="158688" y="1623"/>
                    </a:cubicBezTo>
                    <a:cubicBezTo>
                      <a:pt x="165655" y="2368"/>
                      <a:pt x="170697" y="8614"/>
                      <a:pt x="169952" y="15581"/>
                    </a:cubicBezTo>
                    <a:cubicBezTo>
                      <a:pt x="169190" y="22548"/>
                      <a:pt x="162833" y="27559"/>
                      <a:pt x="155995" y="26837"/>
                    </a:cubicBezTo>
                    <a:cubicBezTo>
                      <a:pt x="65789" y="17200"/>
                      <a:pt x="23332" y="57568"/>
                      <a:pt x="21568" y="59292"/>
                    </a:cubicBezTo>
                    <a:cubicBezTo>
                      <a:pt x="19091" y="61697"/>
                      <a:pt x="15884" y="62899"/>
                      <a:pt x="12670" y="6289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3" name="Google Shape;553;p33"/>
              <p:cNvSpPr/>
              <p:nvPr/>
            </p:nvSpPr>
            <p:spPr>
              <a:xfrm>
                <a:off x="35573" y="3749648"/>
                <a:ext cx="90001" cy="197208"/>
              </a:xfrm>
              <a:custGeom>
                <a:rect b="b" l="l" r="r" t="t"/>
                <a:pathLst>
                  <a:path extrusionOk="0" h="197208" w="90001">
                    <a:moveTo>
                      <a:pt x="77327" y="197193"/>
                    </a:moveTo>
                    <a:cubicBezTo>
                      <a:pt x="61694" y="197193"/>
                      <a:pt x="43216" y="183515"/>
                      <a:pt x="27896" y="160609"/>
                    </a:cubicBezTo>
                    <a:cubicBezTo>
                      <a:pt x="4254" y="125261"/>
                      <a:pt x="-12357" y="66558"/>
                      <a:pt x="11910" y="7831"/>
                    </a:cubicBezTo>
                    <a:cubicBezTo>
                      <a:pt x="14588" y="1360"/>
                      <a:pt x="22035" y="-1702"/>
                      <a:pt x="28473" y="960"/>
                    </a:cubicBezTo>
                    <a:cubicBezTo>
                      <a:pt x="34942" y="3637"/>
                      <a:pt x="38021" y="11045"/>
                      <a:pt x="35343" y="17524"/>
                    </a:cubicBezTo>
                    <a:cubicBezTo>
                      <a:pt x="14892" y="67023"/>
                      <a:pt x="28978" y="116610"/>
                      <a:pt x="48972" y="146515"/>
                    </a:cubicBezTo>
                    <a:cubicBezTo>
                      <a:pt x="60652" y="163985"/>
                      <a:pt x="72573" y="171842"/>
                      <a:pt x="77319" y="171842"/>
                    </a:cubicBezTo>
                    <a:cubicBezTo>
                      <a:pt x="84326" y="171842"/>
                      <a:pt x="90002" y="177518"/>
                      <a:pt x="90002" y="184525"/>
                    </a:cubicBezTo>
                    <a:cubicBezTo>
                      <a:pt x="90002" y="191532"/>
                      <a:pt x="84326" y="197209"/>
                      <a:pt x="77319" y="19720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4" name="Google Shape;554;p33"/>
              <p:cNvSpPr/>
              <p:nvPr/>
            </p:nvSpPr>
            <p:spPr>
              <a:xfrm>
                <a:off x="20690" y="3950062"/>
                <a:ext cx="96787" cy="69768"/>
              </a:xfrm>
              <a:custGeom>
                <a:rect b="b" l="l" r="r" t="t"/>
                <a:pathLst>
                  <a:path extrusionOk="0" h="69768" w="96787">
                    <a:moveTo>
                      <a:pt x="77123" y="69769"/>
                    </a:moveTo>
                    <a:cubicBezTo>
                      <a:pt x="45465" y="69769"/>
                      <a:pt x="17317" y="39591"/>
                      <a:pt x="2615" y="20390"/>
                    </a:cubicBezTo>
                    <a:cubicBezTo>
                      <a:pt x="-1642" y="14826"/>
                      <a:pt x="-592" y="6864"/>
                      <a:pt x="4972" y="2615"/>
                    </a:cubicBezTo>
                    <a:cubicBezTo>
                      <a:pt x="10551" y="-1642"/>
                      <a:pt x="18496" y="-592"/>
                      <a:pt x="22745" y="4964"/>
                    </a:cubicBezTo>
                    <a:cubicBezTo>
                      <a:pt x="39019" y="26210"/>
                      <a:pt x="63021" y="47633"/>
                      <a:pt x="81661" y="43961"/>
                    </a:cubicBezTo>
                    <a:cubicBezTo>
                      <a:pt x="88651" y="42598"/>
                      <a:pt x="95201" y="47096"/>
                      <a:pt x="96548" y="53958"/>
                    </a:cubicBezTo>
                    <a:cubicBezTo>
                      <a:pt x="97895" y="60829"/>
                      <a:pt x="93421" y="67492"/>
                      <a:pt x="86551" y="68839"/>
                    </a:cubicBezTo>
                    <a:cubicBezTo>
                      <a:pt x="83384" y="69464"/>
                      <a:pt x="80234" y="69753"/>
                      <a:pt x="77123" y="6975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5" name="Google Shape;555;p33"/>
              <p:cNvSpPr/>
              <p:nvPr/>
            </p:nvSpPr>
            <p:spPr>
              <a:xfrm>
                <a:off x="525156" y="4743453"/>
                <a:ext cx="77204" cy="198983"/>
              </a:xfrm>
              <a:custGeom>
                <a:rect b="b" l="l" r="r" t="t"/>
                <a:pathLst>
                  <a:path extrusionOk="0" h="198983" w="77204">
                    <a:moveTo>
                      <a:pt x="12669" y="198983"/>
                    </a:moveTo>
                    <a:cubicBezTo>
                      <a:pt x="9967" y="198983"/>
                      <a:pt x="7233" y="198125"/>
                      <a:pt x="4924" y="196337"/>
                    </a:cubicBezTo>
                    <a:cubicBezTo>
                      <a:pt x="-615" y="192056"/>
                      <a:pt x="-1633" y="184095"/>
                      <a:pt x="2648" y="178555"/>
                    </a:cubicBezTo>
                    <a:cubicBezTo>
                      <a:pt x="51165" y="115747"/>
                      <a:pt x="51847" y="13694"/>
                      <a:pt x="51847" y="12668"/>
                    </a:cubicBezTo>
                    <a:cubicBezTo>
                      <a:pt x="51855" y="5676"/>
                      <a:pt x="57531" y="0"/>
                      <a:pt x="64529" y="0"/>
                    </a:cubicBezTo>
                    <a:lnTo>
                      <a:pt x="64537" y="0"/>
                    </a:lnTo>
                    <a:cubicBezTo>
                      <a:pt x="71528" y="0"/>
                      <a:pt x="77204" y="5676"/>
                      <a:pt x="77204" y="12675"/>
                    </a:cubicBezTo>
                    <a:cubicBezTo>
                      <a:pt x="77204" y="17206"/>
                      <a:pt x="76579" y="124317"/>
                      <a:pt x="22714" y="194052"/>
                    </a:cubicBezTo>
                    <a:cubicBezTo>
                      <a:pt x="20220" y="197283"/>
                      <a:pt x="16461" y="198983"/>
                      <a:pt x="12669" y="19898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6" name="Google Shape;556;p33"/>
              <p:cNvSpPr/>
              <p:nvPr/>
            </p:nvSpPr>
            <p:spPr>
              <a:xfrm>
                <a:off x="1302868" y="4917079"/>
                <a:ext cx="75495" cy="177662"/>
              </a:xfrm>
              <a:custGeom>
                <a:rect b="b" l="l" r="r" t="t"/>
                <a:pathLst>
                  <a:path extrusionOk="0" h="177662" w="75495">
                    <a:moveTo>
                      <a:pt x="12686" y="177663"/>
                    </a:moveTo>
                    <a:cubicBezTo>
                      <a:pt x="12309" y="177663"/>
                      <a:pt x="11925" y="177647"/>
                      <a:pt x="11540" y="177615"/>
                    </a:cubicBezTo>
                    <a:cubicBezTo>
                      <a:pt x="4565" y="176989"/>
                      <a:pt x="-574" y="170816"/>
                      <a:pt x="52" y="163849"/>
                    </a:cubicBezTo>
                    <a:cubicBezTo>
                      <a:pt x="380" y="160281"/>
                      <a:pt x="8445" y="75626"/>
                      <a:pt x="52065" y="5947"/>
                    </a:cubicBezTo>
                    <a:cubicBezTo>
                      <a:pt x="55777" y="22"/>
                      <a:pt x="63601" y="-1782"/>
                      <a:pt x="69541" y="1930"/>
                    </a:cubicBezTo>
                    <a:cubicBezTo>
                      <a:pt x="75474" y="5642"/>
                      <a:pt x="77278" y="13467"/>
                      <a:pt x="73566" y="19408"/>
                    </a:cubicBezTo>
                    <a:cubicBezTo>
                      <a:pt x="33129" y="83996"/>
                      <a:pt x="25385" y="165316"/>
                      <a:pt x="25321" y="166126"/>
                    </a:cubicBezTo>
                    <a:cubicBezTo>
                      <a:pt x="24727" y="172716"/>
                      <a:pt x="19188" y="177663"/>
                      <a:pt x="12702" y="17766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4"/>
          <p:cNvSpPr txBox="1"/>
          <p:nvPr>
            <p:ph type="title"/>
          </p:nvPr>
        </p:nvSpPr>
        <p:spPr>
          <a:xfrm>
            <a:off x="715100" y="535000"/>
            <a:ext cx="5199600" cy="1014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FOR LISTENING</a:t>
            </a:r>
            <a:endParaRPr/>
          </a:p>
        </p:txBody>
      </p:sp>
      <p:grpSp>
        <p:nvGrpSpPr>
          <p:cNvPr id="562" name="Google Shape;562;p34"/>
          <p:cNvGrpSpPr/>
          <p:nvPr/>
        </p:nvGrpSpPr>
        <p:grpSpPr>
          <a:xfrm>
            <a:off x="5163974" y="1496976"/>
            <a:ext cx="2812754" cy="3111445"/>
            <a:chOff x="1674319" y="0"/>
            <a:chExt cx="6199591" cy="6857934"/>
          </a:xfrm>
        </p:grpSpPr>
        <p:sp>
          <p:nvSpPr>
            <p:cNvPr id="563" name="Google Shape;563;p34"/>
            <p:cNvSpPr/>
            <p:nvPr/>
          </p:nvSpPr>
          <p:spPr>
            <a:xfrm>
              <a:off x="1674319" y="6371259"/>
              <a:ext cx="6199591" cy="486675"/>
            </a:xfrm>
            <a:custGeom>
              <a:rect b="b" l="l" r="r" t="t"/>
              <a:pathLst>
                <a:path extrusionOk="0" h="486675" w="6199591">
                  <a:moveTo>
                    <a:pt x="6199592" y="243338"/>
                  </a:moveTo>
                  <a:cubicBezTo>
                    <a:pt x="6199592" y="377729"/>
                    <a:pt x="4811766" y="486675"/>
                    <a:pt x="3099796" y="486675"/>
                  </a:cubicBezTo>
                  <a:cubicBezTo>
                    <a:pt x="1387826" y="486675"/>
                    <a:pt x="0" y="377729"/>
                    <a:pt x="0" y="243338"/>
                  </a:cubicBezTo>
                  <a:cubicBezTo>
                    <a:pt x="0" y="108946"/>
                    <a:pt x="1387826" y="0"/>
                    <a:pt x="3099796" y="0"/>
                  </a:cubicBezTo>
                  <a:cubicBezTo>
                    <a:pt x="4811766" y="0"/>
                    <a:pt x="6199592" y="108946"/>
                    <a:pt x="6199592" y="2433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4" name="Google Shape;564;p34"/>
            <p:cNvSpPr/>
            <p:nvPr/>
          </p:nvSpPr>
          <p:spPr>
            <a:xfrm>
              <a:off x="2506589" y="4999275"/>
              <a:ext cx="4262024" cy="696560"/>
            </a:xfrm>
            <a:custGeom>
              <a:rect b="b" l="l" r="r" t="t"/>
              <a:pathLst>
                <a:path extrusionOk="0" h="696560" w="4262024">
                  <a:moveTo>
                    <a:pt x="4262024" y="0"/>
                  </a:moveTo>
                  <a:lnTo>
                    <a:pt x="4262024" y="696561"/>
                  </a:lnTo>
                  <a:lnTo>
                    <a:pt x="348355" y="696561"/>
                  </a:lnTo>
                  <a:cubicBezTo>
                    <a:pt x="155912" y="696561"/>
                    <a:pt x="0" y="540635"/>
                    <a:pt x="0" y="348378"/>
                  </a:cubicBezTo>
                  <a:cubicBezTo>
                    <a:pt x="0" y="252152"/>
                    <a:pt x="38935" y="165109"/>
                    <a:pt x="102006" y="102015"/>
                  </a:cubicBezTo>
                  <a:cubicBezTo>
                    <a:pt x="165094" y="38930"/>
                    <a:pt x="252121" y="0"/>
                    <a:pt x="348346" y="0"/>
                  </a:cubicBezTo>
                  <a:lnTo>
                    <a:pt x="42620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5" name="Google Shape;565;p34"/>
            <p:cNvSpPr/>
            <p:nvPr/>
          </p:nvSpPr>
          <p:spPr>
            <a:xfrm>
              <a:off x="2483180" y="4975856"/>
              <a:ext cx="4308840" cy="743398"/>
            </a:xfrm>
            <a:custGeom>
              <a:rect b="b" l="l" r="r" t="t"/>
              <a:pathLst>
                <a:path extrusionOk="0" h="743398" w="4308840">
                  <a:moveTo>
                    <a:pt x="4285425" y="743399"/>
                  </a:moveTo>
                  <a:lnTo>
                    <a:pt x="371763" y="743399"/>
                  </a:lnTo>
                  <a:cubicBezTo>
                    <a:pt x="166770" y="743399"/>
                    <a:pt x="0" y="576703"/>
                    <a:pt x="0" y="371797"/>
                  </a:cubicBezTo>
                  <a:cubicBezTo>
                    <a:pt x="0" y="272464"/>
                    <a:pt x="38657" y="179091"/>
                    <a:pt x="108866" y="108884"/>
                  </a:cubicBezTo>
                  <a:cubicBezTo>
                    <a:pt x="179075" y="38669"/>
                    <a:pt x="272447" y="0"/>
                    <a:pt x="371763" y="0"/>
                  </a:cubicBezTo>
                  <a:lnTo>
                    <a:pt x="4285425" y="0"/>
                  </a:lnTo>
                  <a:cubicBezTo>
                    <a:pt x="4298359" y="0"/>
                    <a:pt x="4308841" y="10483"/>
                    <a:pt x="4308841" y="23419"/>
                  </a:cubicBezTo>
                  <a:lnTo>
                    <a:pt x="4308841" y="719980"/>
                  </a:lnTo>
                  <a:cubicBezTo>
                    <a:pt x="4308841" y="732915"/>
                    <a:pt x="4298359" y="743399"/>
                    <a:pt x="4285425" y="743399"/>
                  </a:cubicBezTo>
                  <a:close/>
                  <a:moveTo>
                    <a:pt x="371763" y="46837"/>
                  </a:moveTo>
                  <a:cubicBezTo>
                    <a:pt x="284965" y="46837"/>
                    <a:pt x="203350" y="80641"/>
                    <a:pt x="141979" y="142001"/>
                  </a:cubicBezTo>
                  <a:cubicBezTo>
                    <a:pt x="80625" y="203361"/>
                    <a:pt x="46833" y="284975"/>
                    <a:pt x="46833" y="371797"/>
                  </a:cubicBezTo>
                  <a:cubicBezTo>
                    <a:pt x="46833" y="550872"/>
                    <a:pt x="192598" y="696561"/>
                    <a:pt x="371763" y="696561"/>
                  </a:cubicBezTo>
                  <a:lnTo>
                    <a:pt x="4262008" y="696561"/>
                  </a:lnTo>
                  <a:lnTo>
                    <a:pt x="4262008" y="46837"/>
                  </a:lnTo>
                  <a:lnTo>
                    <a:pt x="371763" y="4683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6" name="Google Shape;566;p34"/>
            <p:cNvSpPr/>
            <p:nvPr/>
          </p:nvSpPr>
          <p:spPr>
            <a:xfrm>
              <a:off x="4759176" y="5158594"/>
              <a:ext cx="2009436" cy="377921"/>
            </a:xfrm>
            <a:custGeom>
              <a:rect b="b" l="l" r="r" t="t"/>
              <a:pathLst>
                <a:path extrusionOk="0" h="377921" w="2009436">
                  <a:moveTo>
                    <a:pt x="2009436" y="0"/>
                  </a:moveTo>
                  <a:lnTo>
                    <a:pt x="2009436" y="377922"/>
                  </a:lnTo>
                  <a:lnTo>
                    <a:pt x="188845" y="377922"/>
                  </a:lnTo>
                  <a:cubicBezTo>
                    <a:pt x="84648" y="377922"/>
                    <a:pt x="0" y="293274"/>
                    <a:pt x="0" y="189059"/>
                  </a:cubicBezTo>
                  <a:cubicBezTo>
                    <a:pt x="0" y="136751"/>
                    <a:pt x="21160" y="89636"/>
                    <a:pt x="55296" y="55301"/>
                  </a:cubicBezTo>
                  <a:cubicBezTo>
                    <a:pt x="89636" y="21162"/>
                    <a:pt x="136747" y="0"/>
                    <a:pt x="188845" y="0"/>
                  </a:cubicBezTo>
                  <a:lnTo>
                    <a:pt x="20094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7" name="Google Shape;567;p34"/>
            <p:cNvSpPr/>
            <p:nvPr/>
          </p:nvSpPr>
          <p:spPr>
            <a:xfrm>
              <a:off x="4735760" y="5135167"/>
              <a:ext cx="2056261" cy="424767"/>
            </a:xfrm>
            <a:custGeom>
              <a:rect b="b" l="l" r="r" t="t"/>
              <a:pathLst>
                <a:path extrusionOk="0" h="424767" w="2056261">
                  <a:moveTo>
                    <a:pt x="2032845" y="424767"/>
                  </a:moveTo>
                  <a:lnTo>
                    <a:pt x="212262" y="424767"/>
                  </a:lnTo>
                  <a:cubicBezTo>
                    <a:pt x="95220" y="424767"/>
                    <a:pt x="0" y="329531"/>
                    <a:pt x="0" y="212478"/>
                  </a:cubicBezTo>
                  <a:cubicBezTo>
                    <a:pt x="0" y="155885"/>
                    <a:pt x="22043" y="102514"/>
                    <a:pt x="62090" y="62218"/>
                  </a:cubicBezTo>
                  <a:cubicBezTo>
                    <a:pt x="102497" y="22053"/>
                    <a:pt x="155789" y="0"/>
                    <a:pt x="212262" y="0"/>
                  </a:cubicBezTo>
                  <a:lnTo>
                    <a:pt x="2032845" y="0"/>
                  </a:lnTo>
                  <a:cubicBezTo>
                    <a:pt x="2045779" y="0"/>
                    <a:pt x="2056261" y="10483"/>
                    <a:pt x="2056261" y="23419"/>
                  </a:cubicBezTo>
                  <a:lnTo>
                    <a:pt x="2056261" y="401349"/>
                  </a:lnTo>
                  <a:cubicBezTo>
                    <a:pt x="2056261" y="414285"/>
                    <a:pt x="2045779" y="424767"/>
                    <a:pt x="2032845" y="424767"/>
                  </a:cubicBezTo>
                  <a:close/>
                  <a:moveTo>
                    <a:pt x="212262" y="46837"/>
                  </a:moveTo>
                  <a:cubicBezTo>
                    <a:pt x="168250" y="46837"/>
                    <a:pt x="126682" y="64066"/>
                    <a:pt x="95203" y="95335"/>
                  </a:cubicBezTo>
                  <a:cubicBezTo>
                    <a:pt x="64052" y="126693"/>
                    <a:pt x="46833" y="168330"/>
                    <a:pt x="46833" y="212478"/>
                  </a:cubicBezTo>
                  <a:cubicBezTo>
                    <a:pt x="46833" y="303708"/>
                    <a:pt x="121048" y="377930"/>
                    <a:pt x="212262" y="377930"/>
                  </a:cubicBezTo>
                  <a:lnTo>
                    <a:pt x="2009428" y="377930"/>
                  </a:lnTo>
                  <a:lnTo>
                    <a:pt x="2009428" y="46837"/>
                  </a:lnTo>
                  <a:lnTo>
                    <a:pt x="212262" y="4683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8" name="Google Shape;568;p34"/>
            <p:cNvSpPr/>
            <p:nvPr/>
          </p:nvSpPr>
          <p:spPr>
            <a:xfrm>
              <a:off x="2831527" y="4975856"/>
              <a:ext cx="46833" cy="743398"/>
            </a:xfrm>
            <a:custGeom>
              <a:rect b="b" l="l" r="r" t="t"/>
              <a:pathLst>
                <a:path extrusionOk="0" h="743398" w="46833">
                  <a:moveTo>
                    <a:pt x="23417" y="743399"/>
                  </a:moveTo>
                  <a:cubicBezTo>
                    <a:pt x="10482" y="743399"/>
                    <a:pt x="0" y="732915"/>
                    <a:pt x="0" y="719980"/>
                  </a:cubicBezTo>
                  <a:lnTo>
                    <a:pt x="0" y="23419"/>
                  </a:lnTo>
                  <a:cubicBezTo>
                    <a:pt x="0" y="10483"/>
                    <a:pt x="10482" y="0"/>
                    <a:pt x="23417" y="0"/>
                  </a:cubicBezTo>
                  <a:cubicBezTo>
                    <a:pt x="36351" y="0"/>
                    <a:pt x="46833" y="10483"/>
                    <a:pt x="46833" y="23419"/>
                  </a:cubicBezTo>
                  <a:lnTo>
                    <a:pt x="46833" y="719980"/>
                  </a:lnTo>
                  <a:cubicBezTo>
                    <a:pt x="46833" y="732915"/>
                    <a:pt x="36351" y="743399"/>
                    <a:pt x="23417" y="74339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9" name="Google Shape;569;p34"/>
            <p:cNvSpPr/>
            <p:nvPr/>
          </p:nvSpPr>
          <p:spPr>
            <a:xfrm>
              <a:off x="2942240" y="4975856"/>
              <a:ext cx="46833" cy="743398"/>
            </a:xfrm>
            <a:custGeom>
              <a:rect b="b" l="l" r="r" t="t"/>
              <a:pathLst>
                <a:path extrusionOk="0" h="743398" w="46833">
                  <a:moveTo>
                    <a:pt x="23417" y="743399"/>
                  </a:moveTo>
                  <a:cubicBezTo>
                    <a:pt x="10482" y="743399"/>
                    <a:pt x="0" y="732915"/>
                    <a:pt x="0" y="719980"/>
                  </a:cubicBezTo>
                  <a:lnTo>
                    <a:pt x="0" y="23419"/>
                  </a:lnTo>
                  <a:cubicBezTo>
                    <a:pt x="0" y="10483"/>
                    <a:pt x="10482" y="0"/>
                    <a:pt x="23417" y="0"/>
                  </a:cubicBezTo>
                  <a:cubicBezTo>
                    <a:pt x="36351" y="0"/>
                    <a:pt x="46833" y="10483"/>
                    <a:pt x="46833" y="23419"/>
                  </a:cubicBezTo>
                  <a:lnTo>
                    <a:pt x="46833" y="719980"/>
                  </a:lnTo>
                  <a:cubicBezTo>
                    <a:pt x="46833" y="732915"/>
                    <a:pt x="36351" y="743399"/>
                    <a:pt x="23417" y="74339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0" name="Google Shape;570;p34"/>
            <p:cNvSpPr/>
            <p:nvPr/>
          </p:nvSpPr>
          <p:spPr>
            <a:xfrm>
              <a:off x="4415916" y="4975856"/>
              <a:ext cx="46833" cy="743398"/>
            </a:xfrm>
            <a:custGeom>
              <a:rect b="b" l="l" r="r" t="t"/>
              <a:pathLst>
                <a:path extrusionOk="0" h="743398" w="46833">
                  <a:moveTo>
                    <a:pt x="23417" y="743399"/>
                  </a:moveTo>
                  <a:cubicBezTo>
                    <a:pt x="10482" y="743399"/>
                    <a:pt x="0" y="732915"/>
                    <a:pt x="0" y="719980"/>
                  </a:cubicBezTo>
                  <a:lnTo>
                    <a:pt x="0" y="23419"/>
                  </a:lnTo>
                  <a:cubicBezTo>
                    <a:pt x="0" y="10483"/>
                    <a:pt x="10482" y="0"/>
                    <a:pt x="23417" y="0"/>
                  </a:cubicBezTo>
                  <a:cubicBezTo>
                    <a:pt x="36351" y="0"/>
                    <a:pt x="46833" y="10483"/>
                    <a:pt x="46833" y="23419"/>
                  </a:cubicBezTo>
                  <a:lnTo>
                    <a:pt x="46833" y="719980"/>
                  </a:lnTo>
                  <a:cubicBezTo>
                    <a:pt x="46833" y="732915"/>
                    <a:pt x="36351" y="743399"/>
                    <a:pt x="23417" y="74339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1" name="Google Shape;571;p34"/>
            <p:cNvSpPr/>
            <p:nvPr/>
          </p:nvSpPr>
          <p:spPr>
            <a:xfrm>
              <a:off x="4526630" y="4975856"/>
              <a:ext cx="46833" cy="743398"/>
            </a:xfrm>
            <a:custGeom>
              <a:rect b="b" l="l" r="r" t="t"/>
              <a:pathLst>
                <a:path extrusionOk="0" h="743398" w="46833">
                  <a:moveTo>
                    <a:pt x="23417" y="743399"/>
                  </a:moveTo>
                  <a:cubicBezTo>
                    <a:pt x="10482" y="743399"/>
                    <a:pt x="0" y="732915"/>
                    <a:pt x="0" y="719980"/>
                  </a:cubicBezTo>
                  <a:lnTo>
                    <a:pt x="0" y="23419"/>
                  </a:lnTo>
                  <a:cubicBezTo>
                    <a:pt x="0" y="10483"/>
                    <a:pt x="10482" y="0"/>
                    <a:pt x="23417" y="0"/>
                  </a:cubicBezTo>
                  <a:cubicBezTo>
                    <a:pt x="36351" y="0"/>
                    <a:pt x="46833" y="10483"/>
                    <a:pt x="46833" y="23419"/>
                  </a:cubicBezTo>
                  <a:lnTo>
                    <a:pt x="46833" y="719980"/>
                  </a:lnTo>
                  <a:cubicBezTo>
                    <a:pt x="46833" y="732915"/>
                    <a:pt x="36351" y="743399"/>
                    <a:pt x="23417" y="74339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2" name="Google Shape;572;p34"/>
            <p:cNvSpPr/>
            <p:nvPr/>
          </p:nvSpPr>
          <p:spPr>
            <a:xfrm>
              <a:off x="2092449" y="6219413"/>
              <a:ext cx="5506627" cy="437630"/>
            </a:xfrm>
            <a:custGeom>
              <a:rect b="b" l="l" r="r" t="t"/>
              <a:pathLst>
                <a:path extrusionOk="0" h="437630" w="5506627">
                  <a:moveTo>
                    <a:pt x="5287833" y="437630"/>
                  </a:moveTo>
                  <a:lnTo>
                    <a:pt x="218795" y="437630"/>
                  </a:lnTo>
                  <a:cubicBezTo>
                    <a:pt x="97959" y="437630"/>
                    <a:pt x="0" y="339662"/>
                    <a:pt x="0" y="218815"/>
                  </a:cubicBezTo>
                  <a:lnTo>
                    <a:pt x="0" y="218815"/>
                  </a:lnTo>
                  <a:cubicBezTo>
                    <a:pt x="0" y="97968"/>
                    <a:pt x="97959" y="0"/>
                    <a:pt x="218795" y="0"/>
                  </a:cubicBezTo>
                  <a:lnTo>
                    <a:pt x="5287833" y="0"/>
                  </a:lnTo>
                  <a:cubicBezTo>
                    <a:pt x="5408669" y="0"/>
                    <a:pt x="5506628" y="97968"/>
                    <a:pt x="5506628" y="218815"/>
                  </a:cubicBezTo>
                  <a:lnTo>
                    <a:pt x="5506628" y="218815"/>
                  </a:lnTo>
                  <a:cubicBezTo>
                    <a:pt x="5506628" y="339662"/>
                    <a:pt x="5408669" y="437630"/>
                    <a:pt x="5287833" y="43763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3" name="Google Shape;573;p34"/>
            <p:cNvSpPr/>
            <p:nvPr/>
          </p:nvSpPr>
          <p:spPr>
            <a:xfrm>
              <a:off x="2069040" y="6196003"/>
              <a:ext cx="5553444" cy="484458"/>
            </a:xfrm>
            <a:custGeom>
              <a:rect b="b" l="l" r="r" t="t"/>
              <a:pathLst>
                <a:path extrusionOk="0" h="484458" w="5553444">
                  <a:moveTo>
                    <a:pt x="5311241" y="484459"/>
                  </a:moveTo>
                  <a:lnTo>
                    <a:pt x="242203" y="484459"/>
                  </a:lnTo>
                  <a:cubicBezTo>
                    <a:pt x="108645" y="484459"/>
                    <a:pt x="0" y="375796"/>
                    <a:pt x="0" y="242233"/>
                  </a:cubicBezTo>
                  <a:cubicBezTo>
                    <a:pt x="0" y="108671"/>
                    <a:pt x="108645" y="0"/>
                    <a:pt x="242203" y="0"/>
                  </a:cubicBezTo>
                  <a:lnTo>
                    <a:pt x="5311241" y="0"/>
                  </a:lnTo>
                  <a:cubicBezTo>
                    <a:pt x="5444799" y="0"/>
                    <a:pt x="5553445" y="108663"/>
                    <a:pt x="5553445" y="242233"/>
                  </a:cubicBezTo>
                  <a:cubicBezTo>
                    <a:pt x="5553445" y="375804"/>
                    <a:pt x="5444799" y="484459"/>
                    <a:pt x="5311241" y="484459"/>
                  </a:cubicBezTo>
                  <a:close/>
                  <a:moveTo>
                    <a:pt x="242203" y="46829"/>
                  </a:moveTo>
                  <a:cubicBezTo>
                    <a:pt x="134474" y="46829"/>
                    <a:pt x="46833" y="134494"/>
                    <a:pt x="46833" y="242233"/>
                  </a:cubicBezTo>
                  <a:cubicBezTo>
                    <a:pt x="46833" y="349973"/>
                    <a:pt x="134474" y="437622"/>
                    <a:pt x="242203" y="437622"/>
                  </a:cubicBezTo>
                  <a:lnTo>
                    <a:pt x="5311241" y="437622"/>
                  </a:lnTo>
                  <a:cubicBezTo>
                    <a:pt x="5418971" y="437622"/>
                    <a:pt x="5506611" y="349973"/>
                    <a:pt x="5506611" y="242233"/>
                  </a:cubicBezTo>
                  <a:cubicBezTo>
                    <a:pt x="5506611" y="134494"/>
                    <a:pt x="5418971" y="46829"/>
                    <a:pt x="5311241" y="46829"/>
                  </a:cubicBezTo>
                  <a:lnTo>
                    <a:pt x="242203" y="4682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4" name="Google Shape;574;p34"/>
            <p:cNvSpPr/>
            <p:nvPr/>
          </p:nvSpPr>
          <p:spPr>
            <a:xfrm>
              <a:off x="2692973" y="6195994"/>
              <a:ext cx="46833" cy="484467"/>
            </a:xfrm>
            <a:custGeom>
              <a:rect b="b" l="l" r="r" t="t"/>
              <a:pathLst>
                <a:path extrusionOk="0" h="484467" w="46833">
                  <a:moveTo>
                    <a:pt x="23417" y="484467"/>
                  </a:moveTo>
                  <a:cubicBezTo>
                    <a:pt x="10482" y="484467"/>
                    <a:pt x="0" y="473985"/>
                    <a:pt x="0" y="461049"/>
                  </a:cubicBezTo>
                  <a:lnTo>
                    <a:pt x="0" y="23419"/>
                  </a:lnTo>
                  <a:cubicBezTo>
                    <a:pt x="0" y="10483"/>
                    <a:pt x="10482" y="0"/>
                    <a:pt x="23417" y="0"/>
                  </a:cubicBezTo>
                  <a:cubicBezTo>
                    <a:pt x="36351" y="0"/>
                    <a:pt x="46833" y="10483"/>
                    <a:pt x="46833" y="23419"/>
                  </a:cubicBezTo>
                  <a:lnTo>
                    <a:pt x="46833" y="461049"/>
                  </a:lnTo>
                  <a:cubicBezTo>
                    <a:pt x="46833" y="473985"/>
                    <a:pt x="36351" y="484467"/>
                    <a:pt x="23417" y="48446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Google Shape;575;p34"/>
            <p:cNvSpPr/>
            <p:nvPr/>
          </p:nvSpPr>
          <p:spPr>
            <a:xfrm>
              <a:off x="2809574" y="6195994"/>
              <a:ext cx="46833" cy="484467"/>
            </a:xfrm>
            <a:custGeom>
              <a:rect b="b" l="l" r="r" t="t"/>
              <a:pathLst>
                <a:path extrusionOk="0" h="484467" w="46833">
                  <a:moveTo>
                    <a:pt x="23417" y="484467"/>
                  </a:moveTo>
                  <a:cubicBezTo>
                    <a:pt x="10482" y="484467"/>
                    <a:pt x="0" y="473985"/>
                    <a:pt x="0" y="461049"/>
                  </a:cubicBezTo>
                  <a:lnTo>
                    <a:pt x="0" y="23419"/>
                  </a:lnTo>
                  <a:cubicBezTo>
                    <a:pt x="0" y="10483"/>
                    <a:pt x="10482" y="0"/>
                    <a:pt x="23417" y="0"/>
                  </a:cubicBezTo>
                  <a:cubicBezTo>
                    <a:pt x="36351" y="0"/>
                    <a:pt x="46833" y="10483"/>
                    <a:pt x="46833" y="23419"/>
                  </a:cubicBezTo>
                  <a:lnTo>
                    <a:pt x="46833" y="461049"/>
                  </a:lnTo>
                  <a:cubicBezTo>
                    <a:pt x="46833" y="473985"/>
                    <a:pt x="36351" y="484467"/>
                    <a:pt x="23417" y="48446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Google Shape;576;p34"/>
            <p:cNvSpPr/>
            <p:nvPr/>
          </p:nvSpPr>
          <p:spPr>
            <a:xfrm>
              <a:off x="6784499" y="6195994"/>
              <a:ext cx="46833" cy="484467"/>
            </a:xfrm>
            <a:custGeom>
              <a:rect b="b" l="l" r="r" t="t"/>
              <a:pathLst>
                <a:path extrusionOk="0" h="484467" w="46833">
                  <a:moveTo>
                    <a:pt x="23417" y="484467"/>
                  </a:moveTo>
                  <a:cubicBezTo>
                    <a:pt x="10482" y="484467"/>
                    <a:pt x="0" y="473985"/>
                    <a:pt x="0" y="461049"/>
                  </a:cubicBezTo>
                  <a:lnTo>
                    <a:pt x="0" y="23419"/>
                  </a:lnTo>
                  <a:cubicBezTo>
                    <a:pt x="0" y="10483"/>
                    <a:pt x="10482" y="0"/>
                    <a:pt x="23417" y="0"/>
                  </a:cubicBezTo>
                  <a:cubicBezTo>
                    <a:pt x="36351" y="0"/>
                    <a:pt x="46833" y="10483"/>
                    <a:pt x="46833" y="23419"/>
                  </a:cubicBezTo>
                  <a:lnTo>
                    <a:pt x="46833" y="461049"/>
                  </a:lnTo>
                  <a:cubicBezTo>
                    <a:pt x="46833" y="473985"/>
                    <a:pt x="36351" y="484467"/>
                    <a:pt x="23417" y="48446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" name="Google Shape;577;p34"/>
            <p:cNvSpPr/>
            <p:nvPr/>
          </p:nvSpPr>
          <p:spPr>
            <a:xfrm>
              <a:off x="6901100" y="6195994"/>
              <a:ext cx="46833" cy="484467"/>
            </a:xfrm>
            <a:custGeom>
              <a:rect b="b" l="l" r="r" t="t"/>
              <a:pathLst>
                <a:path extrusionOk="0" h="484467" w="46833">
                  <a:moveTo>
                    <a:pt x="23417" y="484467"/>
                  </a:moveTo>
                  <a:cubicBezTo>
                    <a:pt x="10482" y="484467"/>
                    <a:pt x="0" y="473985"/>
                    <a:pt x="0" y="461049"/>
                  </a:cubicBezTo>
                  <a:lnTo>
                    <a:pt x="0" y="23419"/>
                  </a:lnTo>
                  <a:cubicBezTo>
                    <a:pt x="0" y="10483"/>
                    <a:pt x="10482" y="0"/>
                    <a:pt x="23417" y="0"/>
                  </a:cubicBezTo>
                  <a:cubicBezTo>
                    <a:pt x="36351" y="0"/>
                    <a:pt x="46833" y="10483"/>
                    <a:pt x="46833" y="23419"/>
                  </a:cubicBezTo>
                  <a:lnTo>
                    <a:pt x="46833" y="461049"/>
                  </a:lnTo>
                  <a:cubicBezTo>
                    <a:pt x="46833" y="473985"/>
                    <a:pt x="36351" y="484467"/>
                    <a:pt x="23417" y="48446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578;p34"/>
            <p:cNvSpPr/>
            <p:nvPr/>
          </p:nvSpPr>
          <p:spPr>
            <a:xfrm>
              <a:off x="5029808" y="5238221"/>
              <a:ext cx="1762212" cy="46837"/>
            </a:xfrm>
            <a:custGeom>
              <a:rect b="b" l="l" r="r" t="t"/>
              <a:pathLst>
                <a:path extrusionOk="0" h="46837" w="1762212">
                  <a:moveTo>
                    <a:pt x="1738797" y="46838"/>
                  </a:moveTo>
                  <a:lnTo>
                    <a:pt x="23417" y="46838"/>
                  </a:lnTo>
                  <a:cubicBezTo>
                    <a:pt x="10482" y="46838"/>
                    <a:pt x="0" y="36355"/>
                    <a:pt x="0" y="23419"/>
                  </a:cubicBezTo>
                  <a:cubicBezTo>
                    <a:pt x="0" y="10483"/>
                    <a:pt x="10482" y="0"/>
                    <a:pt x="23417" y="0"/>
                  </a:cubicBezTo>
                  <a:lnTo>
                    <a:pt x="1738797" y="0"/>
                  </a:lnTo>
                  <a:cubicBezTo>
                    <a:pt x="1751731" y="0"/>
                    <a:pt x="1762213" y="10483"/>
                    <a:pt x="1762213" y="23419"/>
                  </a:cubicBezTo>
                  <a:cubicBezTo>
                    <a:pt x="1762213" y="36355"/>
                    <a:pt x="1751731" y="46838"/>
                    <a:pt x="1738797" y="468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579;p34"/>
            <p:cNvSpPr/>
            <p:nvPr/>
          </p:nvSpPr>
          <p:spPr>
            <a:xfrm>
              <a:off x="5029808" y="5375594"/>
              <a:ext cx="1762212" cy="46837"/>
            </a:xfrm>
            <a:custGeom>
              <a:rect b="b" l="l" r="r" t="t"/>
              <a:pathLst>
                <a:path extrusionOk="0" h="46837" w="1762212">
                  <a:moveTo>
                    <a:pt x="1738797" y="46838"/>
                  </a:moveTo>
                  <a:lnTo>
                    <a:pt x="23417" y="46838"/>
                  </a:lnTo>
                  <a:cubicBezTo>
                    <a:pt x="10482" y="46838"/>
                    <a:pt x="0" y="36355"/>
                    <a:pt x="0" y="23419"/>
                  </a:cubicBezTo>
                  <a:cubicBezTo>
                    <a:pt x="0" y="10483"/>
                    <a:pt x="10482" y="0"/>
                    <a:pt x="23417" y="0"/>
                  </a:cubicBezTo>
                  <a:lnTo>
                    <a:pt x="1738797" y="0"/>
                  </a:lnTo>
                  <a:cubicBezTo>
                    <a:pt x="1751731" y="0"/>
                    <a:pt x="1762213" y="10483"/>
                    <a:pt x="1762213" y="23419"/>
                  </a:cubicBezTo>
                  <a:cubicBezTo>
                    <a:pt x="1762213" y="36355"/>
                    <a:pt x="1751731" y="46838"/>
                    <a:pt x="1738797" y="468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Google Shape;580;p34"/>
            <p:cNvSpPr/>
            <p:nvPr/>
          </p:nvSpPr>
          <p:spPr>
            <a:xfrm>
              <a:off x="1995553" y="5698420"/>
              <a:ext cx="5506496" cy="521075"/>
            </a:xfrm>
            <a:custGeom>
              <a:rect b="b" l="l" r="r" t="t"/>
              <a:pathLst>
                <a:path extrusionOk="0" h="521075" w="5506496">
                  <a:moveTo>
                    <a:pt x="5506489" y="260542"/>
                  </a:moveTo>
                  <a:cubicBezTo>
                    <a:pt x="5506489" y="332417"/>
                    <a:pt x="5477349" y="397497"/>
                    <a:pt x="5430221" y="444613"/>
                  </a:cubicBezTo>
                  <a:cubicBezTo>
                    <a:pt x="5383110" y="491933"/>
                    <a:pt x="5317831" y="521076"/>
                    <a:pt x="5245963" y="521076"/>
                  </a:cubicBezTo>
                  <a:lnTo>
                    <a:pt x="0" y="521076"/>
                  </a:lnTo>
                  <a:lnTo>
                    <a:pt x="0" y="0"/>
                  </a:lnTo>
                  <a:lnTo>
                    <a:pt x="5245979" y="0"/>
                  </a:lnTo>
                  <a:cubicBezTo>
                    <a:pt x="5389913" y="0"/>
                    <a:pt x="5506497" y="116595"/>
                    <a:pt x="5506497" y="2605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1" name="Google Shape;581;p34"/>
            <p:cNvSpPr/>
            <p:nvPr/>
          </p:nvSpPr>
          <p:spPr>
            <a:xfrm>
              <a:off x="1972136" y="5675009"/>
              <a:ext cx="5553321" cy="567913"/>
            </a:xfrm>
            <a:custGeom>
              <a:rect b="b" l="l" r="r" t="t"/>
              <a:pathLst>
                <a:path extrusionOk="0" h="567913" w="5553321">
                  <a:moveTo>
                    <a:pt x="5269387" y="567913"/>
                  </a:moveTo>
                  <a:lnTo>
                    <a:pt x="23417" y="567913"/>
                  </a:lnTo>
                  <a:cubicBezTo>
                    <a:pt x="10482" y="567913"/>
                    <a:pt x="0" y="557431"/>
                    <a:pt x="0" y="544494"/>
                  </a:cubicBezTo>
                  <a:lnTo>
                    <a:pt x="0" y="23419"/>
                  </a:lnTo>
                  <a:cubicBezTo>
                    <a:pt x="0" y="10483"/>
                    <a:pt x="10482" y="0"/>
                    <a:pt x="23417" y="0"/>
                  </a:cubicBezTo>
                  <a:lnTo>
                    <a:pt x="5269387" y="0"/>
                  </a:lnTo>
                  <a:cubicBezTo>
                    <a:pt x="5425945" y="0"/>
                    <a:pt x="5553322" y="127381"/>
                    <a:pt x="5553322" y="283953"/>
                  </a:cubicBezTo>
                  <a:cubicBezTo>
                    <a:pt x="5553322" y="359737"/>
                    <a:pt x="5523798" y="430990"/>
                    <a:pt x="5470195" y="484590"/>
                  </a:cubicBezTo>
                  <a:cubicBezTo>
                    <a:pt x="5416706" y="538313"/>
                    <a:pt x="5345377" y="567913"/>
                    <a:pt x="5269387" y="567913"/>
                  </a:cubicBezTo>
                  <a:close/>
                  <a:moveTo>
                    <a:pt x="46825" y="521076"/>
                  </a:moveTo>
                  <a:lnTo>
                    <a:pt x="5269387" y="521076"/>
                  </a:lnTo>
                  <a:cubicBezTo>
                    <a:pt x="5332827" y="521076"/>
                    <a:pt x="5392374" y="496365"/>
                    <a:pt x="5437048" y="451506"/>
                  </a:cubicBezTo>
                  <a:cubicBezTo>
                    <a:pt x="5481846" y="406713"/>
                    <a:pt x="5506489" y="347226"/>
                    <a:pt x="5506489" y="283953"/>
                  </a:cubicBezTo>
                  <a:cubicBezTo>
                    <a:pt x="5506489" y="153203"/>
                    <a:pt x="5400133" y="46838"/>
                    <a:pt x="5269387" y="46838"/>
                  </a:cubicBezTo>
                  <a:lnTo>
                    <a:pt x="46833" y="46838"/>
                  </a:lnTo>
                  <a:lnTo>
                    <a:pt x="46833" y="52107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p34"/>
            <p:cNvSpPr/>
            <p:nvPr/>
          </p:nvSpPr>
          <p:spPr>
            <a:xfrm>
              <a:off x="1995553" y="5790459"/>
              <a:ext cx="1279605" cy="334207"/>
            </a:xfrm>
            <a:custGeom>
              <a:rect b="b" l="l" r="r" t="t"/>
              <a:pathLst>
                <a:path extrusionOk="0" h="334207" w="1279605">
                  <a:moveTo>
                    <a:pt x="1279606" y="167104"/>
                  </a:moveTo>
                  <a:cubicBezTo>
                    <a:pt x="1279606" y="213222"/>
                    <a:pt x="1261037" y="255153"/>
                    <a:pt x="1230696" y="285293"/>
                  </a:cubicBezTo>
                  <a:cubicBezTo>
                    <a:pt x="1200558" y="315442"/>
                    <a:pt x="1158835" y="334208"/>
                    <a:pt x="1112517" y="334208"/>
                  </a:cubicBezTo>
                  <a:lnTo>
                    <a:pt x="0" y="334208"/>
                  </a:lnTo>
                  <a:lnTo>
                    <a:pt x="0" y="0"/>
                  </a:lnTo>
                  <a:lnTo>
                    <a:pt x="1112517" y="0"/>
                  </a:lnTo>
                  <a:cubicBezTo>
                    <a:pt x="1204941" y="0"/>
                    <a:pt x="1279606" y="74868"/>
                    <a:pt x="1279606" y="16710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34"/>
            <p:cNvSpPr/>
            <p:nvPr/>
          </p:nvSpPr>
          <p:spPr>
            <a:xfrm>
              <a:off x="1972136" y="5767040"/>
              <a:ext cx="1326438" cy="381045"/>
            </a:xfrm>
            <a:custGeom>
              <a:rect b="b" l="l" r="r" t="t"/>
              <a:pathLst>
                <a:path extrusionOk="0" h="381045" w="1326438">
                  <a:moveTo>
                    <a:pt x="1135934" y="381045"/>
                  </a:moveTo>
                  <a:lnTo>
                    <a:pt x="23417" y="381045"/>
                  </a:lnTo>
                  <a:cubicBezTo>
                    <a:pt x="10482" y="381045"/>
                    <a:pt x="0" y="370563"/>
                    <a:pt x="0" y="357627"/>
                  </a:cubicBezTo>
                  <a:lnTo>
                    <a:pt x="0" y="23419"/>
                  </a:lnTo>
                  <a:cubicBezTo>
                    <a:pt x="0" y="10483"/>
                    <a:pt x="10482" y="0"/>
                    <a:pt x="23417" y="0"/>
                  </a:cubicBezTo>
                  <a:lnTo>
                    <a:pt x="1135934" y="0"/>
                  </a:lnTo>
                  <a:cubicBezTo>
                    <a:pt x="1240973" y="0"/>
                    <a:pt x="1326439" y="85465"/>
                    <a:pt x="1326439" y="190514"/>
                  </a:cubicBezTo>
                  <a:cubicBezTo>
                    <a:pt x="1326439" y="241678"/>
                    <a:pt x="1306612" y="289554"/>
                    <a:pt x="1270604" y="325320"/>
                  </a:cubicBezTo>
                  <a:cubicBezTo>
                    <a:pt x="1234694" y="361233"/>
                    <a:pt x="1186839" y="381037"/>
                    <a:pt x="1135926" y="381037"/>
                  </a:cubicBezTo>
                  <a:close/>
                  <a:moveTo>
                    <a:pt x="46833" y="334208"/>
                  </a:moveTo>
                  <a:lnTo>
                    <a:pt x="1135934" y="334208"/>
                  </a:lnTo>
                  <a:cubicBezTo>
                    <a:pt x="1174329" y="334208"/>
                    <a:pt x="1210427" y="319268"/>
                    <a:pt x="1237555" y="292154"/>
                  </a:cubicBezTo>
                  <a:cubicBezTo>
                    <a:pt x="1264700" y="265186"/>
                    <a:pt x="1279614" y="229110"/>
                    <a:pt x="1279614" y="190514"/>
                  </a:cubicBezTo>
                  <a:cubicBezTo>
                    <a:pt x="1279614" y="111288"/>
                    <a:pt x="1215169" y="46837"/>
                    <a:pt x="1135934" y="46837"/>
                  </a:cubicBezTo>
                  <a:lnTo>
                    <a:pt x="46833" y="46837"/>
                  </a:lnTo>
                  <a:lnTo>
                    <a:pt x="46833" y="33420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34"/>
            <p:cNvSpPr/>
            <p:nvPr/>
          </p:nvSpPr>
          <p:spPr>
            <a:xfrm>
              <a:off x="3466342" y="5675017"/>
              <a:ext cx="46833" cy="567815"/>
            </a:xfrm>
            <a:custGeom>
              <a:rect b="b" l="l" r="r" t="t"/>
              <a:pathLst>
                <a:path extrusionOk="0" h="567815" w="46833">
                  <a:moveTo>
                    <a:pt x="23417" y="567815"/>
                  </a:moveTo>
                  <a:cubicBezTo>
                    <a:pt x="10482" y="567815"/>
                    <a:pt x="0" y="557332"/>
                    <a:pt x="0" y="544396"/>
                  </a:cubicBezTo>
                  <a:lnTo>
                    <a:pt x="0" y="23419"/>
                  </a:lnTo>
                  <a:cubicBezTo>
                    <a:pt x="0" y="10483"/>
                    <a:pt x="10482" y="0"/>
                    <a:pt x="23417" y="0"/>
                  </a:cubicBezTo>
                  <a:cubicBezTo>
                    <a:pt x="36351" y="0"/>
                    <a:pt x="46833" y="10483"/>
                    <a:pt x="46833" y="23419"/>
                  </a:cubicBezTo>
                  <a:lnTo>
                    <a:pt x="46833" y="544396"/>
                  </a:lnTo>
                  <a:cubicBezTo>
                    <a:pt x="46833" y="557332"/>
                    <a:pt x="36351" y="567815"/>
                    <a:pt x="23417" y="5678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34"/>
            <p:cNvSpPr/>
            <p:nvPr/>
          </p:nvSpPr>
          <p:spPr>
            <a:xfrm>
              <a:off x="3576124" y="5675017"/>
              <a:ext cx="46833" cy="567815"/>
            </a:xfrm>
            <a:custGeom>
              <a:rect b="b" l="l" r="r" t="t"/>
              <a:pathLst>
                <a:path extrusionOk="0" h="567815" w="46833">
                  <a:moveTo>
                    <a:pt x="23417" y="567815"/>
                  </a:moveTo>
                  <a:cubicBezTo>
                    <a:pt x="10482" y="567815"/>
                    <a:pt x="0" y="557332"/>
                    <a:pt x="0" y="544396"/>
                  </a:cubicBezTo>
                  <a:lnTo>
                    <a:pt x="0" y="23419"/>
                  </a:lnTo>
                  <a:cubicBezTo>
                    <a:pt x="0" y="10483"/>
                    <a:pt x="10482" y="0"/>
                    <a:pt x="23417" y="0"/>
                  </a:cubicBezTo>
                  <a:cubicBezTo>
                    <a:pt x="36351" y="0"/>
                    <a:pt x="46833" y="10483"/>
                    <a:pt x="46833" y="23419"/>
                  </a:cubicBezTo>
                  <a:lnTo>
                    <a:pt x="46833" y="544396"/>
                  </a:lnTo>
                  <a:cubicBezTo>
                    <a:pt x="46833" y="557332"/>
                    <a:pt x="36351" y="567815"/>
                    <a:pt x="23417" y="5678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34"/>
            <p:cNvSpPr/>
            <p:nvPr/>
          </p:nvSpPr>
          <p:spPr>
            <a:xfrm>
              <a:off x="6988658" y="5675017"/>
              <a:ext cx="46833" cy="567815"/>
            </a:xfrm>
            <a:custGeom>
              <a:rect b="b" l="l" r="r" t="t"/>
              <a:pathLst>
                <a:path extrusionOk="0" h="567815" w="46833">
                  <a:moveTo>
                    <a:pt x="23417" y="567815"/>
                  </a:moveTo>
                  <a:cubicBezTo>
                    <a:pt x="10482" y="567815"/>
                    <a:pt x="0" y="557332"/>
                    <a:pt x="0" y="544396"/>
                  </a:cubicBezTo>
                  <a:lnTo>
                    <a:pt x="0" y="23419"/>
                  </a:lnTo>
                  <a:cubicBezTo>
                    <a:pt x="0" y="10483"/>
                    <a:pt x="10482" y="0"/>
                    <a:pt x="23417" y="0"/>
                  </a:cubicBezTo>
                  <a:cubicBezTo>
                    <a:pt x="36352" y="0"/>
                    <a:pt x="46833" y="10483"/>
                    <a:pt x="46833" y="23419"/>
                  </a:cubicBezTo>
                  <a:lnTo>
                    <a:pt x="46833" y="544396"/>
                  </a:lnTo>
                  <a:cubicBezTo>
                    <a:pt x="46833" y="557332"/>
                    <a:pt x="36352" y="567815"/>
                    <a:pt x="23417" y="5678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34"/>
            <p:cNvSpPr/>
            <p:nvPr/>
          </p:nvSpPr>
          <p:spPr>
            <a:xfrm>
              <a:off x="7098448" y="5675017"/>
              <a:ext cx="46833" cy="567815"/>
            </a:xfrm>
            <a:custGeom>
              <a:rect b="b" l="l" r="r" t="t"/>
              <a:pathLst>
                <a:path extrusionOk="0" h="567815" w="46833">
                  <a:moveTo>
                    <a:pt x="23417" y="567815"/>
                  </a:moveTo>
                  <a:cubicBezTo>
                    <a:pt x="10482" y="567815"/>
                    <a:pt x="0" y="557332"/>
                    <a:pt x="0" y="544396"/>
                  </a:cubicBezTo>
                  <a:lnTo>
                    <a:pt x="0" y="23419"/>
                  </a:lnTo>
                  <a:cubicBezTo>
                    <a:pt x="0" y="10483"/>
                    <a:pt x="10482" y="0"/>
                    <a:pt x="23417" y="0"/>
                  </a:cubicBezTo>
                  <a:cubicBezTo>
                    <a:pt x="36351" y="0"/>
                    <a:pt x="46833" y="10483"/>
                    <a:pt x="46833" y="23419"/>
                  </a:cubicBezTo>
                  <a:lnTo>
                    <a:pt x="46833" y="544396"/>
                  </a:lnTo>
                  <a:cubicBezTo>
                    <a:pt x="46833" y="557332"/>
                    <a:pt x="36351" y="567815"/>
                    <a:pt x="23417" y="5678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34"/>
            <p:cNvSpPr/>
            <p:nvPr/>
          </p:nvSpPr>
          <p:spPr>
            <a:xfrm>
              <a:off x="1973837" y="5869776"/>
              <a:ext cx="1015236" cy="46837"/>
            </a:xfrm>
            <a:custGeom>
              <a:rect b="b" l="l" r="r" t="t"/>
              <a:pathLst>
                <a:path extrusionOk="0" h="46837" w="1015236">
                  <a:moveTo>
                    <a:pt x="991820" y="46837"/>
                  </a:moveTo>
                  <a:lnTo>
                    <a:pt x="23417" y="46837"/>
                  </a:lnTo>
                  <a:cubicBezTo>
                    <a:pt x="10482" y="46837"/>
                    <a:pt x="0" y="36355"/>
                    <a:pt x="0" y="23418"/>
                  </a:cubicBezTo>
                  <a:cubicBezTo>
                    <a:pt x="0" y="10483"/>
                    <a:pt x="10482" y="0"/>
                    <a:pt x="23417" y="0"/>
                  </a:cubicBezTo>
                  <a:lnTo>
                    <a:pt x="991820" y="0"/>
                  </a:lnTo>
                  <a:cubicBezTo>
                    <a:pt x="1004755" y="0"/>
                    <a:pt x="1015237" y="10483"/>
                    <a:pt x="1015237" y="23418"/>
                  </a:cubicBezTo>
                  <a:cubicBezTo>
                    <a:pt x="1015237" y="36355"/>
                    <a:pt x="1004755" y="46837"/>
                    <a:pt x="991820" y="468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34"/>
            <p:cNvSpPr/>
            <p:nvPr/>
          </p:nvSpPr>
          <p:spPr>
            <a:xfrm>
              <a:off x="1973837" y="6007140"/>
              <a:ext cx="1015236" cy="46837"/>
            </a:xfrm>
            <a:custGeom>
              <a:rect b="b" l="l" r="r" t="t"/>
              <a:pathLst>
                <a:path extrusionOk="0" h="46837" w="1015236">
                  <a:moveTo>
                    <a:pt x="991820" y="46838"/>
                  </a:moveTo>
                  <a:lnTo>
                    <a:pt x="23417" y="46838"/>
                  </a:lnTo>
                  <a:cubicBezTo>
                    <a:pt x="10482" y="46838"/>
                    <a:pt x="0" y="36355"/>
                    <a:pt x="0" y="23419"/>
                  </a:cubicBezTo>
                  <a:cubicBezTo>
                    <a:pt x="0" y="10483"/>
                    <a:pt x="10482" y="0"/>
                    <a:pt x="23417" y="0"/>
                  </a:cubicBezTo>
                  <a:lnTo>
                    <a:pt x="991820" y="0"/>
                  </a:lnTo>
                  <a:cubicBezTo>
                    <a:pt x="1004755" y="0"/>
                    <a:pt x="1015237" y="10483"/>
                    <a:pt x="1015237" y="23419"/>
                  </a:cubicBezTo>
                  <a:cubicBezTo>
                    <a:pt x="1015237" y="36355"/>
                    <a:pt x="1004755" y="46838"/>
                    <a:pt x="991820" y="468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0" name="Google Shape;590;p34"/>
            <p:cNvSpPr/>
            <p:nvPr/>
          </p:nvSpPr>
          <p:spPr>
            <a:xfrm>
              <a:off x="2676335" y="3693546"/>
              <a:ext cx="3893065" cy="1305704"/>
            </a:xfrm>
            <a:custGeom>
              <a:rect b="b" l="l" r="r" t="t"/>
              <a:pathLst>
                <a:path extrusionOk="0" h="1305704" w="3893065">
                  <a:moveTo>
                    <a:pt x="3859527" y="531111"/>
                  </a:moveTo>
                  <a:cubicBezTo>
                    <a:pt x="3759328" y="267977"/>
                    <a:pt x="2272603" y="326867"/>
                    <a:pt x="2272603" y="326867"/>
                  </a:cubicBezTo>
                  <a:lnTo>
                    <a:pt x="2196458" y="223502"/>
                  </a:lnTo>
                  <a:cubicBezTo>
                    <a:pt x="2179738" y="149247"/>
                    <a:pt x="2157147" y="107889"/>
                    <a:pt x="2126118" y="113425"/>
                  </a:cubicBezTo>
                  <a:cubicBezTo>
                    <a:pt x="2007940" y="135584"/>
                    <a:pt x="283966" y="-67057"/>
                    <a:pt x="210307" y="23380"/>
                  </a:cubicBezTo>
                  <a:cubicBezTo>
                    <a:pt x="103902" y="154146"/>
                    <a:pt x="4480" y="611130"/>
                    <a:pt x="1299" y="668435"/>
                  </a:cubicBezTo>
                  <a:cubicBezTo>
                    <a:pt x="1095" y="670029"/>
                    <a:pt x="1095" y="671631"/>
                    <a:pt x="899" y="673030"/>
                  </a:cubicBezTo>
                  <a:cubicBezTo>
                    <a:pt x="-17865" y="1017418"/>
                    <a:pt x="259610" y="1305704"/>
                    <a:pt x="604367" y="1305704"/>
                  </a:cubicBezTo>
                  <a:lnTo>
                    <a:pt x="1794083" y="1305704"/>
                  </a:lnTo>
                  <a:cubicBezTo>
                    <a:pt x="2063726" y="1305704"/>
                    <a:pt x="3540451" y="1305083"/>
                    <a:pt x="3540451" y="1305083"/>
                  </a:cubicBezTo>
                  <a:cubicBezTo>
                    <a:pt x="3743858" y="1227623"/>
                    <a:pt x="3893065" y="917831"/>
                    <a:pt x="3893065" y="712394"/>
                  </a:cubicBezTo>
                  <a:cubicBezTo>
                    <a:pt x="3893065" y="652105"/>
                    <a:pt x="3882281" y="590811"/>
                    <a:pt x="3859527" y="53111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1" name="Google Shape;591;p34"/>
            <p:cNvSpPr/>
            <p:nvPr/>
          </p:nvSpPr>
          <p:spPr>
            <a:xfrm>
              <a:off x="2652913" y="3670240"/>
              <a:ext cx="3939903" cy="1352421"/>
            </a:xfrm>
            <a:custGeom>
              <a:rect b="b" l="l" r="r" t="t"/>
              <a:pathLst>
                <a:path extrusionOk="0" h="1352421" w="3939903">
                  <a:moveTo>
                    <a:pt x="1817505" y="1352421"/>
                  </a:moveTo>
                  <a:lnTo>
                    <a:pt x="627788" y="1352421"/>
                  </a:lnTo>
                  <a:cubicBezTo>
                    <a:pt x="455630" y="1352421"/>
                    <a:pt x="288992" y="1280709"/>
                    <a:pt x="170617" y="1155684"/>
                  </a:cubicBezTo>
                  <a:cubicBezTo>
                    <a:pt x="51841" y="1030258"/>
                    <a:pt x="-8401" y="866678"/>
                    <a:pt x="945" y="695060"/>
                  </a:cubicBezTo>
                  <a:cubicBezTo>
                    <a:pt x="945" y="694979"/>
                    <a:pt x="1125" y="692812"/>
                    <a:pt x="1125" y="692730"/>
                  </a:cubicBezTo>
                  <a:cubicBezTo>
                    <a:pt x="1198" y="691708"/>
                    <a:pt x="1272" y="690661"/>
                    <a:pt x="1402" y="689598"/>
                  </a:cubicBezTo>
                  <a:cubicBezTo>
                    <a:pt x="5278" y="632850"/>
                    <a:pt x="102697" y="170649"/>
                    <a:pt x="215561" y="31902"/>
                  </a:cubicBezTo>
                  <a:cubicBezTo>
                    <a:pt x="262174" y="-25377"/>
                    <a:pt x="660607" y="-1770"/>
                    <a:pt x="1536113" y="72771"/>
                  </a:cubicBezTo>
                  <a:cubicBezTo>
                    <a:pt x="1828714" y="97694"/>
                    <a:pt x="2105200" y="121235"/>
                    <a:pt x="2145231" y="113704"/>
                  </a:cubicBezTo>
                  <a:cubicBezTo>
                    <a:pt x="2208981" y="102436"/>
                    <a:pt x="2232250" y="195629"/>
                    <a:pt x="2241636" y="236857"/>
                  </a:cubicBezTo>
                  <a:lnTo>
                    <a:pt x="2307512" y="326297"/>
                  </a:lnTo>
                  <a:cubicBezTo>
                    <a:pt x="2510240" y="318790"/>
                    <a:pt x="3804007" y="281242"/>
                    <a:pt x="3904819" y="546077"/>
                  </a:cubicBezTo>
                  <a:cubicBezTo>
                    <a:pt x="3928105" y="607142"/>
                    <a:pt x="3939903" y="670938"/>
                    <a:pt x="3939903" y="735683"/>
                  </a:cubicBezTo>
                  <a:cubicBezTo>
                    <a:pt x="3939903" y="955136"/>
                    <a:pt x="3779291" y="1271396"/>
                    <a:pt x="3572204" y="1350254"/>
                  </a:cubicBezTo>
                  <a:cubicBezTo>
                    <a:pt x="3569530" y="1351268"/>
                    <a:pt x="3566718" y="1351792"/>
                    <a:pt x="3563881" y="1351792"/>
                  </a:cubicBezTo>
                  <a:cubicBezTo>
                    <a:pt x="3563881" y="1351792"/>
                    <a:pt x="2087139" y="1352413"/>
                    <a:pt x="1817497" y="1352413"/>
                  </a:cubicBezTo>
                  <a:close/>
                  <a:moveTo>
                    <a:pt x="3563872" y="1328381"/>
                  </a:moveTo>
                  <a:lnTo>
                    <a:pt x="3564052" y="1328381"/>
                  </a:lnTo>
                  <a:lnTo>
                    <a:pt x="3563872" y="1328381"/>
                  </a:lnTo>
                  <a:close/>
                  <a:moveTo>
                    <a:pt x="409517" y="46057"/>
                  </a:moveTo>
                  <a:cubicBezTo>
                    <a:pt x="323904" y="46057"/>
                    <a:pt x="266008" y="50808"/>
                    <a:pt x="251005" y="62386"/>
                  </a:cubicBezTo>
                  <a:cubicBezTo>
                    <a:pt x="152735" y="183355"/>
                    <a:pt x="51531" y="631566"/>
                    <a:pt x="48113" y="693041"/>
                  </a:cubicBezTo>
                  <a:cubicBezTo>
                    <a:pt x="48080" y="693670"/>
                    <a:pt x="48023" y="694300"/>
                    <a:pt x="47933" y="694921"/>
                  </a:cubicBezTo>
                  <a:cubicBezTo>
                    <a:pt x="47802" y="697015"/>
                    <a:pt x="47696" y="698225"/>
                    <a:pt x="47549" y="699369"/>
                  </a:cubicBezTo>
                  <a:cubicBezTo>
                    <a:pt x="39062" y="856253"/>
                    <a:pt x="94799" y="1007493"/>
                    <a:pt x="204613" y="1123475"/>
                  </a:cubicBezTo>
                  <a:cubicBezTo>
                    <a:pt x="315818" y="1240912"/>
                    <a:pt x="466096" y="1305583"/>
                    <a:pt x="627796" y="1305583"/>
                  </a:cubicBezTo>
                  <a:lnTo>
                    <a:pt x="1817513" y="1305583"/>
                  </a:lnTo>
                  <a:cubicBezTo>
                    <a:pt x="2078579" y="1305583"/>
                    <a:pt x="3471171" y="1304995"/>
                    <a:pt x="3559474" y="1304962"/>
                  </a:cubicBezTo>
                  <a:cubicBezTo>
                    <a:pt x="3747673" y="1230053"/>
                    <a:pt x="3893095" y="938807"/>
                    <a:pt x="3893095" y="735692"/>
                  </a:cubicBezTo>
                  <a:cubicBezTo>
                    <a:pt x="3893095" y="676662"/>
                    <a:pt x="3882318" y="618483"/>
                    <a:pt x="3861085" y="562757"/>
                  </a:cubicBezTo>
                  <a:lnTo>
                    <a:pt x="3861085" y="562757"/>
                  </a:lnTo>
                  <a:cubicBezTo>
                    <a:pt x="3783812" y="359806"/>
                    <a:pt x="2705782" y="357402"/>
                    <a:pt x="2296981" y="373576"/>
                  </a:cubicBezTo>
                  <a:cubicBezTo>
                    <a:pt x="2289320" y="373911"/>
                    <a:pt x="2281814" y="370329"/>
                    <a:pt x="2277186" y="364066"/>
                  </a:cubicBezTo>
                  <a:lnTo>
                    <a:pt x="2201050" y="260701"/>
                  </a:lnTo>
                  <a:cubicBezTo>
                    <a:pt x="2199128" y="258093"/>
                    <a:pt x="2197779" y="255124"/>
                    <a:pt x="2197060" y="251960"/>
                  </a:cubicBezTo>
                  <a:cubicBezTo>
                    <a:pt x="2179971" y="176078"/>
                    <a:pt x="2161387" y="158318"/>
                    <a:pt x="2153685" y="159790"/>
                  </a:cubicBezTo>
                  <a:cubicBezTo>
                    <a:pt x="2109599" y="168065"/>
                    <a:pt x="1899585" y="150746"/>
                    <a:pt x="1532164" y="119461"/>
                  </a:cubicBezTo>
                  <a:cubicBezTo>
                    <a:pt x="1188486" y="90187"/>
                    <a:pt x="670435" y="46073"/>
                    <a:pt x="409533" y="46073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2" name="Google Shape;592;p34"/>
            <p:cNvSpPr/>
            <p:nvPr/>
          </p:nvSpPr>
          <p:spPr>
            <a:xfrm>
              <a:off x="2833088" y="3693553"/>
              <a:ext cx="3736393" cy="1259856"/>
            </a:xfrm>
            <a:custGeom>
              <a:rect b="b" l="l" r="r" t="t"/>
              <a:pathLst>
                <a:path extrusionOk="0" h="1259856" w="3736393">
                  <a:moveTo>
                    <a:pt x="3736394" y="712444"/>
                  </a:moveTo>
                  <a:cubicBezTo>
                    <a:pt x="3736394" y="889107"/>
                    <a:pt x="3625876" y="1143328"/>
                    <a:pt x="3465329" y="1259857"/>
                  </a:cubicBezTo>
                  <a:cubicBezTo>
                    <a:pt x="3564424" y="1130964"/>
                    <a:pt x="3626612" y="954677"/>
                    <a:pt x="3626612" y="822039"/>
                  </a:cubicBezTo>
                  <a:cubicBezTo>
                    <a:pt x="3626612" y="761718"/>
                    <a:pt x="3615754" y="700456"/>
                    <a:pt x="3593090" y="640879"/>
                  </a:cubicBezTo>
                  <a:cubicBezTo>
                    <a:pt x="3492866" y="377663"/>
                    <a:pt x="2006068" y="436488"/>
                    <a:pt x="2006068" y="436488"/>
                  </a:cubicBezTo>
                  <a:lnTo>
                    <a:pt x="1930013" y="333263"/>
                  </a:lnTo>
                  <a:cubicBezTo>
                    <a:pt x="1913342" y="258885"/>
                    <a:pt x="1890669" y="217674"/>
                    <a:pt x="1859583" y="223103"/>
                  </a:cubicBezTo>
                  <a:cubicBezTo>
                    <a:pt x="1752050" y="243333"/>
                    <a:pt x="310401" y="76785"/>
                    <a:pt x="0" y="115756"/>
                  </a:cubicBezTo>
                  <a:cubicBezTo>
                    <a:pt x="17244" y="77913"/>
                    <a:pt x="35403" y="45876"/>
                    <a:pt x="53579" y="23397"/>
                  </a:cubicBezTo>
                  <a:cubicBezTo>
                    <a:pt x="127189" y="-67088"/>
                    <a:pt x="1851145" y="135618"/>
                    <a:pt x="1969348" y="113319"/>
                  </a:cubicBezTo>
                  <a:cubicBezTo>
                    <a:pt x="2000442" y="107890"/>
                    <a:pt x="2022919" y="149290"/>
                    <a:pt x="2039778" y="223479"/>
                  </a:cubicBezTo>
                  <a:lnTo>
                    <a:pt x="2115833" y="326893"/>
                  </a:lnTo>
                  <a:cubicBezTo>
                    <a:pt x="2115833" y="326893"/>
                    <a:pt x="3602631" y="267880"/>
                    <a:pt x="3702855" y="531096"/>
                  </a:cubicBezTo>
                  <a:cubicBezTo>
                    <a:pt x="3725519" y="590861"/>
                    <a:pt x="3736385" y="652122"/>
                    <a:pt x="3736385" y="71244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3" name="Google Shape;593;p34"/>
            <p:cNvSpPr/>
            <p:nvPr/>
          </p:nvSpPr>
          <p:spPr>
            <a:xfrm>
              <a:off x="2652913" y="3670240"/>
              <a:ext cx="3939903" cy="1352421"/>
            </a:xfrm>
            <a:custGeom>
              <a:rect b="b" l="l" r="r" t="t"/>
              <a:pathLst>
                <a:path extrusionOk="0" h="1352421" w="3939903">
                  <a:moveTo>
                    <a:pt x="1817505" y="1352421"/>
                  </a:moveTo>
                  <a:lnTo>
                    <a:pt x="627788" y="1352421"/>
                  </a:lnTo>
                  <a:cubicBezTo>
                    <a:pt x="455630" y="1352421"/>
                    <a:pt x="288992" y="1280709"/>
                    <a:pt x="170617" y="1155684"/>
                  </a:cubicBezTo>
                  <a:cubicBezTo>
                    <a:pt x="51841" y="1030258"/>
                    <a:pt x="-8401" y="866678"/>
                    <a:pt x="945" y="695060"/>
                  </a:cubicBezTo>
                  <a:cubicBezTo>
                    <a:pt x="945" y="694979"/>
                    <a:pt x="1125" y="692812"/>
                    <a:pt x="1125" y="692730"/>
                  </a:cubicBezTo>
                  <a:cubicBezTo>
                    <a:pt x="1198" y="691708"/>
                    <a:pt x="1272" y="690661"/>
                    <a:pt x="1402" y="689598"/>
                  </a:cubicBezTo>
                  <a:cubicBezTo>
                    <a:pt x="5278" y="632850"/>
                    <a:pt x="102697" y="170649"/>
                    <a:pt x="215561" y="31902"/>
                  </a:cubicBezTo>
                  <a:cubicBezTo>
                    <a:pt x="262174" y="-25377"/>
                    <a:pt x="660607" y="-1770"/>
                    <a:pt x="1536113" y="72771"/>
                  </a:cubicBezTo>
                  <a:cubicBezTo>
                    <a:pt x="1828714" y="97694"/>
                    <a:pt x="2105200" y="121235"/>
                    <a:pt x="2145231" y="113704"/>
                  </a:cubicBezTo>
                  <a:cubicBezTo>
                    <a:pt x="2208981" y="102436"/>
                    <a:pt x="2232250" y="195629"/>
                    <a:pt x="2241636" y="236857"/>
                  </a:cubicBezTo>
                  <a:lnTo>
                    <a:pt x="2307512" y="326297"/>
                  </a:lnTo>
                  <a:cubicBezTo>
                    <a:pt x="2510240" y="318790"/>
                    <a:pt x="3804007" y="281242"/>
                    <a:pt x="3904819" y="546077"/>
                  </a:cubicBezTo>
                  <a:cubicBezTo>
                    <a:pt x="3928105" y="607142"/>
                    <a:pt x="3939903" y="670938"/>
                    <a:pt x="3939903" y="735683"/>
                  </a:cubicBezTo>
                  <a:cubicBezTo>
                    <a:pt x="3939903" y="955136"/>
                    <a:pt x="3779291" y="1271396"/>
                    <a:pt x="3572204" y="1350254"/>
                  </a:cubicBezTo>
                  <a:cubicBezTo>
                    <a:pt x="3569530" y="1351268"/>
                    <a:pt x="3566718" y="1351792"/>
                    <a:pt x="3563881" y="1351792"/>
                  </a:cubicBezTo>
                  <a:cubicBezTo>
                    <a:pt x="3563881" y="1351792"/>
                    <a:pt x="2087139" y="1352413"/>
                    <a:pt x="1817497" y="1352413"/>
                  </a:cubicBezTo>
                  <a:close/>
                  <a:moveTo>
                    <a:pt x="3563872" y="1328381"/>
                  </a:moveTo>
                  <a:lnTo>
                    <a:pt x="3564052" y="1328381"/>
                  </a:lnTo>
                  <a:lnTo>
                    <a:pt x="3563872" y="1328381"/>
                  </a:lnTo>
                  <a:close/>
                  <a:moveTo>
                    <a:pt x="409517" y="46057"/>
                  </a:moveTo>
                  <a:cubicBezTo>
                    <a:pt x="323904" y="46057"/>
                    <a:pt x="266008" y="50808"/>
                    <a:pt x="251005" y="62386"/>
                  </a:cubicBezTo>
                  <a:cubicBezTo>
                    <a:pt x="152735" y="183355"/>
                    <a:pt x="51531" y="631566"/>
                    <a:pt x="48113" y="693041"/>
                  </a:cubicBezTo>
                  <a:cubicBezTo>
                    <a:pt x="48080" y="693670"/>
                    <a:pt x="48023" y="694300"/>
                    <a:pt x="47933" y="694921"/>
                  </a:cubicBezTo>
                  <a:cubicBezTo>
                    <a:pt x="47802" y="697015"/>
                    <a:pt x="47696" y="698225"/>
                    <a:pt x="47549" y="699369"/>
                  </a:cubicBezTo>
                  <a:cubicBezTo>
                    <a:pt x="39062" y="856253"/>
                    <a:pt x="94799" y="1007493"/>
                    <a:pt x="204613" y="1123475"/>
                  </a:cubicBezTo>
                  <a:cubicBezTo>
                    <a:pt x="315818" y="1240912"/>
                    <a:pt x="466096" y="1305583"/>
                    <a:pt x="627796" y="1305583"/>
                  </a:cubicBezTo>
                  <a:lnTo>
                    <a:pt x="1817513" y="1305583"/>
                  </a:lnTo>
                  <a:cubicBezTo>
                    <a:pt x="2078579" y="1305583"/>
                    <a:pt x="3471171" y="1304995"/>
                    <a:pt x="3559474" y="1304962"/>
                  </a:cubicBezTo>
                  <a:cubicBezTo>
                    <a:pt x="3747673" y="1230053"/>
                    <a:pt x="3893095" y="938807"/>
                    <a:pt x="3893095" y="735692"/>
                  </a:cubicBezTo>
                  <a:cubicBezTo>
                    <a:pt x="3893095" y="676662"/>
                    <a:pt x="3882318" y="618483"/>
                    <a:pt x="3861085" y="562757"/>
                  </a:cubicBezTo>
                  <a:lnTo>
                    <a:pt x="3861085" y="562757"/>
                  </a:lnTo>
                  <a:cubicBezTo>
                    <a:pt x="3783812" y="359806"/>
                    <a:pt x="2705782" y="357402"/>
                    <a:pt x="2296981" y="373576"/>
                  </a:cubicBezTo>
                  <a:cubicBezTo>
                    <a:pt x="2289320" y="373911"/>
                    <a:pt x="2281814" y="370329"/>
                    <a:pt x="2277186" y="364066"/>
                  </a:cubicBezTo>
                  <a:lnTo>
                    <a:pt x="2201050" y="260701"/>
                  </a:lnTo>
                  <a:cubicBezTo>
                    <a:pt x="2199128" y="258093"/>
                    <a:pt x="2197779" y="255124"/>
                    <a:pt x="2197060" y="251960"/>
                  </a:cubicBezTo>
                  <a:cubicBezTo>
                    <a:pt x="2179971" y="176078"/>
                    <a:pt x="2161387" y="158318"/>
                    <a:pt x="2153685" y="159790"/>
                  </a:cubicBezTo>
                  <a:cubicBezTo>
                    <a:pt x="2109599" y="168065"/>
                    <a:pt x="1899585" y="150746"/>
                    <a:pt x="1532164" y="119461"/>
                  </a:cubicBezTo>
                  <a:cubicBezTo>
                    <a:pt x="1188486" y="90187"/>
                    <a:pt x="670435" y="46073"/>
                    <a:pt x="409533" y="460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4" name="Google Shape;594;p34"/>
            <p:cNvSpPr/>
            <p:nvPr/>
          </p:nvSpPr>
          <p:spPr>
            <a:xfrm>
              <a:off x="2689445" y="282954"/>
              <a:ext cx="3948602" cy="2635860"/>
            </a:xfrm>
            <a:custGeom>
              <a:rect b="b" l="l" r="r" t="t"/>
              <a:pathLst>
                <a:path extrusionOk="0" h="2635860" w="3948602">
                  <a:moveTo>
                    <a:pt x="908640" y="27589"/>
                  </a:moveTo>
                  <a:lnTo>
                    <a:pt x="5032" y="1873043"/>
                  </a:lnTo>
                  <a:cubicBezTo>
                    <a:pt x="-7494" y="1898620"/>
                    <a:pt x="4231" y="1929456"/>
                    <a:pt x="30591" y="1940249"/>
                  </a:cubicBezTo>
                  <a:lnTo>
                    <a:pt x="1720020" y="2632190"/>
                  </a:lnTo>
                  <a:cubicBezTo>
                    <a:pt x="1732129" y="2637145"/>
                    <a:pt x="1745709" y="2637080"/>
                    <a:pt x="1757769" y="2632010"/>
                  </a:cubicBezTo>
                  <a:lnTo>
                    <a:pt x="3223350" y="2015158"/>
                  </a:lnTo>
                  <a:cubicBezTo>
                    <a:pt x="3235958" y="2009851"/>
                    <a:pt x="3245786" y="1999540"/>
                    <a:pt x="3250487" y="1986694"/>
                  </a:cubicBezTo>
                  <a:lnTo>
                    <a:pt x="3945503" y="85932"/>
                  </a:lnTo>
                  <a:cubicBezTo>
                    <a:pt x="3959910" y="46527"/>
                    <a:pt x="3921580" y="8308"/>
                    <a:pt x="3882220" y="22838"/>
                  </a:cubicBezTo>
                  <a:lnTo>
                    <a:pt x="2472866" y="543260"/>
                  </a:lnTo>
                  <a:cubicBezTo>
                    <a:pt x="2461886" y="547316"/>
                    <a:pt x="2449818" y="547324"/>
                    <a:pt x="2438829" y="543284"/>
                  </a:cubicBezTo>
                  <a:lnTo>
                    <a:pt x="969838" y="3034"/>
                  </a:lnTo>
                  <a:cubicBezTo>
                    <a:pt x="946160" y="-5675"/>
                    <a:pt x="919735" y="4931"/>
                    <a:pt x="908640" y="2758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5" name="Google Shape;595;p34"/>
            <p:cNvSpPr/>
            <p:nvPr/>
          </p:nvSpPr>
          <p:spPr>
            <a:xfrm>
              <a:off x="2666063" y="259508"/>
              <a:ext cx="3995390" cy="2682693"/>
            </a:xfrm>
            <a:custGeom>
              <a:rect b="b" l="l" r="r" t="t"/>
              <a:pathLst>
                <a:path extrusionOk="0" h="2682693" w="3995390">
                  <a:moveTo>
                    <a:pt x="1762060" y="2682685"/>
                  </a:moveTo>
                  <a:cubicBezTo>
                    <a:pt x="1752673" y="2682685"/>
                    <a:pt x="1743287" y="2680894"/>
                    <a:pt x="1734530" y="2677305"/>
                  </a:cubicBezTo>
                  <a:lnTo>
                    <a:pt x="45093" y="1985364"/>
                  </a:lnTo>
                  <a:cubicBezTo>
                    <a:pt x="26566" y="1977767"/>
                    <a:pt x="11857" y="1962689"/>
                    <a:pt x="4736" y="1943964"/>
                  </a:cubicBezTo>
                  <a:cubicBezTo>
                    <a:pt x="-2402" y="1925247"/>
                    <a:pt x="-1429" y="1904183"/>
                    <a:pt x="7369" y="1886186"/>
                  </a:cubicBezTo>
                  <a:lnTo>
                    <a:pt x="910992" y="40740"/>
                  </a:lnTo>
                  <a:cubicBezTo>
                    <a:pt x="927435" y="7157"/>
                    <a:pt x="966329" y="-8362"/>
                    <a:pt x="1001306" y="4500"/>
                  </a:cubicBezTo>
                  <a:lnTo>
                    <a:pt x="2470305" y="544742"/>
                  </a:lnTo>
                  <a:cubicBezTo>
                    <a:pt x="2476053" y="546868"/>
                    <a:pt x="2482357" y="546876"/>
                    <a:pt x="2488138" y="544734"/>
                  </a:cubicBezTo>
                  <a:lnTo>
                    <a:pt x="3897499" y="24313"/>
                  </a:lnTo>
                  <a:cubicBezTo>
                    <a:pt x="3924391" y="14419"/>
                    <a:pt x="3953678" y="20813"/>
                    <a:pt x="3973930" y="41018"/>
                  </a:cubicBezTo>
                  <a:cubicBezTo>
                    <a:pt x="3994215" y="61240"/>
                    <a:pt x="4000715" y="90521"/>
                    <a:pt x="3990871" y="117432"/>
                  </a:cubicBezTo>
                  <a:lnTo>
                    <a:pt x="3295846" y="2018186"/>
                  </a:lnTo>
                  <a:cubicBezTo>
                    <a:pt x="3288929" y="2037091"/>
                    <a:pt x="3274335" y="2052398"/>
                    <a:pt x="3255824" y="2060199"/>
                  </a:cubicBezTo>
                  <a:lnTo>
                    <a:pt x="1790243" y="2677051"/>
                  </a:lnTo>
                  <a:cubicBezTo>
                    <a:pt x="1781298" y="2680813"/>
                    <a:pt x="1771675" y="2682693"/>
                    <a:pt x="1762051" y="2682693"/>
                  </a:cubicBezTo>
                  <a:close/>
                  <a:moveTo>
                    <a:pt x="976189" y="46848"/>
                  </a:moveTo>
                  <a:cubicBezTo>
                    <a:pt x="966607" y="46848"/>
                    <a:pt x="957515" y="52229"/>
                    <a:pt x="953067" y="61321"/>
                  </a:cubicBezTo>
                  <a:lnTo>
                    <a:pt x="953067" y="61321"/>
                  </a:lnTo>
                  <a:cubicBezTo>
                    <a:pt x="953067" y="61321"/>
                    <a:pt x="49443" y="1906783"/>
                    <a:pt x="49443" y="1906783"/>
                  </a:cubicBezTo>
                  <a:cubicBezTo>
                    <a:pt x="46263" y="1913268"/>
                    <a:pt x="45927" y="1920562"/>
                    <a:pt x="48495" y="1927316"/>
                  </a:cubicBezTo>
                  <a:cubicBezTo>
                    <a:pt x="51070" y="1934070"/>
                    <a:pt x="56156" y="1939287"/>
                    <a:pt x="62836" y="1942026"/>
                  </a:cubicBezTo>
                  <a:lnTo>
                    <a:pt x="1752273" y="2633967"/>
                  </a:lnTo>
                  <a:cubicBezTo>
                    <a:pt x="1758568" y="2636543"/>
                    <a:pt x="1765812" y="2636510"/>
                    <a:pt x="1772067" y="2633877"/>
                  </a:cubicBezTo>
                  <a:lnTo>
                    <a:pt x="3237648" y="2017017"/>
                  </a:lnTo>
                  <a:cubicBezTo>
                    <a:pt x="3244230" y="2014253"/>
                    <a:pt x="3249430" y="2008815"/>
                    <a:pt x="3251883" y="2002086"/>
                  </a:cubicBezTo>
                  <a:lnTo>
                    <a:pt x="3946908" y="101331"/>
                  </a:lnTo>
                  <a:cubicBezTo>
                    <a:pt x="3950456" y="91625"/>
                    <a:pt x="3948208" y="81478"/>
                    <a:pt x="3940890" y="74184"/>
                  </a:cubicBezTo>
                  <a:cubicBezTo>
                    <a:pt x="3933556" y="66865"/>
                    <a:pt x="3923369" y="64690"/>
                    <a:pt x="3913721" y="68247"/>
                  </a:cubicBezTo>
                  <a:lnTo>
                    <a:pt x="2504359" y="588677"/>
                  </a:lnTo>
                  <a:cubicBezTo>
                    <a:pt x="2488187" y="594654"/>
                    <a:pt x="2470354" y="594671"/>
                    <a:pt x="2454141" y="588693"/>
                  </a:cubicBezTo>
                  <a:lnTo>
                    <a:pt x="985142" y="48459"/>
                  </a:lnTo>
                  <a:cubicBezTo>
                    <a:pt x="982199" y="47372"/>
                    <a:pt x="979157" y="46848"/>
                    <a:pt x="976197" y="46848"/>
                  </a:cubicBezTo>
                  <a:close/>
                  <a:moveTo>
                    <a:pt x="932030" y="51027"/>
                  </a:moveTo>
                  <a:lnTo>
                    <a:pt x="932210" y="51027"/>
                  </a:lnTo>
                  <a:lnTo>
                    <a:pt x="932030" y="5102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6" name="Google Shape;596;p34"/>
            <p:cNvSpPr/>
            <p:nvPr/>
          </p:nvSpPr>
          <p:spPr>
            <a:xfrm>
              <a:off x="2871889" y="190047"/>
              <a:ext cx="3631929" cy="2653883"/>
            </a:xfrm>
            <a:custGeom>
              <a:rect b="b" l="l" r="r" t="t"/>
              <a:pathLst>
                <a:path extrusionOk="0" h="2653883" w="3631929">
                  <a:moveTo>
                    <a:pt x="888665" y="65589"/>
                  </a:moveTo>
                  <a:lnTo>
                    <a:pt x="5032" y="1911042"/>
                  </a:lnTo>
                  <a:cubicBezTo>
                    <a:pt x="-7494" y="1936620"/>
                    <a:pt x="4231" y="1967455"/>
                    <a:pt x="30591" y="1978249"/>
                  </a:cubicBezTo>
                  <a:lnTo>
                    <a:pt x="1420395" y="2650213"/>
                  </a:lnTo>
                  <a:cubicBezTo>
                    <a:pt x="1432504" y="2655169"/>
                    <a:pt x="1446085" y="2655103"/>
                    <a:pt x="1458145" y="2650034"/>
                  </a:cubicBezTo>
                  <a:lnTo>
                    <a:pt x="2903751" y="1993229"/>
                  </a:lnTo>
                  <a:cubicBezTo>
                    <a:pt x="2916359" y="1987922"/>
                    <a:pt x="2926195" y="1977611"/>
                    <a:pt x="2930888" y="1964757"/>
                  </a:cubicBezTo>
                  <a:lnTo>
                    <a:pt x="3629003" y="191260"/>
                  </a:lnTo>
                  <a:cubicBezTo>
                    <a:pt x="3643410" y="151855"/>
                    <a:pt x="3601981" y="-13630"/>
                    <a:pt x="3562621" y="901"/>
                  </a:cubicBezTo>
                  <a:lnTo>
                    <a:pt x="3467221" y="16764"/>
                  </a:lnTo>
                  <a:cubicBezTo>
                    <a:pt x="3011464" y="92540"/>
                    <a:pt x="2573123" y="249930"/>
                    <a:pt x="2173242" y="481370"/>
                  </a:cubicBezTo>
                  <a:lnTo>
                    <a:pt x="2173242" y="481370"/>
                  </a:lnTo>
                  <a:cubicBezTo>
                    <a:pt x="2162261" y="485426"/>
                    <a:pt x="2150193" y="485434"/>
                    <a:pt x="2139205" y="481394"/>
                  </a:cubicBezTo>
                  <a:lnTo>
                    <a:pt x="2139205" y="481394"/>
                  </a:lnTo>
                  <a:cubicBezTo>
                    <a:pt x="1834478" y="256144"/>
                    <a:pt x="1477718" y="111666"/>
                    <a:pt x="1102137" y="61410"/>
                  </a:cubicBezTo>
                  <a:lnTo>
                    <a:pt x="949864" y="41033"/>
                  </a:lnTo>
                  <a:cubicBezTo>
                    <a:pt x="926186" y="32325"/>
                    <a:pt x="899760" y="42930"/>
                    <a:pt x="888665" y="6558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7" name="Google Shape;597;p34"/>
            <p:cNvSpPr/>
            <p:nvPr/>
          </p:nvSpPr>
          <p:spPr>
            <a:xfrm>
              <a:off x="2848499" y="166699"/>
              <a:ext cx="3678424" cy="2700577"/>
            </a:xfrm>
            <a:custGeom>
              <a:rect b="b" l="l" r="r" t="t"/>
              <a:pathLst>
                <a:path extrusionOk="0" h="2700577" w="3678424">
                  <a:moveTo>
                    <a:pt x="1462255" y="2700578"/>
                  </a:moveTo>
                  <a:cubicBezTo>
                    <a:pt x="1452885" y="2700578"/>
                    <a:pt x="1443597" y="2698787"/>
                    <a:pt x="1434906" y="2695230"/>
                  </a:cubicBezTo>
                  <a:lnTo>
                    <a:pt x="43777" y="2022685"/>
                  </a:lnTo>
                  <a:cubicBezTo>
                    <a:pt x="26566" y="2015677"/>
                    <a:pt x="11857" y="2000582"/>
                    <a:pt x="4736" y="1981865"/>
                  </a:cubicBezTo>
                  <a:cubicBezTo>
                    <a:pt x="-2402" y="1963140"/>
                    <a:pt x="-1429" y="1942093"/>
                    <a:pt x="7369" y="1924095"/>
                  </a:cubicBezTo>
                  <a:lnTo>
                    <a:pt x="890953" y="78821"/>
                  </a:lnTo>
                  <a:cubicBezTo>
                    <a:pt x="890969" y="78764"/>
                    <a:pt x="891010" y="78699"/>
                    <a:pt x="891026" y="78650"/>
                  </a:cubicBezTo>
                  <a:cubicBezTo>
                    <a:pt x="907035" y="45942"/>
                    <a:pt x="944351" y="30275"/>
                    <a:pt x="978667" y="41486"/>
                  </a:cubicBezTo>
                  <a:lnTo>
                    <a:pt x="1128634" y="61552"/>
                  </a:lnTo>
                  <a:cubicBezTo>
                    <a:pt x="1505793" y="112020"/>
                    <a:pt x="1866976" y="257937"/>
                    <a:pt x="2173371" y="483596"/>
                  </a:cubicBezTo>
                  <a:cubicBezTo>
                    <a:pt x="2177819" y="484692"/>
                    <a:pt x="2182536" y="484610"/>
                    <a:pt x="2186911" y="483286"/>
                  </a:cubicBezTo>
                  <a:cubicBezTo>
                    <a:pt x="2590078" y="250267"/>
                    <a:pt x="3027381" y="93409"/>
                    <a:pt x="3486769" y="17028"/>
                  </a:cubicBezTo>
                  <a:lnTo>
                    <a:pt x="3580574" y="1435"/>
                  </a:lnTo>
                  <a:cubicBezTo>
                    <a:pt x="3589028" y="-961"/>
                    <a:pt x="3605691" y="-2400"/>
                    <a:pt x="3622689" y="14551"/>
                  </a:cubicBezTo>
                  <a:cubicBezTo>
                    <a:pt x="3661273" y="53007"/>
                    <a:pt x="3689203" y="182113"/>
                    <a:pt x="3674387" y="222654"/>
                  </a:cubicBezTo>
                  <a:lnTo>
                    <a:pt x="2976051" y="1996698"/>
                  </a:lnTo>
                  <a:cubicBezTo>
                    <a:pt x="2969371" y="2015039"/>
                    <a:pt x="2954777" y="2030363"/>
                    <a:pt x="2936225" y="2038172"/>
                  </a:cubicBezTo>
                  <a:lnTo>
                    <a:pt x="1491207" y="2694698"/>
                  </a:lnTo>
                  <a:cubicBezTo>
                    <a:pt x="1481894" y="2698631"/>
                    <a:pt x="1472034" y="2700578"/>
                    <a:pt x="1462247" y="2700578"/>
                  </a:cubicBezTo>
                  <a:close/>
                  <a:moveTo>
                    <a:pt x="933133" y="99149"/>
                  </a:moveTo>
                  <a:lnTo>
                    <a:pt x="49525" y="1944505"/>
                  </a:lnTo>
                  <a:cubicBezTo>
                    <a:pt x="46271" y="1951161"/>
                    <a:pt x="45936" y="1958455"/>
                    <a:pt x="48503" y="1965217"/>
                  </a:cubicBezTo>
                  <a:cubicBezTo>
                    <a:pt x="51078" y="1971971"/>
                    <a:pt x="56164" y="1977188"/>
                    <a:pt x="62844" y="1979927"/>
                  </a:cubicBezTo>
                  <a:lnTo>
                    <a:pt x="1453973" y="2652473"/>
                  </a:lnTo>
                  <a:cubicBezTo>
                    <a:pt x="1459001" y="2654492"/>
                    <a:pt x="1466196" y="2654427"/>
                    <a:pt x="1472451" y="2651794"/>
                  </a:cubicBezTo>
                  <a:lnTo>
                    <a:pt x="2917469" y="1995251"/>
                  </a:lnTo>
                  <a:cubicBezTo>
                    <a:pt x="2924656" y="1992217"/>
                    <a:pt x="2929831" y="1986780"/>
                    <a:pt x="2932268" y="1980083"/>
                  </a:cubicBezTo>
                  <a:lnTo>
                    <a:pt x="3630620" y="206022"/>
                  </a:lnTo>
                  <a:cubicBezTo>
                    <a:pt x="3640554" y="178817"/>
                    <a:pt x="3610720" y="64773"/>
                    <a:pt x="3589584" y="47397"/>
                  </a:cubicBezTo>
                  <a:lnTo>
                    <a:pt x="3494454" y="63212"/>
                  </a:lnTo>
                  <a:cubicBezTo>
                    <a:pt x="3039883" y="138799"/>
                    <a:pt x="2607166" y="294161"/>
                    <a:pt x="2208348" y="524988"/>
                  </a:cubicBezTo>
                  <a:cubicBezTo>
                    <a:pt x="2207196" y="525659"/>
                    <a:pt x="2205986" y="526223"/>
                    <a:pt x="2204727" y="526689"/>
                  </a:cubicBezTo>
                  <a:cubicBezTo>
                    <a:pt x="2188554" y="532666"/>
                    <a:pt x="2170722" y="532683"/>
                    <a:pt x="2154508" y="526705"/>
                  </a:cubicBezTo>
                  <a:cubicBezTo>
                    <a:pt x="2152423" y="525937"/>
                    <a:pt x="2150469" y="524882"/>
                    <a:pt x="2148671" y="523565"/>
                  </a:cubicBezTo>
                  <a:cubicBezTo>
                    <a:pt x="1847942" y="301267"/>
                    <a:pt x="1493071" y="157549"/>
                    <a:pt x="1122412" y="107956"/>
                  </a:cubicBezTo>
                  <a:lnTo>
                    <a:pt x="970139" y="87579"/>
                  </a:lnTo>
                  <a:cubicBezTo>
                    <a:pt x="968438" y="87358"/>
                    <a:pt x="966770" y="86941"/>
                    <a:pt x="965160" y="86352"/>
                  </a:cubicBezTo>
                  <a:cubicBezTo>
                    <a:pt x="952830" y="81798"/>
                    <a:pt x="938979" y="87276"/>
                    <a:pt x="933125" y="9914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8" name="Google Shape;598;p34"/>
            <p:cNvSpPr/>
            <p:nvPr/>
          </p:nvSpPr>
          <p:spPr>
            <a:xfrm>
              <a:off x="4694861" y="652523"/>
              <a:ext cx="184773" cy="135815"/>
            </a:xfrm>
            <a:custGeom>
              <a:rect b="b" l="l" r="r" t="t"/>
              <a:pathLst>
                <a:path extrusionOk="0" h="135815" w="184773">
                  <a:moveTo>
                    <a:pt x="161343" y="135816"/>
                  </a:moveTo>
                  <a:cubicBezTo>
                    <a:pt x="156494" y="135816"/>
                    <a:pt x="151613" y="134319"/>
                    <a:pt x="147402" y="131204"/>
                  </a:cubicBezTo>
                  <a:cubicBezTo>
                    <a:pt x="102000" y="97523"/>
                    <a:pt x="53286" y="68037"/>
                    <a:pt x="11588" y="43637"/>
                  </a:cubicBezTo>
                  <a:cubicBezTo>
                    <a:pt x="427" y="37104"/>
                    <a:pt x="-3317" y="22761"/>
                    <a:pt x="3207" y="11600"/>
                  </a:cubicBezTo>
                  <a:cubicBezTo>
                    <a:pt x="9740" y="422"/>
                    <a:pt x="24081" y="-3323"/>
                    <a:pt x="35258" y="3218"/>
                  </a:cubicBezTo>
                  <a:cubicBezTo>
                    <a:pt x="78011" y="28248"/>
                    <a:pt x="128098" y="58560"/>
                    <a:pt x="175316" y="93590"/>
                  </a:cubicBezTo>
                  <a:cubicBezTo>
                    <a:pt x="185691" y="101293"/>
                    <a:pt x="187866" y="115962"/>
                    <a:pt x="180164" y="126347"/>
                  </a:cubicBezTo>
                  <a:cubicBezTo>
                    <a:pt x="175569" y="132537"/>
                    <a:pt x="168497" y="135816"/>
                    <a:pt x="161343" y="13581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34"/>
            <p:cNvSpPr/>
            <p:nvPr/>
          </p:nvSpPr>
          <p:spPr>
            <a:xfrm>
              <a:off x="4342506" y="481201"/>
              <a:ext cx="328056" cy="178015"/>
            </a:xfrm>
            <a:custGeom>
              <a:rect b="b" l="l" r="r" t="t"/>
              <a:pathLst>
                <a:path extrusionOk="0" h="178015" w="328056">
                  <a:moveTo>
                    <a:pt x="304624" y="178015"/>
                  </a:moveTo>
                  <a:cubicBezTo>
                    <a:pt x="300838" y="178015"/>
                    <a:pt x="296996" y="177100"/>
                    <a:pt x="293447" y="175162"/>
                  </a:cubicBezTo>
                  <a:cubicBezTo>
                    <a:pt x="196731" y="122478"/>
                    <a:pt x="105665" y="79998"/>
                    <a:pt x="15040" y="45295"/>
                  </a:cubicBezTo>
                  <a:cubicBezTo>
                    <a:pt x="2964" y="40667"/>
                    <a:pt x="-3070" y="27126"/>
                    <a:pt x="1557" y="15041"/>
                  </a:cubicBezTo>
                  <a:cubicBezTo>
                    <a:pt x="6169" y="2972"/>
                    <a:pt x="19668" y="-3063"/>
                    <a:pt x="31793" y="1549"/>
                  </a:cubicBezTo>
                  <a:cubicBezTo>
                    <a:pt x="124380" y="37012"/>
                    <a:pt x="217286" y="80350"/>
                    <a:pt x="315833" y="134032"/>
                  </a:cubicBezTo>
                  <a:cubicBezTo>
                    <a:pt x="327190" y="140213"/>
                    <a:pt x="331385" y="154441"/>
                    <a:pt x="325204" y="165799"/>
                  </a:cubicBezTo>
                  <a:cubicBezTo>
                    <a:pt x="320960" y="173592"/>
                    <a:pt x="312907" y="178007"/>
                    <a:pt x="304624" y="1780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34"/>
            <p:cNvSpPr/>
            <p:nvPr/>
          </p:nvSpPr>
          <p:spPr>
            <a:xfrm>
              <a:off x="3810862" y="375836"/>
              <a:ext cx="485266" cy="119358"/>
            </a:xfrm>
            <a:custGeom>
              <a:rect b="b" l="l" r="r" t="t"/>
              <a:pathLst>
                <a:path extrusionOk="0" h="119358" w="485266">
                  <a:moveTo>
                    <a:pt x="461840" y="119359"/>
                  </a:moveTo>
                  <a:cubicBezTo>
                    <a:pt x="459477" y="119359"/>
                    <a:pt x="457065" y="118991"/>
                    <a:pt x="454670" y="118222"/>
                  </a:cubicBezTo>
                  <a:cubicBezTo>
                    <a:pt x="307498" y="70919"/>
                    <a:pt x="162395" y="46895"/>
                    <a:pt x="23400" y="46837"/>
                  </a:cubicBezTo>
                  <a:cubicBezTo>
                    <a:pt x="10466" y="46829"/>
                    <a:pt x="0" y="36346"/>
                    <a:pt x="0" y="23411"/>
                  </a:cubicBezTo>
                  <a:cubicBezTo>
                    <a:pt x="0" y="10475"/>
                    <a:pt x="10482" y="0"/>
                    <a:pt x="23417" y="0"/>
                  </a:cubicBezTo>
                  <a:lnTo>
                    <a:pt x="23433" y="0"/>
                  </a:lnTo>
                  <a:cubicBezTo>
                    <a:pt x="167277" y="74"/>
                    <a:pt x="317187" y="24842"/>
                    <a:pt x="469011" y="73642"/>
                  </a:cubicBezTo>
                  <a:cubicBezTo>
                    <a:pt x="481324" y="77591"/>
                    <a:pt x="488094" y="90780"/>
                    <a:pt x="484137" y="103095"/>
                  </a:cubicBezTo>
                  <a:cubicBezTo>
                    <a:pt x="480932" y="113030"/>
                    <a:pt x="471733" y="119359"/>
                    <a:pt x="461840" y="1193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34"/>
            <p:cNvSpPr/>
            <p:nvPr/>
          </p:nvSpPr>
          <p:spPr>
            <a:xfrm>
              <a:off x="4477636" y="718436"/>
              <a:ext cx="348222" cy="230456"/>
            </a:xfrm>
            <a:custGeom>
              <a:rect b="b" l="l" r="r" t="t"/>
              <a:pathLst>
                <a:path extrusionOk="0" h="230456" w="348222">
                  <a:moveTo>
                    <a:pt x="324792" y="230457"/>
                  </a:moveTo>
                  <a:cubicBezTo>
                    <a:pt x="319944" y="230457"/>
                    <a:pt x="315063" y="228960"/>
                    <a:pt x="310869" y="225845"/>
                  </a:cubicBezTo>
                  <a:cubicBezTo>
                    <a:pt x="218543" y="157379"/>
                    <a:pt x="118352" y="96347"/>
                    <a:pt x="13067" y="44439"/>
                  </a:cubicBezTo>
                  <a:cubicBezTo>
                    <a:pt x="1465" y="38724"/>
                    <a:pt x="-3301" y="24684"/>
                    <a:pt x="2422" y="13081"/>
                  </a:cubicBezTo>
                  <a:cubicBezTo>
                    <a:pt x="8129" y="1470"/>
                    <a:pt x="22159" y="-3314"/>
                    <a:pt x="33778" y="2434"/>
                  </a:cubicBezTo>
                  <a:cubicBezTo>
                    <a:pt x="141564" y="55576"/>
                    <a:pt x="244167" y="118089"/>
                    <a:pt x="338749" y="188231"/>
                  </a:cubicBezTo>
                  <a:cubicBezTo>
                    <a:pt x="349141" y="195934"/>
                    <a:pt x="351316" y="210595"/>
                    <a:pt x="343614" y="220988"/>
                  </a:cubicBezTo>
                  <a:cubicBezTo>
                    <a:pt x="339019" y="227178"/>
                    <a:pt x="331963" y="230457"/>
                    <a:pt x="324792" y="23045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34"/>
            <p:cNvSpPr/>
            <p:nvPr/>
          </p:nvSpPr>
          <p:spPr>
            <a:xfrm>
              <a:off x="4028964" y="564802"/>
              <a:ext cx="394573" cy="154219"/>
            </a:xfrm>
            <a:custGeom>
              <a:rect b="b" l="l" r="r" t="t"/>
              <a:pathLst>
                <a:path extrusionOk="0" h="154219" w="394573">
                  <a:moveTo>
                    <a:pt x="371131" y="154220"/>
                  </a:moveTo>
                  <a:cubicBezTo>
                    <a:pt x="368098" y="154220"/>
                    <a:pt x="364983" y="153615"/>
                    <a:pt x="362007" y="152356"/>
                  </a:cubicBezTo>
                  <a:cubicBezTo>
                    <a:pt x="247033" y="103572"/>
                    <a:pt x="131634" y="67929"/>
                    <a:pt x="19024" y="46440"/>
                  </a:cubicBezTo>
                  <a:cubicBezTo>
                    <a:pt x="6326" y="44003"/>
                    <a:pt x="-2014" y="31746"/>
                    <a:pt x="423" y="19039"/>
                  </a:cubicBezTo>
                  <a:cubicBezTo>
                    <a:pt x="2859" y="6348"/>
                    <a:pt x="15091" y="-2009"/>
                    <a:pt x="27805" y="420"/>
                  </a:cubicBezTo>
                  <a:cubicBezTo>
                    <a:pt x="143678" y="22547"/>
                    <a:pt x="262273" y="59155"/>
                    <a:pt x="380305" y="109230"/>
                  </a:cubicBezTo>
                  <a:cubicBezTo>
                    <a:pt x="392218" y="114284"/>
                    <a:pt x="397753" y="128029"/>
                    <a:pt x="392708" y="139935"/>
                  </a:cubicBezTo>
                  <a:cubicBezTo>
                    <a:pt x="388923" y="148856"/>
                    <a:pt x="380272" y="154212"/>
                    <a:pt x="371139" y="1542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34"/>
            <p:cNvSpPr/>
            <p:nvPr/>
          </p:nvSpPr>
          <p:spPr>
            <a:xfrm>
              <a:off x="3757079" y="536390"/>
              <a:ext cx="228480" cy="60599"/>
            </a:xfrm>
            <a:custGeom>
              <a:rect b="b" l="l" r="r" t="t"/>
              <a:pathLst>
                <a:path extrusionOk="0" h="60599" w="228480">
                  <a:moveTo>
                    <a:pt x="205091" y="60599"/>
                  </a:moveTo>
                  <a:cubicBezTo>
                    <a:pt x="204045" y="60599"/>
                    <a:pt x="202990" y="60534"/>
                    <a:pt x="201927" y="60387"/>
                  </a:cubicBezTo>
                  <a:cubicBezTo>
                    <a:pt x="133419" y="51163"/>
                    <a:pt x="76692" y="46870"/>
                    <a:pt x="23400" y="46838"/>
                  </a:cubicBezTo>
                  <a:cubicBezTo>
                    <a:pt x="10482" y="46829"/>
                    <a:pt x="0" y="36347"/>
                    <a:pt x="0" y="23411"/>
                  </a:cubicBezTo>
                  <a:cubicBezTo>
                    <a:pt x="0" y="10475"/>
                    <a:pt x="10482" y="0"/>
                    <a:pt x="23417" y="0"/>
                  </a:cubicBezTo>
                  <a:lnTo>
                    <a:pt x="23433" y="0"/>
                  </a:lnTo>
                  <a:cubicBezTo>
                    <a:pt x="78843" y="25"/>
                    <a:pt x="137548" y="4465"/>
                    <a:pt x="208182" y="13966"/>
                  </a:cubicBezTo>
                  <a:cubicBezTo>
                    <a:pt x="220986" y="15683"/>
                    <a:pt x="229988" y="27475"/>
                    <a:pt x="228271" y="40296"/>
                  </a:cubicBezTo>
                  <a:cubicBezTo>
                    <a:pt x="226677" y="52063"/>
                    <a:pt x="216636" y="60591"/>
                    <a:pt x="205091" y="605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34"/>
            <p:cNvSpPr/>
            <p:nvPr/>
          </p:nvSpPr>
          <p:spPr>
            <a:xfrm>
              <a:off x="4531928" y="928902"/>
              <a:ext cx="213476" cy="154116"/>
            </a:xfrm>
            <a:custGeom>
              <a:rect b="b" l="l" r="r" t="t"/>
              <a:pathLst>
                <a:path extrusionOk="0" h="154116" w="213476">
                  <a:moveTo>
                    <a:pt x="190038" y="154117"/>
                  </a:moveTo>
                  <a:cubicBezTo>
                    <a:pt x="185280" y="154117"/>
                    <a:pt x="180505" y="152678"/>
                    <a:pt x="176351" y="149693"/>
                  </a:cubicBezTo>
                  <a:cubicBezTo>
                    <a:pt x="124449" y="112243"/>
                    <a:pt x="69080" y="76607"/>
                    <a:pt x="11765" y="43744"/>
                  </a:cubicBezTo>
                  <a:cubicBezTo>
                    <a:pt x="547" y="37317"/>
                    <a:pt x="-3328" y="22999"/>
                    <a:pt x="3115" y="11781"/>
                  </a:cubicBezTo>
                  <a:cubicBezTo>
                    <a:pt x="9516" y="562"/>
                    <a:pt x="23808" y="-3330"/>
                    <a:pt x="35075" y="3105"/>
                  </a:cubicBezTo>
                  <a:cubicBezTo>
                    <a:pt x="93797" y="36769"/>
                    <a:pt x="150547" y="73304"/>
                    <a:pt x="203758" y="111703"/>
                  </a:cubicBezTo>
                  <a:cubicBezTo>
                    <a:pt x="214240" y="119267"/>
                    <a:pt x="216619" y="133903"/>
                    <a:pt x="209048" y="144394"/>
                  </a:cubicBezTo>
                  <a:cubicBezTo>
                    <a:pt x="204477" y="150731"/>
                    <a:pt x="197307" y="154109"/>
                    <a:pt x="190038" y="15410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34"/>
            <p:cNvSpPr/>
            <p:nvPr/>
          </p:nvSpPr>
          <p:spPr>
            <a:xfrm>
              <a:off x="4083004" y="741797"/>
              <a:ext cx="407005" cy="185990"/>
            </a:xfrm>
            <a:custGeom>
              <a:rect b="b" l="l" r="r" t="t"/>
              <a:pathLst>
                <a:path extrusionOk="0" h="185990" w="407005">
                  <a:moveTo>
                    <a:pt x="383571" y="185991"/>
                  </a:moveTo>
                  <a:cubicBezTo>
                    <a:pt x="380006" y="185991"/>
                    <a:pt x="376384" y="185165"/>
                    <a:pt x="372983" y="183439"/>
                  </a:cubicBezTo>
                  <a:cubicBezTo>
                    <a:pt x="254861" y="123429"/>
                    <a:pt x="135244" y="77221"/>
                    <a:pt x="17433" y="46067"/>
                  </a:cubicBezTo>
                  <a:cubicBezTo>
                    <a:pt x="4924" y="42763"/>
                    <a:pt x="-2525" y="29950"/>
                    <a:pt x="786" y="17447"/>
                  </a:cubicBezTo>
                  <a:cubicBezTo>
                    <a:pt x="4081" y="4945"/>
                    <a:pt x="16738" y="-2537"/>
                    <a:pt x="29395" y="791"/>
                  </a:cubicBezTo>
                  <a:cubicBezTo>
                    <a:pt x="150386" y="32779"/>
                    <a:pt x="273135" y="80181"/>
                    <a:pt x="394200" y="141688"/>
                  </a:cubicBezTo>
                  <a:cubicBezTo>
                    <a:pt x="405728" y="147543"/>
                    <a:pt x="410315" y="161640"/>
                    <a:pt x="404461" y="173161"/>
                  </a:cubicBezTo>
                  <a:cubicBezTo>
                    <a:pt x="400324" y="181297"/>
                    <a:pt x="392115" y="185982"/>
                    <a:pt x="383571" y="18598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34"/>
            <p:cNvSpPr/>
            <p:nvPr/>
          </p:nvSpPr>
          <p:spPr>
            <a:xfrm>
              <a:off x="3702511" y="688956"/>
              <a:ext cx="336110" cy="78531"/>
            </a:xfrm>
            <a:custGeom>
              <a:rect b="b" l="l" r="r" t="t"/>
              <a:pathLst>
                <a:path extrusionOk="0" h="78531" w="336110">
                  <a:moveTo>
                    <a:pt x="312706" y="78531"/>
                  </a:moveTo>
                  <a:cubicBezTo>
                    <a:pt x="311185" y="78531"/>
                    <a:pt x="309632" y="78376"/>
                    <a:pt x="308078" y="78065"/>
                  </a:cubicBezTo>
                  <a:cubicBezTo>
                    <a:pt x="203571" y="57059"/>
                    <a:pt x="110452" y="46846"/>
                    <a:pt x="23417" y="46838"/>
                  </a:cubicBezTo>
                  <a:cubicBezTo>
                    <a:pt x="10482" y="46838"/>
                    <a:pt x="0" y="36355"/>
                    <a:pt x="0" y="23419"/>
                  </a:cubicBezTo>
                  <a:cubicBezTo>
                    <a:pt x="0" y="10483"/>
                    <a:pt x="10482" y="0"/>
                    <a:pt x="23417" y="0"/>
                  </a:cubicBezTo>
                  <a:lnTo>
                    <a:pt x="23417" y="0"/>
                  </a:lnTo>
                  <a:cubicBezTo>
                    <a:pt x="113600" y="8"/>
                    <a:pt x="209735" y="10524"/>
                    <a:pt x="317301" y="32144"/>
                  </a:cubicBezTo>
                  <a:cubicBezTo>
                    <a:pt x="329983" y="34695"/>
                    <a:pt x="338191" y="47034"/>
                    <a:pt x="335649" y="59716"/>
                  </a:cubicBezTo>
                  <a:cubicBezTo>
                    <a:pt x="333416" y="70837"/>
                    <a:pt x="323630" y="78531"/>
                    <a:pt x="312706" y="7853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34"/>
            <p:cNvSpPr/>
            <p:nvPr/>
          </p:nvSpPr>
          <p:spPr>
            <a:xfrm>
              <a:off x="4231825" y="969082"/>
              <a:ext cx="454654" cy="275153"/>
            </a:xfrm>
            <a:custGeom>
              <a:rect b="b" l="l" r="r" t="t"/>
              <a:pathLst>
                <a:path extrusionOk="0" h="275153" w="454654">
                  <a:moveTo>
                    <a:pt x="431225" y="275153"/>
                  </a:moveTo>
                  <a:cubicBezTo>
                    <a:pt x="426376" y="275153"/>
                    <a:pt x="421495" y="273657"/>
                    <a:pt x="417300" y="270541"/>
                  </a:cubicBezTo>
                  <a:cubicBezTo>
                    <a:pt x="290382" y="176425"/>
                    <a:pt x="142041" y="103576"/>
                    <a:pt x="13675" y="44735"/>
                  </a:cubicBezTo>
                  <a:cubicBezTo>
                    <a:pt x="1910" y="39346"/>
                    <a:pt x="-3250" y="25454"/>
                    <a:pt x="2130" y="13687"/>
                  </a:cubicBezTo>
                  <a:cubicBezTo>
                    <a:pt x="7526" y="1945"/>
                    <a:pt x="21393" y="-3288"/>
                    <a:pt x="33175" y="2158"/>
                  </a:cubicBezTo>
                  <a:cubicBezTo>
                    <a:pt x="163757" y="62013"/>
                    <a:pt x="314804" y="136227"/>
                    <a:pt x="445181" y="232927"/>
                  </a:cubicBezTo>
                  <a:cubicBezTo>
                    <a:pt x="455573" y="240630"/>
                    <a:pt x="457748" y="255291"/>
                    <a:pt x="450046" y="265684"/>
                  </a:cubicBezTo>
                  <a:cubicBezTo>
                    <a:pt x="445451" y="271874"/>
                    <a:pt x="438395" y="275153"/>
                    <a:pt x="431225" y="27515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34"/>
            <p:cNvSpPr/>
            <p:nvPr/>
          </p:nvSpPr>
          <p:spPr>
            <a:xfrm>
              <a:off x="3617683" y="831733"/>
              <a:ext cx="550711" cy="138353"/>
            </a:xfrm>
            <a:custGeom>
              <a:rect b="b" l="l" r="r" t="t"/>
              <a:pathLst>
                <a:path extrusionOk="0" h="138353" w="550711">
                  <a:moveTo>
                    <a:pt x="527290" y="138354"/>
                  </a:moveTo>
                  <a:cubicBezTo>
                    <a:pt x="524641" y="138354"/>
                    <a:pt x="521927" y="137896"/>
                    <a:pt x="519294" y="136939"/>
                  </a:cubicBezTo>
                  <a:cubicBezTo>
                    <a:pt x="357217" y="78033"/>
                    <a:pt x="185747" y="46870"/>
                    <a:pt x="23417" y="46837"/>
                  </a:cubicBezTo>
                  <a:cubicBezTo>
                    <a:pt x="10482" y="46837"/>
                    <a:pt x="0" y="36347"/>
                    <a:pt x="0" y="23411"/>
                  </a:cubicBezTo>
                  <a:cubicBezTo>
                    <a:pt x="0" y="10475"/>
                    <a:pt x="10482" y="0"/>
                    <a:pt x="23417" y="0"/>
                  </a:cubicBezTo>
                  <a:lnTo>
                    <a:pt x="23417" y="0"/>
                  </a:lnTo>
                  <a:cubicBezTo>
                    <a:pt x="191151" y="33"/>
                    <a:pt x="368157" y="32168"/>
                    <a:pt x="535287" y="92923"/>
                  </a:cubicBezTo>
                  <a:cubicBezTo>
                    <a:pt x="547453" y="97338"/>
                    <a:pt x="553708" y="110781"/>
                    <a:pt x="549300" y="122924"/>
                  </a:cubicBezTo>
                  <a:cubicBezTo>
                    <a:pt x="545842" y="132450"/>
                    <a:pt x="536865" y="138354"/>
                    <a:pt x="527290" y="1383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34"/>
            <p:cNvSpPr/>
            <p:nvPr/>
          </p:nvSpPr>
          <p:spPr>
            <a:xfrm>
              <a:off x="4387724" y="1248045"/>
              <a:ext cx="238824" cy="166565"/>
            </a:xfrm>
            <a:custGeom>
              <a:rect b="b" l="l" r="r" t="t"/>
              <a:pathLst>
                <a:path extrusionOk="0" h="166565" w="238824">
                  <a:moveTo>
                    <a:pt x="215394" y="166566"/>
                  </a:moveTo>
                  <a:cubicBezTo>
                    <a:pt x="210546" y="166566"/>
                    <a:pt x="205664" y="165069"/>
                    <a:pt x="201454" y="161954"/>
                  </a:cubicBezTo>
                  <a:cubicBezTo>
                    <a:pt x="139642" y="116106"/>
                    <a:pt x="71044" y="76546"/>
                    <a:pt x="12077" y="43903"/>
                  </a:cubicBezTo>
                  <a:cubicBezTo>
                    <a:pt x="769" y="37640"/>
                    <a:pt x="-3327" y="23387"/>
                    <a:pt x="2928" y="12071"/>
                  </a:cubicBezTo>
                  <a:cubicBezTo>
                    <a:pt x="9223" y="745"/>
                    <a:pt x="23491" y="-3310"/>
                    <a:pt x="34758" y="2921"/>
                  </a:cubicBezTo>
                  <a:cubicBezTo>
                    <a:pt x="95049" y="36315"/>
                    <a:pt x="165339" y="76848"/>
                    <a:pt x="229367" y="124340"/>
                  </a:cubicBezTo>
                  <a:cubicBezTo>
                    <a:pt x="239743" y="132043"/>
                    <a:pt x="241918" y="146704"/>
                    <a:pt x="234216" y="157097"/>
                  </a:cubicBezTo>
                  <a:cubicBezTo>
                    <a:pt x="229621" y="163287"/>
                    <a:pt x="222548" y="166566"/>
                    <a:pt x="215394" y="1665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34"/>
            <p:cNvSpPr/>
            <p:nvPr/>
          </p:nvSpPr>
          <p:spPr>
            <a:xfrm>
              <a:off x="3557776" y="1002100"/>
              <a:ext cx="794161" cy="248775"/>
            </a:xfrm>
            <a:custGeom>
              <a:rect b="b" l="l" r="r" t="t"/>
              <a:pathLst>
                <a:path extrusionOk="0" h="248775" w="794161">
                  <a:moveTo>
                    <a:pt x="770720" y="248775"/>
                  </a:moveTo>
                  <a:cubicBezTo>
                    <a:pt x="767131" y="248775"/>
                    <a:pt x="763476" y="247941"/>
                    <a:pt x="760058" y="246183"/>
                  </a:cubicBezTo>
                  <a:cubicBezTo>
                    <a:pt x="498461" y="112122"/>
                    <a:pt x="257501" y="46919"/>
                    <a:pt x="23417" y="46838"/>
                  </a:cubicBezTo>
                  <a:cubicBezTo>
                    <a:pt x="10482" y="46838"/>
                    <a:pt x="0" y="36346"/>
                    <a:pt x="0" y="23411"/>
                  </a:cubicBezTo>
                  <a:cubicBezTo>
                    <a:pt x="0" y="10475"/>
                    <a:pt x="10482" y="0"/>
                    <a:pt x="23417" y="0"/>
                  </a:cubicBezTo>
                  <a:lnTo>
                    <a:pt x="23417" y="0"/>
                  </a:lnTo>
                  <a:cubicBezTo>
                    <a:pt x="265129" y="82"/>
                    <a:pt x="513056" y="66977"/>
                    <a:pt x="781422" y="204505"/>
                  </a:cubicBezTo>
                  <a:cubicBezTo>
                    <a:pt x="792926" y="210393"/>
                    <a:pt x="797480" y="224514"/>
                    <a:pt x="791577" y="236019"/>
                  </a:cubicBezTo>
                  <a:cubicBezTo>
                    <a:pt x="787440" y="244114"/>
                    <a:pt x="779231" y="248767"/>
                    <a:pt x="770720" y="24876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34"/>
            <p:cNvSpPr/>
            <p:nvPr/>
          </p:nvSpPr>
          <p:spPr>
            <a:xfrm>
              <a:off x="4192826" y="1357734"/>
              <a:ext cx="331552" cy="215746"/>
            </a:xfrm>
            <a:custGeom>
              <a:rect b="b" l="l" r="r" t="t"/>
              <a:pathLst>
                <a:path extrusionOk="0" h="215746" w="331552">
                  <a:moveTo>
                    <a:pt x="308122" y="215746"/>
                  </a:moveTo>
                  <a:cubicBezTo>
                    <a:pt x="303273" y="215746"/>
                    <a:pt x="298392" y="214250"/>
                    <a:pt x="294181" y="211134"/>
                  </a:cubicBezTo>
                  <a:cubicBezTo>
                    <a:pt x="204578" y="144639"/>
                    <a:pt x="105998" y="91661"/>
                    <a:pt x="12806" y="44300"/>
                  </a:cubicBezTo>
                  <a:cubicBezTo>
                    <a:pt x="1278" y="38445"/>
                    <a:pt x="-3309" y="24348"/>
                    <a:pt x="2545" y="12811"/>
                  </a:cubicBezTo>
                  <a:cubicBezTo>
                    <a:pt x="8415" y="1281"/>
                    <a:pt x="22470" y="-3314"/>
                    <a:pt x="34031" y="2549"/>
                  </a:cubicBezTo>
                  <a:cubicBezTo>
                    <a:pt x="129031" y="50834"/>
                    <a:pt x="229696" y="104957"/>
                    <a:pt x="322095" y="173520"/>
                  </a:cubicBezTo>
                  <a:cubicBezTo>
                    <a:pt x="332470" y="181223"/>
                    <a:pt x="334645" y="195892"/>
                    <a:pt x="326943" y="206277"/>
                  </a:cubicBezTo>
                  <a:cubicBezTo>
                    <a:pt x="322348" y="212467"/>
                    <a:pt x="315276" y="215746"/>
                    <a:pt x="308122" y="2157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34"/>
            <p:cNvSpPr/>
            <p:nvPr/>
          </p:nvSpPr>
          <p:spPr>
            <a:xfrm>
              <a:off x="3455590" y="1160962"/>
              <a:ext cx="685012" cy="195355"/>
            </a:xfrm>
            <a:custGeom>
              <a:rect b="b" l="l" r="r" t="t"/>
              <a:pathLst>
                <a:path extrusionOk="0" h="195355" w="685012">
                  <a:moveTo>
                    <a:pt x="661560" y="195355"/>
                  </a:moveTo>
                  <a:cubicBezTo>
                    <a:pt x="658248" y="195355"/>
                    <a:pt x="654880" y="194644"/>
                    <a:pt x="651666" y="193147"/>
                  </a:cubicBezTo>
                  <a:cubicBezTo>
                    <a:pt x="446853" y="97502"/>
                    <a:pt x="229603" y="46903"/>
                    <a:pt x="23417" y="46837"/>
                  </a:cubicBezTo>
                  <a:cubicBezTo>
                    <a:pt x="10482" y="46837"/>
                    <a:pt x="0" y="36346"/>
                    <a:pt x="0" y="23411"/>
                  </a:cubicBezTo>
                  <a:cubicBezTo>
                    <a:pt x="0" y="10475"/>
                    <a:pt x="10482" y="0"/>
                    <a:pt x="23417" y="0"/>
                  </a:cubicBezTo>
                  <a:lnTo>
                    <a:pt x="23417" y="0"/>
                  </a:lnTo>
                  <a:cubicBezTo>
                    <a:pt x="236422" y="74"/>
                    <a:pt x="460524" y="52177"/>
                    <a:pt x="671502" y="150701"/>
                  </a:cubicBezTo>
                  <a:cubicBezTo>
                    <a:pt x="683210" y="156180"/>
                    <a:pt x="688279" y="170113"/>
                    <a:pt x="682809" y="181831"/>
                  </a:cubicBezTo>
                  <a:cubicBezTo>
                    <a:pt x="678836" y="190351"/>
                    <a:pt x="670390" y="195347"/>
                    <a:pt x="661568" y="1953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34"/>
            <p:cNvSpPr/>
            <p:nvPr/>
          </p:nvSpPr>
          <p:spPr>
            <a:xfrm>
              <a:off x="4438801" y="23410"/>
              <a:ext cx="1777984" cy="2402017"/>
            </a:xfrm>
            <a:custGeom>
              <a:rect b="b" l="l" r="r" t="t"/>
              <a:pathLst>
                <a:path extrusionOk="0" h="2402017" w="1777984">
                  <a:moveTo>
                    <a:pt x="1777985" y="8"/>
                  </a:moveTo>
                  <a:lnTo>
                    <a:pt x="1165384" y="1919995"/>
                  </a:lnTo>
                  <a:cubicBezTo>
                    <a:pt x="1165384" y="1919995"/>
                    <a:pt x="648551" y="2024807"/>
                    <a:pt x="302323" y="2221029"/>
                  </a:cubicBezTo>
                  <a:cubicBezTo>
                    <a:pt x="46269" y="2366145"/>
                    <a:pt x="0" y="2402017"/>
                    <a:pt x="0" y="2402017"/>
                  </a:cubicBezTo>
                  <a:lnTo>
                    <a:pt x="639599" y="634694"/>
                  </a:lnTo>
                  <a:cubicBezTo>
                    <a:pt x="639599" y="634694"/>
                    <a:pt x="865400" y="392550"/>
                    <a:pt x="1072830" y="280355"/>
                  </a:cubicBezTo>
                  <a:cubicBezTo>
                    <a:pt x="1463186" y="69210"/>
                    <a:pt x="1777985" y="0"/>
                    <a:pt x="17779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34"/>
            <p:cNvSpPr/>
            <p:nvPr/>
          </p:nvSpPr>
          <p:spPr>
            <a:xfrm>
              <a:off x="4415397" y="0"/>
              <a:ext cx="1824800" cy="2448813"/>
            </a:xfrm>
            <a:custGeom>
              <a:rect b="b" l="l" r="r" t="t"/>
              <a:pathLst>
                <a:path extrusionOk="0" h="2448813" w="1824800">
                  <a:moveTo>
                    <a:pt x="23429" y="2448813"/>
                  </a:moveTo>
                  <a:cubicBezTo>
                    <a:pt x="18564" y="2448813"/>
                    <a:pt x="13716" y="2447300"/>
                    <a:pt x="9603" y="2444283"/>
                  </a:cubicBezTo>
                  <a:cubicBezTo>
                    <a:pt x="1222" y="2438134"/>
                    <a:pt x="-2138" y="2427234"/>
                    <a:pt x="1386" y="2417463"/>
                  </a:cubicBezTo>
                  <a:lnTo>
                    <a:pt x="640976" y="650140"/>
                  </a:lnTo>
                  <a:cubicBezTo>
                    <a:pt x="642055" y="647163"/>
                    <a:pt x="643723" y="644449"/>
                    <a:pt x="645882" y="642134"/>
                  </a:cubicBezTo>
                  <a:cubicBezTo>
                    <a:pt x="655211" y="632134"/>
                    <a:pt x="876687" y="395894"/>
                    <a:pt x="1085090" y="283167"/>
                  </a:cubicBezTo>
                  <a:cubicBezTo>
                    <a:pt x="1473860" y="72897"/>
                    <a:pt x="1793172" y="1242"/>
                    <a:pt x="1796353" y="547"/>
                  </a:cubicBezTo>
                  <a:cubicBezTo>
                    <a:pt x="1804619" y="-1252"/>
                    <a:pt x="1813073" y="1455"/>
                    <a:pt x="1818690" y="7637"/>
                  </a:cubicBezTo>
                  <a:cubicBezTo>
                    <a:pt x="1824323" y="13827"/>
                    <a:pt x="1826245" y="22560"/>
                    <a:pt x="1823686" y="30532"/>
                  </a:cubicBezTo>
                  <a:lnTo>
                    <a:pt x="1211093" y="1950527"/>
                  </a:lnTo>
                  <a:cubicBezTo>
                    <a:pt x="1208518" y="1958614"/>
                    <a:pt x="1201764" y="1964673"/>
                    <a:pt x="1193441" y="1966357"/>
                  </a:cubicBezTo>
                  <a:cubicBezTo>
                    <a:pt x="1188323" y="1967404"/>
                    <a:pt x="676175" y="2072723"/>
                    <a:pt x="337272" y="2264816"/>
                  </a:cubicBezTo>
                  <a:cubicBezTo>
                    <a:pt x="88331" y="2405901"/>
                    <a:pt x="39634" y="2442501"/>
                    <a:pt x="37680" y="2443989"/>
                  </a:cubicBezTo>
                  <a:cubicBezTo>
                    <a:pt x="33494" y="2447202"/>
                    <a:pt x="28457" y="2448813"/>
                    <a:pt x="23429" y="2448813"/>
                  </a:cubicBezTo>
                  <a:close/>
                  <a:moveTo>
                    <a:pt x="683362" y="670664"/>
                  </a:moveTo>
                  <a:lnTo>
                    <a:pt x="69248" y="2367567"/>
                  </a:lnTo>
                  <a:cubicBezTo>
                    <a:pt x="113792" y="2339945"/>
                    <a:pt x="189128" y="2294931"/>
                    <a:pt x="314182" y="2224078"/>
                  </a:cubicBezTo>
                  <a:cubicBezTo>
                    <a:pt x="628393" y="2045984"/>
                    <a:pt x="1086423" y="1941557"/>
                    <a:pt x="1170629" y="1923330"/>
                  </a:cubicBezTo>
                  <a:lnTo>
                    <a:pt x="1766281" y="56396"/>
                  </a:lnTo>
                  <a:cubicBezTo>
                    <a:pt x="1669785" y="82235"/>
                    <a:pt x="1410290" y="160521"/>
                    <a:pt x="1107370" y="324370"/>
                  </a:cubicBezTo>
                  <a:cubicBezTo>
                    <a:pt x="919040" y="426239"/>
                    <a:pt x="711643" y="640924"/>
                    <a:pt x="683362" y="6706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34"/>
            <p:cNvSpPr/>
            <p:nvPr/>
          </p:nvSpPr>
          <p:spPr>
            <a:xfrm>
              <a:off x="5781697" y="332457"/>
              <a:ext cx="197651" cy="93642"/>
            </a:xfrm>
            <a:custGeom>
              <a:rect b="b" l="l" r="r" t="t"/>
              <a:pathLst>
                <a:path extrusionOk="0" h="93642" w="197651">
                  <a:moveTo>
                    <a:pt x="23442" y="93643"/>
                  </a:moveTo>
                  <a:cubicBezTo>
                    <a:pt x="14244" y="93643"/>
                    <a:pt x="5536" y="88197"/>
                    <a:pt x="1784" y="79178"/>
                  </a:cubicBezTo>
                  <a:cubicBezTo>
                    <a:pt x="-3155" y="67231"/>
                    <a:pt x="2511" y="53527"/>
                    <a:pt x="14465" y="48580"/>
                  </a:cubicBezTo>
                  <a:cubicBezTo>
                    <a:pt x="60342" y="29568"/>
                    <a:pt x="114034" y="8586"/>
                    <a:pt x="170834" y="238"/>
                  </a:cubicBezTo>
                  <a:cubicBezTo>
                    <a:pt x="183548" y="-1578"/>
                    <a:pt x="195526" y="7204"/>
                    <a:pt x="197399" y="20009"/>
                  </a:cubicBezTo>
                  <a:cubicBezTo>
                    <a:pt x="199279" y="32806"/>
                    <a:pt x="190449" y="44696"/>
                    <a:pt x="177645" y="46584"/>
                  </a:cubicBezTo>
                  <a:cubicBezTo>
                    <a:pt x="126168" y="54148"/>
                    <a:pt x="75680" y="73920"/>
                    <a:pt x="32395" y="91852"/>
                  </a:cubicBezTo>
                  <a:cubicBezTo>
                    <a:pt x="29468" y="93070"/>
                    <a:pt x="26435" y="93643"/>
                    <a:pt x="23451" y="9364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34"/>
            <p:cNvSpPr/>
            <p:nvPr/>
          </p:nvSpPr>
          <p:spPr>
            <a:xfrm>
              <a:off x="5436364" y="415643"/>
              <a:ext cx="310346" cy="179531"/>
            </a:xfrm>
            <a:custGeom>
              <a:rect b="b" l="l" r="r" t="t"/>
              <a:pathLst>
                <a:path extrusionOk="0" h="179531" w="310346">
                  <a:moveTo>
                    <a:pt x="23438" y="179531"/>
                  </a:moveTo>
                  <a:cubicBezTo>
                    <a:pt x="15148" y="179531"/>
                    <a:pt x="7119" y="175124"/>
                    <a:pt x="2859" y="167331"/>
                  </a:cubicBezTo>
                  <a:cubicBezTo>
                    <a:pt x="-3322" y="155982"/>
                    <a:pt x="847" y="141754"/>
                    <a:pt x="12204" y="135564"/>
                  </a:cubicBezTo>
                  <a:cubicBezTo>
                    <a:pt x="89674" y="93281"/>
                    <a:pt x="173790" y="50932"/>
                    <a:pt x="276933" y="2263"/>
                  </a:cubicBezTo>
                  <a:cubicBezTo>
                    <a:pt x="288568" y="-3297"/>
                    <a:pt x="302565" y="1748"/>
                    <a:pt x="308109" y="13449"/>
                  </a:cubicBezTo>
                  <a:cubicBezTo>
                    <a:pt x="313611" y="25142"/>
                    <a:pt x="308624" y="39100"/>
                    <a:pt x="296915" y="44612"/>
                  </a:cubicBezTo>
                  <a:cubicBezTo>
                    <a:pt x="194639" y="92880"/>
                    <a:pt x="111291" y="134844"/>
                    <a:pt x="34640" y="176669"/>
                  </a:cubicBezTo>
                  <a:cubicBezTo>
                    <a:pt x="31075" y="178615"/>
                    <a:pt x="27232" y="179531"/>
                    <a:pt x="23446" y="17953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34"/>
            <p:cNvSpPr/>
            <p:nvPr/>
          </p:nvSpPr>
          <p:spPr>
            <a:xfrm>
              <a:off x="5085382" y="591290"/>
              <a:ext cx="321552" cy="233730"/>
            </a:xfrm>
            <a:custGeom>
              <a:rect b="b" l="l" r="r" t="t"/>
              <a:pathLst>
                <a:path extrusionOk="0" h="233730" w="321552">
                  <a:moveTo>
                    <a:pt x="23441" y="233730"/>
                  </a:moveTo>
                  <a:cubicBezTo>
                    <a:pt x="16638" y="233730"/>
                    <a:pt x="9901" y="230795"/>
                    <a:pt x="5273" y="225112"/>
                  </a:cubicBezTo>
                  <a:cubicBezTo>
                    <a:pt x="-2903" y="215095"/>
                    <a:pt x="-1407" y="200344"/>
                    <a:pt x="8618" y="192159"/>
                  </a:cubicBezTo>
                  <a:cubicBezTo>
                    <a:pt x="87501" y="127798"/>
                    <a:pt x="178363" y="65980"/>
                    <a:pt x="286371" y="3173"/>
                  </a:cubicBezTo>
                  <a:cubicBezTo>
                    <a:pt x="297457" y="-3311"/>
                    <a:pt x="311831" y="450"/>
                    <a:pt x="318380" y="11645"/>
                  </a:cubicBezTo>
                  <a:cubicBezTo>
                    <a:pt x="324872" y="22823"/>
                    <a:pt x="321087" y="37157"/>
                    <a:pt x="309894" y="43657"/>
                  </a:cubicBezTo>
                  <a:cubicBezTo>
                    <a:pt x="204044" y="105213"/>
                    <a:pt x="115178" y="165657"/>
                    <a:pt x="38215" y="228456"/>
                  </a:cubicBezTo>
                  <a:cubicBezTo>
                    <a:pt x="33882" y="231997"/>
                    <a:pt x="28633" y="233722"/>
                    <a:pt x="23433" y="2337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34"/>
            <p:cNvSpPr/>
            <p:nvPr/>
          </p:nvSpPr>
          <p:spPr>
            <a:xfrm>
              <a:off x="5594342" y="532998"/>
              <a:ext cx="306129" cy="132816"/>
            </a:xfrm>
            <a:custGeom>
              <a:rect b="b" l="l" r="r" t="t"/>
              <a:pathLst>
                <a:path extrusionOk="0" h="132816" w="306129">
                  <a:moveTo>
                    <a:pt x="23440" y="132817"/>
                  </a:moveTo>
                  <a:cubicBezTo>
                    <a:pt x="14733" y="132817"/>
                    <a:pt x="6377" y="127935"/>
                    <a:pt x="2330" y="119570"/>
                  </a:cubicBezTo>
                  <a:cubicBezTo>
                    <a:pt x="-3288" y="107918"/>
                    <a:pt x="1602" y="93919"/>
                    <a:pt x="13253" y="88293"/>
                  </a:cubicBezTo>
                  <a:cubicBezTo>
                    <a:pt x="112274" y="40516"/>
                    <a:pt x="196792" y="12542"/>
                    <a:pt x="279257" y="261"/>
                  </a:cubicBezTo>
                  <a:cubicBezTo>
                    <a:pt x="292135" y="-1653"/>
                    <a:pt x="303974" y="7178"/>
                    <a:pt x="305870" y="19975"/>
                  </a:cubicBezTo>
                  <a:cubicBezTo>
                    <a:pt x="307776" y="32764"/>
                    <a:pt x="298953" y="44686"/>
                    <a:pt x="286166" y="46583"/>
                  </a:cubicBezTo>
                  <a:cubicBezTo>
                    <a:pt x="208492" y="58153"/>
                    <a:pt x="128234" y="84810"/>
                    <a:pt x="33587" y="130486"/>
                  </a:cubicBezTo>
                  <a:cubicBezTo>
                    <a:pt x="30317" y="132073"/>
                    <a:pt x="26833" y="132817"/>
                    <a:pt x="23432" y="1328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34"/>
            <p:cNvSpPr/>
            <p:nvPr/>
          </p:nvSpPr>
          <p:spPr>
            <a:xfrm>
              <a:off x="5238871" y="658599"/>
              <a:ext cx="325326" cy="214141"/>
            </a:xfrm>
            <a:custGeom>
              <a:rect b="b" l="l" r="r" t="t"/>
              <a:pathLst>
                <a:path extrusionOk="0" h="214141" w="325326">
                  <a:moveTo>
                    <a:pt x="23435" y="214142"/>
                  </a:moveTo>
                  <a:cubicBezTo>
                    <a:pt x="15529" y="214142"/>
                    <a:pt x="7827" y="210143"/>
                    <a:pt x="3420" y="202898"/>
                  </a:cubicBezTo>
                  <a:cubicBezTo>
                    <a:pt x="-3309" y="191851"/>
                    <a:pt x="198" y="177443"/>
                    <a:pt x="11253" y="170714"/>
                  </a:cubicBezTo>
                  <a:cubicBezTo>
                    <a:pt x="37032" y="155022"/>
                    <a:pt x="62673" y="139118"/>
                    <a:pt x="88322" y="123222"/>
                  </a:cubicBezTo>
                  <a:cubicBezTo>
                    <a:pt x="153829" y="82591"/>
                    <a:pt x="221569" y="40586"/>
                    <a:pt x="290698" y="2874"/>
                  </a:cubicBezTo>
                  <a:cubicBezTo>
                    <a:pt x="302096" y="-3341"/>
                    <a:pt x="316257" y="862"/>
                    <a:pt x="322471" y="12212"/>
                  </a:cubicBezTo>
                  <a:cubicBezTo>
                    <a:pt x="328652" y="23570"/>
                    <a:pt x="324466" y="37798"/>
                    <a:pt x="313125" y="43979"/>
                  </a:cubicBezTo>
                  <a:cubicBezTo>
                    <a:pt x="245133" y="81062"/>
                    <a:pt x="177957" y="122732"/>
                    <a:pt x="112997" y="163019"/>
                  </a:cubicBezTo>
                  <a:cubicBezTo>
                    <a:pt x="87242" y="178989"/>
                    <a:pt x="61479" y="194967"/>
                    <a:pt x="35577" y="210724"/>
                  </a:cubicBezTo>
                  <a:cubicBezTo>
                    <a:pt x="31791" y="213038"/>
                    <a:pt x="27581" y="214133"/>
                    <a:pt x="23427" y="2141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0" name="Google Shape;620;p34"/>
            <p:cNvSpPr/>
            <p:nvPr/>
          </p:nvSpPr>
          <p:spPr>
            <a:xfrm>
              <a:off x="5006508" y="860862"/>
              <a:ext cx="222471" cy="164722"/>
            </a:xfrm>
            <a:custGeom>
              <a:rect b="b" l="l" r="r" t="t"/>
              <a:pathLst>
                <a:path extrusionOk="0" h="164722" w="222471">
                  <a:moveTo>
                    <a:pt x="23431" y="164714"/>
                  </a:moveTo>
                  <a:cubicBezTo>
                    <a:pt x="16629" y="164714"/>
                    <a:pt x="9891" y="161770"/>
                    <a:pt x="5264" y="156088"/>
                  </a:cubicBezTo>
                  <a:cubicBezTo>
                    <a:pt x="-2913" y="146063"/>
                    <a:pt x="-1392" y="131303"/>
                    <a:pt x="8632" y="123134"/>
                  </a:cubicBezTo>
                  <a:cubicBezTo>
                    <a:pt x="56250" y="84343"/>
                    <a:pt x="109265" y="51513"/>
                    <a:pt x="160538" y="19761"/>
                  </a:cubicBezTo>
                  <a:lnTo>
                    <a:pt x="186644" y="3555"/>
                  </a:lnTo>
                  <a:cubicBezTo>
                    <a:pt x="197657" y="-3281"/>
                    <a:pt x="212072" y="31"/>
                    <a:pt x="218915" y="11012"/>
                  </a:cubicBezTo>
                  <a:cubicBezTo>
                    <a:pt x="225759" y="21977"/>
                    <a:pt x="222431" y="36434"/>
                    <a:pt x="211451" y="43278"/>
                  </a:cubicBezTo>
                  <a:lnTo>
                    <a:pt x="185197" y="59591"/>
                  </a:lnTo>
                  <a:cubicBezTo>
                    <a:pt x="135183" y="90557"/>
                    <a:pt x="83469" y="122578"/>
                    <a:pt x="38189" y="159465"/>
                  </a:cubicBezTo>
                  <a:cubicBezTo>
                    <a:pt x="33856" y="163005"/>
                    <a:pt x="28623" y="164722"/>
                    <a:pt x="23423" y="1647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1" name="Google Shape;621;p34"/>
            <p:cNvSpPr/>
            <p:nvPr/>
          </p:nvSpPr>
          <p:spPr>
            <a:xfrm>
              <a:off x="5657619" y="699238"/>
              <a:ext cx="197064" cy="91405"/>
            </a:xfrm>
            <a:custGeom>
              <a:rect b="b" l="l" r="r" t="t"/>
              <a:pathLst>
                <a:path extrusionOk="0" h="91405" w="197064">
                  <a:moveTo>
                    <a:pt x="23423" y="91406"/>
                  </a:moveTo>
                  <a:cubicBezTo>
                    <a:pt x="13767" y="91406"/>
                    <a:pt x="4724" y="85379"/>
                    <a:pt x="1339" y="75755"/>
                  </a:cubicBezTo>
                  <a:cubicBezTo>
                    <a:pt x="-2962" y="63555"/>
                    <a:pt x="3440" y="50178"/>
                    <a:pt x="15647" y="45885"/>
                  </a:cubicBezTo>
                  <a:cubicBezTo>
                    <a:pt x="66176" y="28100"/>
                    <a:pt x="117489" y="12891"/>
                    <a:pt x="168157" y="658"/>
                  </a:cubicBezTo>
                  <a:cubicBezTo>
                    <a:pt x="180765" y="-2376"/>
                    <a:pt x="193381" y="5368"/>
                    <a:pt x="196406" y="17936"/>
                  </a:cubicBezTo>
                  <a:cubicBezTo>
                    <a:pt x="199439" y="30504"/>
                    <a:pt x="191705" y="43154"/>
                    <a:pt x="179138" y="46195"/>
                  </a:cubicBezTo>
                  <a:cubicBezTo>
                    <a:pt x="130024" y="58052"/>
                    <a:pt x="80247" y="72803"/>
                    <a:pt x="31198" y="90065"/>
                  </a:cubicBezTo>
                  <a:cubicBezTo>
                    <a:pt x="28623" y="90972"/>
                    <a:pt x="26006" y="91398"/>
                    <a:pt x="23423" y="913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2" name="Google Shape;622;p34"/>
            <p:cNvSpPr/>
            <p:nvPr/>
          </p:nvSpPr>
          <p:spPr>
            <a:xfrm>
              <a:off x="5476985" y="776523"/>
              <a:ext cx="142110" cy="89774"/>
            </a:xfrm>
            <a:custGeom>
              <a:rect b="b" l="l" r="r" t="t"/>
              <a:pathLst>
                <a:path extrusionOk="0" h="89774" w="142110">
                  <a:moveTo>
                    <a:pt x="23428" y="89766"/>
                  </a:moveTo>
                  <a:cubicBezTo>
                    <a:pt x="14737" y="89766"/>
                    <a:pt x="6397" y="84909"/>
                    <a:pt x="2358" y="76577"/>
                  </a:cubicBezTo>
                  <a:cubicBezTo>
                    <a:pt x="-3291" y="64941"/>
                    <a:pt x="1557" y="50934"/>
                    <a:pt x="13192" y="45276"/>
                  </a:cubicBezTo>
                  <a:cubicBezTo>
                    <a:pt x="45095" y="29772"/>
                    <a:pt x="77563" y="15144"/>
                    <a:pt x="109712" y="1807"/>
                  </a:cubicBezTo>
                  <a:cubicBezTo>
                    <a:pt x="121747" y="-3181"/>
                    <a:pt x="135377" y="2518"/>
                    <a:pt x="140315" y="14457"/>
                  </a:cubicBezTo>
                  <a:cubicBezTo>
                    <a:pt x="145270" y="26403"/>
                    <a:pt x="139620" y="40108"/>
                    <a:pt x="127675" y="45055"/>
                  </a:cubicBezTo>
                  <a:cubicBezTo>
                    <a:pt x="96376" y="58056"/>
                    <a:pt x="64743" y="72292"/>
                    <a:pt x="33649" y="87412"/>
                  </a:cubicBezTo>
                  <a:cubicBezTo>
                    <a:pt x="30353" y="89014"/>
                    <a:pt x="26879" y="89775"/>
                    <a:pt x="23445" y="897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3" name="Google Shape;623;p34"/>
            <p:cNvSpPr/>
            <p:nvPr/>
          </p:nvSpPr>
          <p:spPr>
            <a:xfrm>
              <a:off x="5148517" y="870781"/>
              <a:ext cx="277011" cy="195589"/>
            </a:xfrm>
            <a:custGeom>
              <a:rect b="b" l="l" r="r" t="t"/>
              <a:pathLst>
                <a:path extrusionOk="0" h="195589" w="277011">
                  <a:moveTo>
                    <a:pt x="23435" y="195589"/>
                  </a:moveTo>
                  <a:cubicBezTo>
                    <a:pt x="16248" y="195589"/>
                    <a:pt x="9126" y="192286"/>
                    <a:pt x="4556" y="186039"/>
                  </a:cubicBezTo>
                  <a:cubicBezTo>
                    <a:pt x="-3105" y="175621"/>
                    <a:pt x="-882" y="160968"/>
                    <a:pt x="9551" y="153298"/>
                  </a:cubicBezTo>
                  <a:cubicBezTo>
                    <a:pt x="85941" y="97147"/>
                    <a:pt x="164204" y="46573"/>
                    <a:pt x="242156" y="2981"/>
                  </a:cubicBezTo>
                  <a:cubicBezTo>
                    <a:pt x="253406" y="-3315"/>
                    <a:pt x="267715" y="675"/>
                    <a:pt x="274026" y="11992"/>
                  </a:cubicBezTo>
                  <a:cubicBezTo>
                    <a:pt x="280339" y="23277"/>
                    <a:pt x="276316" y="37545"/>
                    <a:pt x="265025" y="43850"/>
                  </a:cubicBezTo>
                  <a:cubicBezTo>
                    <a:pt x="188757" y="86509"/>
                    <a:pt x="112130" y="136020"/>
                    <a:pt x="37293" y="191035"/>
                  </a:cubicBezTo>
                  <a:cubicBezTo>
                    <a:pt x="33123" y="194101"/>
                    <a:pt x="28258" y="195581"/>
                    <a:pt x="23443" y="1955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4" name="Google Shape;624;p34"/>
            <p:cNvSpPr/>
            <p:nvPr/>
          </p:nvSpPr>
          <p:spPr>
            <a:xfrm>
              <a:off x="4960711" y="1069541"/>
              <a:ext cx="155699" cy="122280"/>
            </a:xfrm>
            <a:custGeom>
              <a:rect b="b" l="l" r="r" t="t"/>
              <a:pathLst>
                <a:path extrusionOk="0" h="122280" w="155699">
                  <a:moveTo>
                    <a:pt x="23441" y="122280"/>
                  </a:moveTo>
                  <a:cubicBezTo>
                    <a:pt x="16655" y="122280"/>
                    <a:pt x="9901" y="119344"/>
                    <a:pt x="5273" y="113670"/>
                  </a:cubicBezTo>
                  <a:cubicBezTo>
                    <a:pt x="-2903" y="103653"/>
                    <a:pt x="-1407" y="88902"/>
                    <a:pt x="8617" y="80717"/>
                  </a:cubicBezTo>
                  <a:cubicBezTo>
                    <a:pt x="39989" y="55098"/>
                    <a:pt x="74272" y="32988"/>
                    <a:pt x="107402" y="11605"/>
                  </a:cubicBezTo>
                  <a:lnTo>
                    <a:pt x="119552" y="3755"/>
                  </a:lnTo>
                  <a:cubicBezTo>
                    <a:pt x="130385" y="-3252"/>
                    <a:pt x="144890" y="-178"/>
                    <a:pt x="151930" y="10689"/>
                  </a:cubicBezTo>
                  <a:cubicBezTo>
                    <a:pt x="158969" y="21548"/>
                    <a:pt x="155862" y="36046"/>
                    <a:pt x="145013" y="43070"/>
                  </a:cubicBezTo>
                  <a:lnTo>
                    <a:pt x="132789" y="50953"/>
                  </a:lnTo>
                  <a:cubicBezTo>
                    <a:pt x="100722" y="71632"/>
                    <a:pt x="67576" y="93023"/>
                    <a:pt x="38215" y="116990"/>
                  </a:cubicBezTo>
                  <a:cubicBezTo>
                    <a:pt x="33882" y="120538"/>
                    <a:pt x="28633" y="122264"/>
                    <a:pt x="23433" y="1222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5" name="Google Shape;625;p34"/>
            <p:cNvSpPr/>
            <p:nvPr/>
          </p:nvSpPr>
          <p:spPr>
            <a:xfrm>
              <a:off x="5453465" y="886992"/>
              <a:ext cx="329753" cy="154439"/>
            </a:xfrm>
            <a:custGeom>
              <a:rect b="b" l="l" r="r" t="t"/>
              <a:pathLst>
                <a:path extrusionOk="0" h="154439" w="329753">
                  <a:moveTo>
                    <a:pt x="23442" y="154439"/>
                  </a:moveTo>
                  <a:cubicBezTo>
                    <a:pt x="14841" y="154439"/>
                    <a:pt x="6558" y="149681"/>
                    <a:pt x="2462" y="141463"/>
                  </a:cubicBezTo>
                  <a:cubicBezTo>
                    <a:pt x="-3302" y="129892"/>
                    <a:pt x="1399" y="115828"/>
                    <a:pt x="12985" y="110055"/>
                  </a:cubicBezTo>
                  <a:lnTo>
                    <a:pt x="22223" y="105443"/>
                  </a:lnTo>
                  <a:cubicBezTo>
                    <a:pt x="107346" y="62972"/>
                    <a:pt x="203800" y="14835"/>
                    <a:pt x="302920" y="231"/>
                  </a:cubicBezTo>
                  <a:cubicBezTo>
                    <a:pt x="315855" y="-1552"/>
                    <a:pt x="327637" y="7189"/>
                    <a:pt x="329501" y="19986"/>
                  </a:cubicBezTo>
                  <a:cubicBezTo>
                    <a:pt x="331381" y="32783"/>
                    <a:pt x="322551" y="44680"/>
                    <a:pt x="309764" y="46569"/>
                  </a:cubicBezTo>
                  <a:cubicBezTo>
                    <a:pt x="218043" y="60078"/>
                    <a:pt x="129119" y="104446"/>
                    <a:pt x="43138" y="147358"/>
                  </a:cubicBezTo>
                  <a:lnTo>
                    <a:pt x="33883" y="151970"/>
                  </a:lnTo>
                  <a:cubicBezTo>
                    <a:pt x="30539" y="153646"/>
                    <a:pt x="26966" y="154439"/>
                    <a:pt x="23458" y="1544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6" name="Google Shape;626;p34"/>
            <p:cNvSpPr/>
            <p:nvPr/>
          </p:nvSpPr>
          <p:spPr>
            <a:xfrm>
              <a:off x="4889235" y="1040348"/>
              <a:ext cx="522608" cy="339199"/>
            </a:xfrm>
            <a:custGeom>
              <a:rect b="b" l="l" r="r" t="t"/>
              <a:pathLst>
                <a:path extrusionOk="0" h="339199" w="522608">
                  <a:moveTo>
                    <a:pt x="23441" y="339200"/>
                  </a:moveTo>
                  <a:cubicBezTo>
                    <a:pt x="16655" y="339200"/>
                    <a:pt x="9901" y="336264"/>
                    <a:pt x="5273" y="330590"/>
                  </a:cubicBezTo>
                  <a:cubicBezTo>
                    <a:pt x="-2903" y="320565"/>
                    <a:pt x="-1407" y="305822"/>
                    <a:pt x="8617" y="297637"/>
                  </a:cubicBezTo>
                  <a:cubicBezTo>
                    <a:pt x="145528" y="185891"/>
                    <a:pt x="307841" y="99133"/>
                    <a:pt x="464816" y="15246"/>
                  </a:cubicBezTo>
                  <a:lnTo>
                    <a:pt x="488143" y="2776"/>
                  </a:lnTo>
                  <a:cubicBezTo>
                    <a:pt x="499499" y="-3324"/>
                    <a:pt x="513734" y="961"/>
                    <a:pt x="519842" y="12376"/>
                  </a:cubicBezTo>
                  <a:cubicBezTo>
                    <a:pt x="525933" y="23783"/>
                    <a:pt x="521632" y="37970"/>
                    <a:pt x="510235" y="44070"/>
                  </a:cubicBezTo>
                  <a:lnTo>
                    <a:pt x="486891" y="56556"/>
                  </a:lnTo>
                  <a:cubicBezTo>
                    <a:pt x="331871" y="139396"/>
                    <a:pt x="171602" y="225058"/>
                    <a:pt x="38207" y="333918"/>
                  </a:cubicBezTo>
                  <a:cubicBezTo>
                    <a:pt x="33874" y="337466"/>
                    <a:pt x="28625" y="339192"/>
                    <a:pt x="23424" y="33919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7" name="Google Shape;627;p34"/>
            <p:cNvSpPr/>
            <p:nvPr/>
          </p:nvSpPr>
          <p:spPr>
            <a:xfrm>
              <a:off x="5476883" y="1079660"/>
              <a:ext cx="229943" cy="100166"/>
            </a:xfrm>
            <a:custGeom>
              <a:rect b="b" l="l" r="r" t="t"/>
              <a:pathLst>
                <a:path extrusionOk="0" h="100166" w="229943">
                  <a:moveTo>
                    <a:pt x="23441" y="100158"/>
                  </a:moveTo>
                  <a:cubicBezTo>
                    <a:pt x="14259" y="100158"/>
                    <a:pt x="5551" y="94737"/>
                    <a:pt x="1798" y="85734"/>
                  </a:cubicBezTo>
                  <a:cubicBezTo>
                    <a:pt x="-3157" y="73795"/>
                    <a:pt x="2477" y="60083"/>
                    <a:pt x="14422" y="55119"/>
                  </a:cubicBezTo>
                  <a:cubicBezTo>
                    <a:pt x="81925" y="26999"/>
                    <a:pt x="143647" y="9059"/>
                    <a:pt x="203104" y="260"/>
                  </a:cubicBezTo>
                  <a:cubicBezTo>
                    <a:pt x="215597" y="-1653"/>
                    <a:pt x="227780" y="7194"/>
                    <a:pt x="229685" y="19991"/>
                  </a:cubicBezTo>
                  <a:cubicBezTo>
                    <a:pt x="231590" y="32788"/>
                    <a:pt x="222751" y="44686"/>
                    <a:pt x="209947" y="46583"/>
                  </a:cubicBezTo>
                  <a:cubicBezTo>
                    <a:pt x="154390" y="54817"/>
                    <a:pt x="96323" y="71751"/>
                    <a:pt x="32426" y="98351"/>
                  </a:cubicBezTo>
                  <a:cubicBezTo>
                    <a:pt x="29482" y="99577"/>
                    <a:pt x="26425" y="100166"/>
                    <a:pt x="23441" y="1001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8" name="Google Shape;628;p34"/>
            <p:cNvSpPr/>
            <p:nvPr/>
          </p:nvSpPr>
          <p:spPr>
            <a:xfrm>
              <a:off x="5113280" y="1174478"/>
              <a:ext cx="320712" cy="204161"/>
            </a:xfrm>
            <a:custGeom>
              <a:rect b="b" l="l" r="r" t="t"/>
              <a:pathLst>
                <a:path extrusionOk="0" h="204161" w="320712">
                  <a:moveTo>
                    <a:pt x="23441" y="204162"/>
                  </a:moveTo>
                  <a:cubicBezTo>
                    <a:pt x="15428" y="204162"/>
                    <a:pt x="7620" y="200049"/>
                    <a:pt x="3245" y="192632"/>
                  </a:cubicBezTo>
                  <a:cubicBezTo>
                    <a:pt x="-3320" y="181487"/>
                    <a:pt x="392" y="167136"/>
                    <a:pt x="11536" y="160570"/>
                  </a:cubicBezTo>
                  <a:cubicBezTo>
                    <a:pt x="33415" y="147675"/>
                    <a:pt x="55180" y="134609"/>
                    <a:pt x="76970" y="121550"/>
                  </a:cubicBezTo>
                  <a:cubicBezTo>
                    <a:pt x="144677" y="80960"/>
                    <a:pt x="214681" y="38996"/>
                    <a:pt x="286722" y="2535"/>
                  </a:cubicBezTo>
                  <a:cubicBezTo>
                    <a:pt x="298250" y="-3320"/>
                    <a:pt x="312354" y="1316"/>
                    <a:pt x="318184" y="12854"/>
                  </a:cubicBezTo>
                  <a:cubicBezTo>
                    <a:pt x="324022" y="24400"/>
                    <a:pt x="319410" y="38489"/>
                    <a:pt x="307865" y="44319"/>
                  </a:cubicBezTo>
                  <a:cubicBezTo>
                    <a:pt x="237305" y="80019"/>
                    <a:pt x="168052" y="121558"/>
                    <a:pt x="101040" y="161715"/>
                  </a:cubicBezTo>
                  <a:cubicBezTo>
                    <a:pt x="79161" y="174839"/>
                    <a:pt x="57282" y="187963"/>
                    <a:pt x="35312" y="200915"/>
                  </a:cubicBezTo>
                  <a:cubicBezTo>
                    <a:pt x="31584" y="203123"/>
                    <a:pt x="27480" y="204162"/>
                    <a:pt x="23441" y="2041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9" name="Google Shape;629;p34"/>
            <p:cNvSpPr/>
            <p:nvPr/>
          </p:nvSpPr>
          <p:spPr>
            <a:xfrm>
              <a:off x="4812829" y="1384440"/>
              <a:ext cx="259754" cy="187788"/>
            </a:xfrm>
            <a:custGeom>
              <a:rect b="b" l="l" r="r" t="t"/>
              <a:pathLst>
                <a:path extrusionOk="0" h="187788" w="259754">
                  <a:moveTo>
                    <a:pt x="23441" y="187789"/>
                  </a:moveTo>
                  <a:cubicBezTo>
                    <a:pt x="16655" y="187789"/>
                    <a:pt x="9901" y="184853"/>
                    <a:pt x="5273" y="179179"/>
                  </a:cubicBezTo>
                  <a:cubicBezTo>
                    <a:pt x="-2903" y="169162"/>
                    <a:pt x="-1407" y="154411"/>
                    <a:pt x="8617" y="146226"/>
                  </a:cubicBezTo>
                  <a:cubicBezTo>
                    <a:pt x="65270" y="99960"/>
                    <a:pt x="129061" y="61226"/>
                    <a:pt x="190726" y="23776"/>
                  </a:cubicBezTo>
                  <a:lnTo>
                    <a:pt x="224093" y="3448"/>
                  </a:lnTo>
                  <a:cubicBezTo>
                    <a:pt x="235106" y="-3290"/>
                    <a:pt x="249537" y="144"/>
                    <a:pt x="256290" y="11159"/>
                  </a:cubicBezTo>
                  <a:cubicBezTo>
                    <a:pt x="263060" y="22181"/>
                    <a:pt x="259602" y="36605"/>
                    <a:pt x="248572" y="43368"/>
                  </a:cubicBezTo>
                  <a:lnTo>
                    <a:pt x="215041" y="63810"/>
                  </a:lnTo>
                  <a:cubicBezTo>
                    <a:pt x="154726" y="100426"/>
                    <a:pt x="92366" y="138286"/>
                    <a:pt x="38215" y="182498"/>
                  </a:cubicBezTo>
                  <a:cubicBezTo>
                    <a:pt x="33882" y="186047"/>
                    <a:pt x="28633" y="187773"/>
                    <a:pt x="23433" y="1877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0" name="Google Shape;630;p34"/>
            <p:cNvSpPr/>
            <p:nvPr/>
          </p:nvSpPr>
          <p:spPr>
            <a:xfrm>
              <a:off x="5331999" y="1247865"/>
              <a:ext cx="351659" cy="165486"/>
            </a:xfrm>
            <a:custGeom>
              <a:rect b="b" l="l" r="r" t="t"/>
              <a:pathLst>
                <a:path extrusionOk="0" h="165486" w="351659">
                  <a:moveTo>
                    <a:pt x="23434" y="165486"/>
                  </a:moveTo>
                  <a:cubicBezTo>
                    <a:pt x="14906" y="165486"/>
                    <a:pt x="6681" y="160801"/>
                    <a:pt x="2543" y="152673"/>
                  </a:cubicBezTo>
                  <a:cubicBezTo>
                    <a:pt x="-3311" y="141144"/>
                    <a:pt x="1284" y="127055"/>
                    <a:pt x="12805" y="121184"/>
                  </a:cubicBezTo>
                  <a:lnTo>
                    <a:pt x="27260" y="113816"/>
                  </a:lnTo>
                  <a:cubicBezTo>
                    <a:pt x="117501" y="67829"/>
                    <a:pt x="219776" y="15718"/>
                    <a:pt x="324840" y="247"/>
                  </a:cubicBezTo>
                  <a:cubicBezTo>
                    <a:pt x="337538" y="-1609"/>
                    <a:pt x="349516" y="7205"/>
                    <a:pt x="351405" y="20002"/>
                  </a:cubicBezTo>
                  <a:cubicBezTo>
                    <a:pt x="353294" y="32799"/>
                    <a:pt x="344455" y="44697"/>
                    <a:pt x="331651" y="46586"/>
                  </a:cubicBezTo>
                  <a:cubicBezTo>
                    <a:pt x="234199" y="60928"/>
                    <a:pt x="139805" y="109025"/>
                    <a:pt x="48526" y="155543"/>
                  </a:cubicBezTo>
                  <a:lnTo>
                    <a:pt x="34038" y="162927"/>
                  </a:lnTo>
                  <a:cubicBezTo>
                    <a:pt x="30637" y="164652"/>
                    <a:pt x="27015" y="165478"/>
                    <a:pt x="23450" y="16547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1" name="Google Shape;631;p34"/>
            <p:cNvSpPr/>
            <p:nvPr/>
          </p:nvSpPr>
          <p:spPr>
            <a:xfrm>
              <a:off x="5006309" y="1417300"/>
              <a:ext cx="276268" cy="174913"/>
            </a:xfrm>
            <a:custGeom>
              <a:rect b="b" l="l" r="r" t="t"/>
              <a:pathLst>
                <a:path extrusionOk="0" h="174913" w="276268">
                  <a:moveTo>
                    <a:pt x="23434" y="174914"/>
                  </a:moveTo>
                  <a:cubicBezTo>
                    <a:pt x="15438" y="174914"/>
                    <a:pt x="7662" y="170825"/>
                    <a:pt x="3296" y="163450"/>
                  </a:cubicBezTo>
                  <a:cubicBezTo>
                    <a:pt x="-3327" y="152337"/>
                    <a:pt x="352" y="137962"/>
                    <a:pt x="11456" y="131363"/>
                  </a:cubicBezTo>
                  <a:cubicBezTo>
                    <a:pt x="76980" y="92441"/>
                    <a:pt x="144850" y="55522"/>
                    <a:pt x="210505" y="19822"/>
                  </a:cubicBezTo>
                  <a:lnTo>
                    <a:pt x="241640" y="2863"/>
                  </a:lnTo>
                  <a:cubicBezTo>
                    <a:pt x="252996" y="-3327"/>
                    <a:pt x="267231" y="851"/>
                    <a:pt x="273413" y="12217"/>
                  </a:cubicBezTo>
                  <a:cubicBezTo>
                    <a:pt x="279594" y="23567"/>
                    <a:pt x="275407" y="37794"/>
                    <a:pt x="264067" y="43984"/>
                  </a:cubicBezTo>
                  <a:lnTo>
                    <a:pt x="232875" y="60960"/>
                  </a:lnTo>
                  <a:cubicBezTo>
                    <a:pt x="167621" y="96456"/>
                    <a:pt x="100134" y="133154"/>
                    <a:pt x="35379" y="171627"/>
                  </a:cubicBezTo>
                  <a:cubicBezTo>
                    <a:pt x="31626" y="173851"/>
                    <a:pt x="27497" y="174914"/>
                    <a:pt x="23434" y="174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2" name="Google Shape;632;p34"/>
            <p:cNvSpPr/>
            <p:nvPr/>
          </p:nvSpPr>
          <p:spPr>
            <a:xfrm>
              <a:off x="4789682" y="1605519"/>
              <a:ext cx="167311" cy="134925"/>
            </a:xfrm>
            <a:custGeom>
              <a:rect b="b" l="l" r="r" t="t"/>
              <a:pathLst>
                <a:path extrusionOk="0" h="134925" w="167311">
                  <a:moveTo>
                    <a:pt x="23441" y="134926"/>
                  </a:moveTo>
                  <a:cubicBezTo>
                    <a:pt x="16638" y="134926"/>
                    <a:pt x="9901" y="131982"/>
                    <a:pt x="5273" y="126299"/>
                  </a:cubicBezTo>
                  <a:cubicBezTo>
                    <a:pt x="-2903" y="116274"/>
                    <a:pt x="-1407" y="101531"/>
                    <a:pt x="8617" y="93362"/>
                  </a:cubicBezTo>
                  <a:cubicBezTo>
                    <a:pt x="45680" y="63148"/>
                    <a:pt x="85703" y="33883"/>
                    <a:pt x="130966" y="3898"/>
                  </a:cubicBezTo>
                  <a:cubicBezTo>
                    <a:pt x="141758" y="-3248"/>
                    <a:pt x="156287" y="-288"/>
                    <a:pt x="163417" y="10481"/>
                  </a:cubicBezTo>
                  <a:cubicBezTo>
                    <a:pt x="170555" y="21266"/>
                    <a:pt x="167603" y="35788"/>
                    <a:pt x="156835" y="42935"/>
                  </a:cubicBezTo>
                  <a:cubicBezTo>
                    <a:pt x="112856" y="72070"/>
                    <a:pt x="74060" y="100435"/>
                    <a:pt x="38223" y="129652"/>
                  </a:cubicBezTo>
                  <a:cubicBezTo>
                    <a:pt x="33865" y="133200"/>
                    <a:pt x="28641" y="134917"/>
                    <a:pt x="23441" y="1349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3" name="Google Shape;633;p34"/>
            <p:cNvSpPr/>
            <p:nvPr/>
          </p:nvSpPr>
          <p:spPr>
            <a:xfrm>
              <a:off x="5279427" y="1423650"/>
              <a:ext cx="351657" cy="165480"/>
            </a:xfrm>
            <a:custGeom>
              <a:rect b="b" l="l" r="r" t="t"/>
              <a:pathLst>
                <a:path extrusionOk="0" h="165480" w="351657">
                  <a:moveTo>
                    <a:pt x="23433" y="165481"/>
                  </a:moveTo>
                  <a:cubicBezTo>
                    <a:pt x="14906" y="165481"/>
                    <a:pt x="6681" y="160795"/>
                    <a:pt x="2543" y="152668"/>
                  </a:cubicBezTo>
                  <a:cubicBezTo>
                    <a:pt x="-3311" y="141138"/>
                    <a:pt x="1284" y="127049"/>
                    <a:pt x="12804" y="121178"/>
                  </a:cubicBezTo>
                  <a:lnTo>
                    <a:pt x="27260" y="113811"/>
                  </a:lnTo>
                  <a:cubicBezTo>
                    <a:pt x="117501" y="67824"/>
                    <a:pt x="219776" y="15712"/>
                    <a:pt x="324840" y="241"/>
                  </a:cubicBezTo>
                  <a:cubicBezTo>
                    <a:pt x="337481" y="-1590"/>
                    <a:pt x="349516" y="7208"/>
                    <a:pt x="351405" y="19997"/>
                  </a:cubicBezTo>
                  <a:cubicBezTo>
                    <a:pt x="353285" y="32794"/>
                    <a:pt x="344455" y="44691"/>
                    <a:pt x="331651" y="46580"/>
                  </a:cubicBezTo>
                  <a:cubicBezTo>
                    <a:pt x="234199" y="60922"/>
                    <a:pt x="139805" y="109019"/>
                    <a:pt x="48526" y="155538"/>
                  </a:cubicBezTo>
                  <a:lnTo>
                    <a:pt x="34038" y="162921"/>
                  </a:lnTo>
                  <a:cubicBezTo>
                    <a:pt x="30637" y="164647"/>
                    <a:pt x="27015" y="165473"/>
                    <a:pt x="23450" y="1654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4" name="Google Shape;634;p34"/>
            <p:cNvSpPr/>
            <p:nvPr/>
          </p:nvSpPr>
          <p:spPr>
            <a:xfrm>
              <a:off x="5074196" y="1593075"/>
              <a:ext cx="155808" cy="106321"/>
            </a:xfrm>
            <a:custGeom>
              <a:rect b="b" l="l" r="r" t="t"/>
              <a:pathLst>
                <a:path extrusionOk="0" h="106321" w="155808">
                  <a:moveTo>
                    <a:pt x="23434" y="106322"/>
                  </a:moveTo>
                  <a:cubicBezTo>
                    <a:pt x="15184" y="106322"/>
                    <a:pt x="7171" y="101947"/>
                    <a:pt x="2911" y="94204"/>
                  </a:cubicBezTo>
                  <a:cubicBezTo>
                    <a:pt x="-3327" y="82870"/>
                    <a:pt x="786" y="68634"/>
                    <a:pt x="12134" y="62395"/>
                  </a:cubicBezTo>
                  <a:cubicBezTo>
                    <a:pt x="38257" y="47996"/>
                    <a:pt x="64454" y="33743"/>
                    <a:pt x="90634" y="19491"/>
                  </a:cubicBezTo>
                  <a:lnTo>
                    <a:pt x="121180" y="2859"/>
                  </a:lnTo>
                  <a:cubicBezTo>
                    <a:pt x="132577" y="-3323"/>
                    <a:pt x="146755" y="847"/>
                    <a:pt x="152952" y="12213"/>
                  </a:cubicBezTo>
                  <a:cubicBezTo>
                    <a:pt x="159134" y="23563"/>
                    <a:pt x="154947" y="37791"/>
                    <a:pt x="143607" y="43981"/>
                  </a:cubicBezTo>
                  <a:lnTo>
                    <a:pt x="113020" y="60629"/>
                  </a:lnTo>
                  <a:cubicBezTo>
                    <a:pt x="86897" y="74841"/>
                    <a:pt x="60774" y="89060"/>
                    <a:pt x="34709" y="103403"/>
                  </a:cubicBezTo>
                  <a:cubicBezTo>
                    <a:pt x="31144" y="105381"/>
                    <a:pt x="27260" y="106314"/>
                    <a:pt x="23442" y="1063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5" name="Google Shape;635;p34"/>
            <p:cNvSpPr/>
            <p:nvPr/>
          </p:nvSpPr>
          <p:spPr>
            <a:xfrm>
              <a:off x="4860775" y="1708345"/>
              <a:ext cx="161568" cy="117671"/>
            </a:xfrm>
            <a:custGeom>
              <a:rect b="b" l="l" r="r" t="t"/>
              <a:pathLst>
                <a:path extrusionOk="0" h="117671" w="161568">
                  <a:moveTo>
                    <a:pt x="23440" y="117671"/>
                  </a:moveTo>
                  <a:cubicBezTo>
                    <a:pt x="15828" y="117671"/>
                    <a:pt x="8363" y="113967"/>
                    <a:pt x="3866" y="107131"/>
                  </a:cubicBezTo>
                  <a:cubicBezTo>
                    <a:pt x="-3247" y="96338"/>
                    <a:pt x="-271" y="81807"/>
                    <a:pt x="10546" y="74693"/>
                  </a:cubicBezTo>
                  <a:cubicBezTo>
                    <a:pt x="45998" y="51332"/>
                    <a:pt x="83886" y="27938"/>
                    <a:pt x="126345" y="3178"/>
                  </a:cubicBezTo>
                  <a:cubicBezTo>
                    <a:pt x="137506" y="-3315"/>
                    <a:pt x="151847" y="455"/>
                    <a:pt x="158380" y="11625"/>
                  </a:cubicBezTo>
                  <a:cubicBezTo>
                    <a:pt x="164896" y="22794"/>
                    <a:pt x="161102" y="37137"/>
                    <a:pt x="149950" y="43654"/>
                  </a:cubicBezTo>
                  <a:cubicBezTo>
                    <a:pt x="108219" y="67972"/>
                    <a:pt x="71050" y="90916"/>
                    <a:pt x="36309" y="113812"/>
                  </a:cubicBezTo>
                  <a:cubicBezTo>
                    <a:pt x="32336" y="116429"/>
                    <a:pt x="27880" y="117671"/>
                    <a:pt x="23448" y="11767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6" name="Google Shape;636;p34"/>
            <p:cNvSpPr/>
            <p:nvPr/>
          </p:nvSpPr>
          <p:spPr>
            <a:xfrm>
              <a:off x="5466782" y="1603170"/>
              <a:ext cx="132153" cy="67117"/>
            </a:xfrm>
            <a:custGeom>
              <a:rect b="b" l="l" r="r" t="t"/>
              <a:pathLst>
                <a:path extrusionOk="0" h="67117" w="132153">
                  <a:moveTo>
                    <a:pt x="23419" y="67117"/>
                  </a:moveTo>
                  <a:cubicBezTo>
                    <a:pt x="13526" y="67117"/>
                    <a:pt x="4336" y="60796"/>
                    <a:pt x="1139" y="50878"/>
                  </a:cubicBezTo>
                  <a:cubicBezTo>
                    <a:pt x="-2834" y="38563"/>
                    <a:pt x="3919" y="25366"/>
                    <a:pt x="16232" y="21408"/>
                  </a:cubicBezTo>
                  <a:cubicBezTo>
                    <a:pt x="46656" y="11596"/>
                    <a:pt x="76638" y="4473"/>
                    <a:pt x="105320" y="238"/>
                  </a:cubicBezTo>
                  <a:cubicBezTo>
                    <a:pt x="118165" y="-1577"/>
                    <a:pt x="130012" y="7188"/>
                    <a:pt x="131901" y="19993"/>
                  </a:cubicBezTo>
                  <a:cubicBezTo>
                    <a:pt x="133781" y="32782"/>
                    <a:pt x="124951" y="44680"/>
                    <a:pt x="112164" y="46577"/>
                  </a:cubicBezTo>
                  <a:cubicBezTo>
                    <a:pt x="86008" y="50428"/>
                    <a:pt x="58585" y="56953"/>
                    <a:pt x="30615" y="65972"/>
                  </a:cubicBezTo>
                  <a:cubicBezTo>
                    <a:pt x="28219" y="66749"/>
                    <a:pt x="25807" y="67117"/>
                    <a:pt x="23428" y="671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7" name="Google Shape;637;p34"/>
            <p:cNvSpPr/>
            <p:nvPr/>
          </p:nvSpPr>
          <p:spPr>
            <a:xfrm>
              <a:off x="5247287" y="1660526"/>
              <a:ext cx="171404" cy="108120"/>
            </a:xfrm>
            <a:custGeom>
              <a:rect b="b" l="l" r="r" t="t"/>
              <a:pathLst>
                <a:path extrusionOk="0" h="108120" w="171404">
                  <a:moveTo>
                    <a:pt x="23433" y="108121"/>
                  </a:moveTo>
                  <a:cubicBezTo>
                    <a:pt x="14905" y="108121"/>
                    <a:pt x="6696" y="103444"/>
                    <a:pt x="2559" y="95324"/>
                  </a:cubicBezTo>
                  <a:cubicBezTo>
                    <a:pt x="-3312" y="83811"/>
                    <a:pt x="1259" y="69706"/>
                    <a:pt x="12787" y="63827"/>
                  </a:cubicBezTo>
                  <a:lnTo>
                    <a:pt x="20310" y="59992"/>
                  </a:lnTo>
                  <a:cubicBezTo>
                    <a:pt x="58615" y="40465"/>
                    <a:pt x="98237" y="20260"/>
                    <a:pt x="138324" y="2107"/>
                  </a:cubicBezTo>
                  <a:cubicBezTo>
                    <a:pt x="150065" y="-3257"/>
                    <a:pt x="163973" y="1976"/>
                    <a:pt x="169312" y="13775"/>
                  </a:cubicBezTo>
                  <a:cubicBezTo>
                    <a:pt x="174651" y="25558"/>
                    <a:pt x="169419" y="39435"/>
                    <a:pt x="157645" y="44766"/>
                  </a:cubicBezTo>
                  <a:cubicBezTo>
                    <a:pt x="118555" y="62477"/>
                    <a:pt x="79423" y="82429"/>
                    <a:pt x="41576" y="101718"/>
                  </a:cubicBezTo>
                  <a:lnTo>
                    <a:pt x="34054" y="105553"/>
                  </a:lnTo>
                  <a:cubicBezTo>
                    <a:pt x="30652" y="107295"/>
                    <a:pt x="27030" y="108113"/>
                    <a:pt x="23441" y="1081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8" name="Google Shape;638;p34"/>
            <p:cNvSpPr/>
            <p:nvPr/>
          </p:nvSpPr>
          <p:spPr>
            <a:xfrm>
              <a:off x="4944613" y="1772605"/>
              <a:ext cx="253241" cy="161371"/>
            </a:xfrm>
            <a:custGeom>
              <a:rect b="b" l="l" r="r" t="t"/>
              <a:pathLst>
                <a:path extrusionOk="0" h="161371" w="253241">
                  <a:moveTo>
                    <a:pt x="23441" y="161363"/>
                  </a:moveTo>
                  <a:cubicBezTo>
                    <a:pt x="15395" y="161363"/>
                    <a:pt x="7546" y="157201"/>
                    <a:pt x="3188" y="149727"/>
                  </a:cubicBezTo>
                  <a:cubicBezTo>
                    <a:pt x="-3328" y="138558"/>
                    <a:pt x="466" y="124215"/>
                    <a:pt x="11642" y="117715"/>
                  </a:cubicBezTo>
                  <a:cubicBezTo>
                    <a:pt x="71002" y="83126"/>
                    <a:pt x="132233" y="49838"/>
                    <a:pt x="191429" y="17653"/>
                  </a:cubicBezTo>
                  <a:lnTo>
                    <a:pt x="218631" y="2853"/>
                  </a:lnTo>
                  <a:cubicBezTo>
                    <a:pt x="229955" y="-3320"/>
                    <a:pt x="244189" y="850"/>
                    <a:pt x="250387" y="12224"/>
                  </a:cubicBezTo>
                  <a:cubicBezTo>
                    <a:pt x="256568" y="23573"/>
                    <a:pt x="252382" y="37801"/>
                    <a:pt x="241017" y="43983"/>
                  </a:cubicBezTo>
                  <a:lnTo>
                    <a:pt x="213799" y="58800"/>
                  </a:lnTo>
                  <a:cubicBezTo>
                    <a:pt x="154897" y="90829"/>
                    <a:pt x="93977" y="123945"/>
                    <a:pt x="35198" y="158190"/>
                  </a:cubicBezTo>
                  <a:cubicBezTo>
                    <a:pt x="31502" y="160349"/>
                    <a:pt x="27439" y="161371"/>
                    <a:pt x="23432" y="16137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9" name="Google Shape;639;p34"/>
            <p:cNvSpPr/>
            <p:nvPr/>
          </p:nvSpPr>
          <p:spPr>
            <a:xfrm>
              <a:off x="3488826" y="863327"/>
              <a:ext cx="590224" cy="641749"/>
            </a:xfrm>
            <a:custGeom>
              <a:rect b="b" l="l" r="r" t="t"/>
              <a:pathLst>
                <a:path extrusionOk="0" h="641749" w="590224">
                  <a:moveTo>
                    <a:pt x="494806" y="568749"/>
                  </a:moveTo>
                  <a:cubicBezTo>
                    <a:pt x="466263" y="595701"/>
                    <a:pt x="431727" y="616462"/>
                    <a:pt x="392604" y="629038"/>
                  </a:cubicBezTo>
                  <a:cubicBezTo>
                    <a:pt x="384019" y="631835"/>
                    <a:pt x="375426" y="634034"/>
                    <a:pt x="366645" y="635825"/>
                  </a:cubicBezTo>
                  <a:cubicBezTo>
                    <a:pt x="335306" y="642612"/>
                    <a:pt x="303566" y="643413"/>
                    <a:pt x="272619" y="639022"/>
                  </a:cubicBezTo>
                  <a:cubicBezTo>
                    <a:pt x="201952" y="629038"/>
                    <a:pt x="135471" y="591506"/>
                    <a:pt x="85768" y="534006"/>
                  </a:cubicBezTo>
                  <a:cubicBezTo>
                    <a:pt x="82776" y="530612"/>
                    <a:pt x="79783" y="527014"/>
                    <a:pt x="76987" y="523425"/>
                  </a:cubicBezTo>
                  <a:cubicBezTo>
                    <a:pt x="55827" y="497275"/>
                    <a:pt x="38265" y="467126"/>
                    <a:pt x="25085" y="433585"/>
                  </a:cubicBezTo>
                  <a:cubicBezTo>
                    <a:pt x="25085" y="433388"/>
                    <a:pt x="24888" y="433184"/>
                    <a:pt x="24888" y="432988"/>
                  </a:cubicBezTo>
                  <a:cubicBezTo>
                    <a:pt x="21888" y="425604"/>
                    <a:pt x="19100" y="417811"/>
                    <a:pt x="16704" y="410027"/>
                  </a:cubicBezTo>
                  <a:cubicBezTo>
                    <a:pt x="-37202" y="239930"/>
                    <a:pt x="43644" y="62049"/>
                    <a:pt x="197569" y="12734"/>
                  </a:cubicBezTo>
                  <a:cubicBezTo>
                    <a:pt x="279421" y="-13416"/>
                    <a:pt x="365050" y="1948"/>
                    <a:pt x="435521" y="47469"/>
                  </a:cubicBezTo>
                  <a:cubicBezTo>
                    <a:pt x="444703" y="53455"/>
                    <a:pt x="453885" y="60046"/>
                    <a:pt x="462470" y="67037"/>
                  </a:cubicBezTo>
                  <a:cubicBezTo>
                    <a:pt x="512377" y="107366"/>
                    <a:pt x="552097" y="163868"/>
                    <a:pt x="573657" y="231745"/>
                  </a:cubicBezTo>
                  <a:cubicBezTo>
                    <a:pt x="613582" y="358520"/>
                    <a:pt x="579046" y="489687"/>
                    <a:pt x="494798" y="568749"/>
                  </a:cubicBezTo>
                  <a:close/>
                </a:path>
              </a:pathLst>
            </a:custGeom>
            <a:solidFill>
              <a:srgbClr val="F0BA9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0" name="Google Shape;640;p34"/>
            <p:cNvSpPr/>
            <p:nvPr/>
          </p:nvSpPr>
          <p:spPr>
            <a:xfrm>
              <a:off x="3465471" y="840087"/>
              <a:ext cx="636942" cy="688427"/>
            </a:xfrm>
            <a:custGeom>
              <a:rect b="b" l="l" r="r" t="t"/>
              <a:pathLst>
                <a:path extrusionOk="0" h="688427" w="636942">
                  <a:moveTo>
                    <a:pt x="334476" y="688420"/>
                  </a:moveTo>
                  <a:cubicBezTo>
                    <a:pt x="320626" y="688420"/>
                    <a:pt x="306669" y="687430"/>
                    <a:pt x="292696" y="685460"/>
                  </a:cubicBezTo>
                  <a:cubicBezTo>
                    <a:pt x="216543" y="674699"/>
                    <a:pt x="145050" y="634607"/>
                    <a:pt x="91431" y="572569"/>
                  </a:cubicBezTo>
                  <a:cubicBezTo>
                    <a:pt x="88283" y="569012"/>
                    <a:pt x="84972" y="565030"/>
                    <a:pt x="81881" y="561064"/>
                  </a:cubicBezTo>
                  <a:cubicBezTo>
                    <a:pt x="59217" y="533074"/>
                    <a:pt x="40558" y="500767"/>
                    <a:pt x="26675" y="465402"/>
                  </a:cubicBezTo>
                  <a:cubicBezTo>
                    <a:pt x="26528" y="465067"/>
                    <a:pt x="26422" y="464731"/>
                    <a:pt x="26291" y="464396"/>
                  </a:cubicBezTo>
                  <a:cubicBezTo>
                    <a:pt x="23143" y="456587"/>
                    <a:pt x="20216" y="448377"/>
                    <a:pt x="17690" y="440176"/>
                  </a:cubicBezTo>
                  <a:cubicBezTo>
                    <a:pt x="-39969" y="258215"/>
                    <a:pt x="47982" y="66809"/>
                    <a:pt x="213779" y="13691"/>
                  </a:cubicBezTo>
                  <a:cubicBezTo>
                    <a:pt x="298803" y="-13448"/>
                    <a:pt x="392764" y="142"/>
                    <a:pt x="471591" y="51060"/>
                  </a:cubicBezTo>
                  <a:cubicBezTo>
                    <a:pt x="482056" y="57896"/>
                    <a:pt x="491786" y="64953"/>
                    <a:pt x="500608" y="72124"/>
                  </a:cubicBezTo>
                  <a:cubicBezTo>
                    <a:pt x="555944" y="116827"/>
                    <a:pt x="597013" y="177631"/>
                    <a:pt x="619351" y="247912"/>
                  </a:cubicBezTo>
                  <a:cubicBezTo>
                    <a:pt x="660877" y="379830"/>
                    <a:pt x="627453" y="521553"/>
                    <a:pt x="534212" y="609054"/>
                  </a:cubicBezTo>
                  <a:cubicBezTo>
                    <a:pt x="502439" y="639056"/>
                    <a:pt x="465066" y="661101"/>
                    <a:pt x="423155" y="674584"/>
                  </a:cubicBezTo>
                  <a:cubicBezTo>
                    <a:pt x="414136" y="677512"/>
                    <a:pt x="404824" y="679948"/>
                    <a:pt x="394726" y="682025"/>
                  </a:cubicBezTo>
                  <a:cubicBezTo>
                    <a:pt x="375046" y="686286"/>
                    <a:pt x="354867" y="688428"/>
                    <a:pt x="334484" y="688428"/>
                  </a:cubicBezTo>
                  <a:close/>
                  <a:moveTo>
                    <a:pt x="70451" y="448778"/>
                  </a:moveTo>
                  <a:cubicBezTo>
                    <a:pt x="82576" y="479483"/>
                    <a:pt x="98748" y="507456"/>
                    <a:pt x="118559" y="531930"/>
                  </a:cubicBezTo>
                  <a:cubicBezTo>
                    <a:pt x="121339" y="535486"/>
                    <a:pt x="123997" y="538708"/>
                    <a:pt x="126678" y="541734"/>
                  </a:cubicBezTo>
                  <a:cubicBezTo>
                    <a:pt x="173070" y="595399"/>
                    <a:pt x="234301" y="629897"/>
                    <a:pt x="299261" y="639072"/>
                  </a:cubicBezTo>
                  <a:cubicBezTo>
                    <a:pt x="328311" y="643209"/>
                    <a:pt x="357181" y="642220"/>
                    <a:pt x="385054" y="636177"/>
                  </a:cubicBezTo>
                  <a:cubicBezTo>
                    <a:pt x="393671" y="634403"/>
                    <a:pt x="401333" y="632408"/>
                    <a:pt x="408740" y="630004"/>
                  </a:cubicBezTo>
                  <a:cubicBezTo>
                    <a:pt x="444029" y="618654"/>
                    <a:pt x="475417" y="600133"/>
                    <a:pt x="502071" y="574957"/>
                  </a:cubicBezTo>
                  <a:lnTo>
                    <a:pt x="502129" y="574899"/>
                  </a:lnTo>
                  <a:cubicBezTo>
                    <a:pt x="582345" y="499631"/>
                    <a:pt x="610831" y="376821"/>
                    <a:pt x="574684" y="262017"/>
                  </a:cubicBezTo>
                  <a:cubicBezTo>
                    <a:pt x="555167" y="200567"/>
                    <a:pt x="519348" y="147458"/>
                    <a:pt x="471124" y="108495"/>
                  </a:cubicBezTo>
                  <a:cubicBezTo>
                    <a:pt x="463496" y="102305"/>
                    <a:pt x="455099" y="96197"/>
                    <a:pt x="446081" y="90326"/>
                  </a:cubicBezTo>
                  <a:cubicBezTo>
                    <a:pt x="379183" y="47119"/>
                    <a:pt x="299694" y="35393"/>
                    <a:pt x="228063" y="58280"/>
                  </a:cubicBezTo>
                  <a:cubicBezTo>
                    <a:pt x="86787" y="103540"/>
                    <a:pt x="12457" y="268591"/>
                    <a:pt x="62381" y="426193"/>
                  </a:cubicBezTo>
                  <a:cubicBezTo>
                    <a:pt x="64629" y="433512"/>
                    <a:pt x="67213" y="440650"/>
                    <a:pt x="69952" y="447413"/>
                  </a:cubicBezTo>
                  <a:cubicBezTo>
                    <a:pt x="70132" y="447862"/>
                    <a:pt x="70303" y="448312"/>
                    <a:pt x="70442" y="44877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1" name="Google Shape;641;p34"/>
            <p:cNvSpPr/>
            <p:nvPr/>
          </p:nvSpPr>
          <p:spPr>
            <a:xfrm>
              <a:off x="3612295" y="863323"/>
              <a:ext cx="466763" cy="634634"/>
            </a:xfrm>
            <a:custGeom>
              <a:rect b="b" l="l" r="r" t="t"/>
              <a:pathLst>
                <a:path extrusionOk="0" h="634634" w="466763">
                  <a:moveTo>
                    <a:pt x="450189" y="231749"/>
                  </a:moveTo>
                  <a:cubicBezTo>
                    <a:pt x="428628" y="163872"/>
                    <a:pt x="388908" y="107369"/>
                    <a:pt x="339001" y="67041"/>
                  </a:cubicBezTo>
                  <a:cubicBezTo>
                    <a:pt x="330416" y="60049"/>
                    <a:pt x="321234" y="53467"/>
                    <a:pt x="312052" y="47473"/>
                  </a:cubicBezTo>
                  <a:cubicBezTo>
                    <a:pt x="241582" y="1952"/>
                    <a:pt x="155953" y="-13421"/>
                    <a:pt x="74101" y="12737"/>
                  </a:cubicBezTo>
                  <a:cubicBezTo>
                    <a:pt x="46972" y="21430"/>
                    <a:pt x="22256" y="34300"/>
                    <a:pt x="0" y="50237"/>
                  </a:cubicBezTo>
                  <a:cubicBezTo>
                    <a:pt x="75335" y="32722"/>
                    <a:pt x="152461" y="48716"/>
                    <a:pt x="216922" y="90353"/>
                  </a:cubicBezTo>
                  <a:cubicBezTo>
                    <a:pt x="226104" y="96338"/>
                    <a:pt x="235286" y="102929"/>
                    <a:pt x="243871" y="109920"/>
                  </a:cubicBezTo>
                  <a:cubicBezTo>
                    <a:pt x="293779" y="150249"/>
                    <a:pt x="333498" y="206752"/>
                    <a:pt x="355059" y="274629"/>
                  </a:cubicBezTo>
                  <a:cubicBezTo>
                    <a:pt x="394983" y="401404"/>
                    <a:pt x="360447" y="532570"/>
                    <a:pt x="276200" y="611625"/>
                  </a:cubicBezTo>
                  <a:cubicBezTo>
                    <a:pt x="267337" y="619990"/>
                    <a:pt x="257721" y="627521"/>
                    <a:pt x="247747" y="634635"/>
                  </a:cubicBezTo>
                  <a:cubicBezTo>
                    <a:pt x="254933" y="633032"/>
                    <a:pt x="262055" y="631348"/>
                    <a:pt x="269135" y="629042"/>
                  </a:cubicBezTo>
                  <a:cubicBezTo>
                    <a:pt x="308259" y="616465"/>
                    <a:pt x="342795" y="595704"/>
                    <a:pt x="371338" y="568745"/>
                  </a:cubicBezTo>
                  <a:cubicBezTo>
                    <a:pt x="455585" y="489690"/>
                    <a:pt x="490121" y="358524"/>
                    <a:pt x="450197" y="23174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2" name="Google Shape;642;p34"/>
            <p:cNvSpPr/>
            <p:nvPr/>
          </p:nvSpPr>
          <p:spPr>
            <a:xfrm>
              <a:off x="3465471" y="840087"/>
              <a:ext cx="636942" cy="688427"/>
            </a:xfrm>
            <a:custGeom>
              <a:rect b="b" l="l" r="r" t="t"/>
              <a:pathLst>
                <a:path extrusionOk="0" h="688427" w="636942">
                  <a:moveTo>
                    <a:pt x="334476" y="688420"/>
                  </a:moveTo>
                  <a:cubicBezTo>
                    <a:pt x="320626" y="688420"/>
                    <a:pt x="306669" y="687430"/>
                    <a:pt x="292696" y="685460"/>
                  </a:cubicBezTo>
                  <a:cubicBezTo>
                    <a:pt x="216543" y="674699"/>
                    <a:pt x="145050" y="634607"/>
                    <a:pt x="91431" y="572569"/>
                  </a:cubicBezTo>
                  <a:cubicBezTo>
                    <a:pt x="88283" y="569012"/>
                    <a:pt x="84972" y="565030"/>
                    <a:pt x="81881" y="561064"/>
                  </a:cubicBezTo>
                  <a:cubicBezTo>
                    <a:pt x="59217" y="533074"/>
                    <a:pt x="40558" y="500767"/>
                    <a:pt x="26675" y="465402"/>
                  </a:cubicBezTo>
                  <a:cubicBezTo>
                    <a:pt x="26528" y="465067"/>
                    <a:pt x="26422" y="464731"/>
                    <a:pt x="26291" y="464396"/>
                  </a:cubicBezTo>
                  <a:cubicBezTo>
                    <a:pt x="23143" y="456587"/>
                    <a:pt x="20216" y="448377"/>
                    <a:pt x="17690" y="440176"/>
                  </a:cubicBezTo>
                  <a:cubicBezTo>
                    <a:pt x="-39969" y="258215"/>
                    <a:pt x="47982" y="66809"/>
                    <a:pt x="213779" y="13691"/>
                  </a:cubicBezTo>
                  <a:cubicBezTo>
                    <a:pt x="298803" y="-13448"/>
                    <a:pt x="392764" y="142"/>
                    <a:pt x="471591" y="51060"/>
                  </a:cubicBezTo>
                  <a:cubicBezTo>
                    <a:pt x="482056" y="57896"/>
                    <a:pt x="491786" y="64953"/>
                    <a:pt x="500608" y="72124"/>
                  </a:cubicBezTo>
                  <a:cubicBezTo>
                    <a:pt x="555944" y="116827"/>
                    <a:pt x="597013" y="177631"/>
                    <a:pt x="619351" y="247912"/>
                  </a:cubicBezTo>
                  <a:cubicBezTo>
                    <a:pt x="660877" y="379830"/>
                    <a:pt x="627453" y="521553"/>
                    <a:pt x="534212" y="609054"/>
                  </a:cubicBezTo>
                  <a:cubicBezTo>
                    <a:pt x="502439" y="639056"/>
                    <a:pt x="465066" y="661101"/>
                    <a:pt x="423155" y="674584"/>
                  </a:cubicBezTo>
                  <a:cubicBezTo>
                    <a:pt x="414136" y="677512"/>
                    <a:pt x="404824" y="679948"/>
                    <a:pt x="394726" y="682025"/>
                  </a:cubicBezTo>
                  <a:cubicBezTo>
                    <a:pt x="375046" y="686286"/>
                    <a:pt x="354867" y="688428"/>
                    <a:pt x="334484" y="688428"/>
                  </a:cubicBezTo>
                  <a:close/>
                  <a:moveTo>
                    <a:pt x="70451" y="448778"/>
                  </a:moveTo>
                  <a:cubicBezTo>
                    <a:pt x="82576" y="479483"/>
                    <a:pt x="98748" y="507456"/>
                    <a:pt x="118559" y="531930"/>
                  </a:cubicBezTo>
                  <a:cubicBezTo>
                    <a:pt x="121339" y="535486"/>
                    <a:pt x="123997" y="538708"/>
                    <a:pt x="126678" y="541734"/>
                  </a:cubicBezTo>
                  <a:cubicBezTo>
                    <a:pt x="173070" y="595399"/>
                    <a:pt x="234301" y="629897"/>
                    <a:pt x="299261" y="639072"/>
                  </a:cubicBezTo>
                  <a:cubicBezTo>
                    <a:pt x="328311" y="643209"/>
                    <a:pt x="357181" y="642220"/>
                    <a:pt x="385054" y="636177"/>
                  </a:cubicBezTo>
                  <a:cubicBezTo>
                    <a:pt x="393671" y="634403"/>
                    <a:pt x="401333" y="632408"/>
                    <a:pt x="408740" y="630004"/>
                  </a:cubicBezTo>
                  <a:cubicBezTo>
                    <a:pt x="444029" y="618654"/>
                    <a:pt x="475417" y="600133"/>
                    <a:pt x="502071" y="574957"/>
                  </a:cubicBezTo>
                  <a:lnTo>
                    <a:pt x="502129" y="574899"/>
                  </a:lnTo>
                  <a:cubicBezTo>
                    <a:pt x="582345" y="499631"/>
                    <a:pt x="610831" y="376821"/>
                    <a:pt x="574684" y="262017"/>
                  </a:cubicBezTo>
                  <a:cubicBezTo>
                    <a:pt x="555167" y="200567"/>
                    <a:pt x="519348" y="147458"/>
                    <a:pt x="471124" y="108495"/>
                  </a:cubicBezTo>
                  <a:cubicBezTo>
                    <a:pt x="463496" y="102305"/>
                    <a:pt x="455099" y="96197"/>
                    <a:pt x="446081" y="90326"/>
                  </a:cubicBezTo>
                  <a:cubicBezTo>
                    <a:pt x="379183" y="47119"/>
                    <a:pt x="299694" y="35393"/>
                    <a:pt x="228063" y="58280"/>
                  </a:cubicBezTo>
                  <a:cubicBezTo>
                    <a:pt x="86787" y="103540"/>
                    <a:pt x="12457" y="268591"/>
                    <a:pt x="62381" y="426193"/>
                  </a:cubicBezTo>
                  <a:cubicBezTo>
                    <a:pt x="64629" y="433512"/>
                    <a:pt x="67213" y="440650"/>
                    <a:pt x="69952" y="447413"/>
                  </a:cubicBezTo>
                  <a:cubicBezTo>
                    <a:pt x="70132" y="447862"/>
                    <a:pt x="70303" y="448312"/>
                    <a:pt x="70442" y="4487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3" name="Google Shape;643;p34"/>
            <p:cNvSpPr/>
            <p:nvPr/>
          </p:nvSpPr>
          <p:spPr>
            <a:xfrm>
              <a:off x="3481933" y="680835"/>
              <a:ext cx="502002" cy="690666"/>
            </a:xfrm>
            <a:custGeom>
              <a:rect b="b" l="l" r="r" t="t"/>
              <a:pathLst>
                <a:path extrusionOk="0" h="690666" w="502002">
                  <a:moveTo>
                    <a:pt x="382294" y="63258"/>
                  </a:moveTo>
                  <a:cubicBezTo>
                    <a:pt x="350939" y="7172"/>
                    <a:pt x="286306" y="-16001"/>
                    <a:pt x="231018" y="11711"/>
                  </a:cubicBezTo>
                  <a:cubicBezTo>
                    <a:pt x="171177" y="41695"/>
                    <a:pt x="145021" y="119859"/>
                    <a:pt x="172510" y="186329"/>
                  </a:cubicBezTo>
                  <a:cubicBezTo>
                    <a:pt x="172943" y="187376"/>
                    <a:pt x="173475" y="188332"/>
                    <a:pt x="173941" y="189355"/>
                  </a:cubicBezTo>
                  <a:cubicBezTo>
                    <a:pt x="35166" y="245089"/>
                    <a:pt x="-34838" y="414130"/>
                    <a:pt x="17195" y="577252"/>
                  </a:cubicBezTo>
                  <a:cubicBezTo>
                    <a:pt x="30808" y="620026"/>
                    <a:pt x="51388" y="658237"/>
                    <a:pt x="77274" y="690666"/>
                  </a:cubicBezTo>
                  <a:cubicBezTo>
                    <a:pt x="86684" y="686774"/>
                    <a:pt x="96128" y="682391"/>
                    <a:pt x="105498" y="677796"/>
                  </a:cubicBezTo>
                  <a:cubicBezTo>
                    <a:pt x="279879" y="591742"/>
                    <a:pt x="396791" y="433338"/>
                    <a:pt x="420673" y="274755"/>
                  </a:cubicBezTo>
                  <a:cubicBezTo>
                    <a:pt x="428898" y="273299"/>
                    <a:pt x="437107" y="270862"/>
                    <a:pt x="445055" y="266913"/>
                  </a:cubicBezTo>
                  <a:cubicBezTo>
                    <a:pt x="494046" y="242578"/>
                    <a:pt x="515582" y="178708"/>
                    <a:pt x="493081" y="124291"/>
                  </a:cubicBezTo>
                  <a:cubicBezTo>
                    <a:pt x="473385" y="76644"/>
                    <a:pt x="426503" y="52170"/>
                    <a:pt x="382311" y="632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4" name="Google Shape;644;p34"/>
            <p:cNvSpPr/>
            <p:nvPr/>
          </p:nvSpPr>
          <p:spPr>
            <a:xfrm>
              <a:off x="3458656" y="657389"/>
              <a:ext cx="548568" cy="737522"/>
            </a:xfrm>
            <a:custGeom>
              <a:rect b="b" l="l" r="r" t="t"/>
              <a:pathLst>
                <a:path extrusionOk="0" h="737522" w="548568">
                  <a:moveTo>
                    <a:pt x="100543" y="737523"/>
                  </a:moveTo>
                  <a:cubicBezTo>
                    <a:pt x="93593" y="737523"/>
                    <a:pt x="86782" y="734415"/>
                    <a:pt x="82253" y="728716"/>
                  </a:cubicBezTo>
                  <a:cubicBezTo>
                    <a:pt x="53988" y="693318"/>
                    <a:pt x="32419" y="652638"/>
                    <a:pt x="18152" y="607796"/>
                  </a:cubicBezTo>
                  <a:cubicBezTo>
                    <a:pt x="-34495" y="442777"/>
                    <a:pt x="30996" y="268731"/>
                    <a:pt x="167808" y="200371"/>
                  </a:cubicBezTo>
                  <a:cubicBezTo>
                    <a:pt x="147245" y="127212"/>
                    <a:pt x="178879" y="46759"/>
                    <a:pt x="243798" y="14215"/>
                  </a:cubicBezTo>
                  <a:cubicBezTo>
                    <a:pt x="304956" y="-16408"/>
                    <a:pt x="376702" y="3912"/>
                    <a:pt x="417051" y="61069"/>
                  </a:cubicBezTo>
                  <a:cubicBezTo>
                    <a:pt x="467580" y="56653"/>
                    <a:pt x="516621" y="87145"/>
                    <a:pt x="537969" y="138774"/>
                  </a:cubicBezTo>
                  <a:cubicBezTo>
                    <a:pt x="565040" y="204247"/>
                    <a:pt x="538459" y="281650"/>
                    <a:pt x="478716" y="311324"/>
                  </a:cubicBezTo>
                  <a:cubicBezTo>
                    <a:pt x="474145" y="313606"/>
                    <a:pt x="469403" y="315544"/>
                    <a:pt x="464465" y="317163"/>
                  </a:cubicBezTo>
                  <a:cubicBezTo>
                    <a:pt x="433551" y="483678"/>
                    <a:pt x="310156" y="637821"/>
                    <a:pt x="139094" y="722232"/>
                  </a:cubicBezTo>
                  <a:cubicBezTo>
                    <a:pt x="129233" y="727064"/>
                    <a:pt x="119340" y="731652"/>
                    <a:pt x="109496" y="735732"/>
                  </a:cubicBezTo>
                  <a:cubicBezTo>
                    <a:pt x="106585" y="736942"/>
                    <a:pt x="103552" y="737515"/>
                    <a:pt x="100535" y="737515"/>
                  </a:cubicBezTo>
                  <a:close/>
                  <a:moveTo>
                    <a:pt x="302904" y="46996"/>
                  </a:moveTo>
                  <a:cubicBezTo>
                    <a:pt x="290026" y="46996"/>
                    <a:pt x="277059" y="49932"/>
                    <a:pt x="264762" y="56089"/>
                  </a:cubicBezTo>
                  <a:cubicBezTo>
                    <a:pt x="215811" y="80620"/>
                    <a:pt x="194553" y="145553"/>
                    <a:pt x="217421" y="200813"/>
                  </a:cubicBezTo>
                  <a:lnTo>
                    <a:pt x="218591" y="203250"/>
                  </a:lnTo>
                  <a:cubicBezTo>
                    <a:pt x="221191" y="209063"/>
                    <a:pt x="221297" y="215679"/>
                    <a:pt x="218918" y="221582"/>
                  </a:cubicBezTo>
                  <a:cubicBezTo>
                    <a:pt x="216522" y="227486"/>
                    <a:pt x="211837" y="232155"/>
                    <a:pt x="205926" y="234535"/>
                  </a:cubicBezTo>
                  <a:cubicBezTo>
                    <a:pt x="77813" y="285968"/>
                    <a:pt x="14938" y="443684"/>
                    <a:pt x="62761" y="593576"/>
                  </a:cubicBezTo>
                  <a:cubicBezTo>
                    <a:pt x="73406" y="627011"/>
                    <a:pt x="88606" y="657748"/>
                    <a:pt x="108057" y="685182"/>
                  </a:cubicBezTo>
                  <a:cubicBezTo>
                    <a:pt x="111532" y="683563"/>
                    <a:pt x="114990" y="681895"/>
                    <a:pt x="118449" y="680202"/>
                  </a:cubicBezTo>
                  <a:cubicBezTo>
                    <a:pt x="281204" y="599897"/>
                    <a:pt x="397060" y="452172"/>
                    <a:pt x="420763" y="294709"/>
                  </a:cubicBezTo>
                  <a:cubicBezTo>
                    <a:pt x="422259" y="284765"/>
                    <a:pt x="429945" y="276883"/>
                    <a:pt x="439846" y="275133"/>
                  </a:cubicBezTo>
                  <a:cubicBezTo>
                    <a:pt x="446600" y="273947"/>
                    <a:pt x="452503" y="272059"/>
                    <a:pt x="457899" y="269377"/>
                  </a:cubicBezTo>
                  <a:cubicBezTo>
                    <a:pt x="496041" y="250431"/>
                    <a:pt x="512557" y="199873"/>
                    <a:pt x="494684" y="156666"/>
                  </a:cubicBezTo>
                  <a:cubicBezTo>
                    <a:pt x="479869" y="120851"/>
                    <a:pt x="444760" y="100964"/>
                    <a:pt x="411263" y="109411"/>
                  </a:cubicBezTo>
                  <a:cubicBezTo>
                    <a:pt x="400911" y="112003"/>
                    <a:pt x="390282" y="107342"/>
                    <a:pt x="385123" y="98127"/>
                  </a:cubicBezTo>
                  <a:cubicBezTo>
                    <a:pt x="366907" y="65534"/>
                    <a:pt x="335240" y="47005"/>
                    <a:pt x="302895" y="470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5" name="Google Shape;645;p34"/>
            <p:cNvSpPr/>
            <p:nvPr/>
          </p:nvSpPr>
          <p:spPr>
            <a:xfrm>
              <a:off x="2466564" y="4052946"/>
              <a:ext cx="250193" cy="132396"/>
            </a:xfrm>
            <a:custGeom>
              <a:rect b="b" l="l" r="r" t="t"/>
              <a:pathLst>
                <a:path extrusionOk="0" h="132396" w="250193">
                  <a:moveTo>
                    <a:pt x="219688" y="132396"/>
                  </a:moveTo>
                  <a:cubicBezTo>
                    <a:pt x="219688" y="132396"/>
                    <a:pt x="-97221" y="16243"/>
                    <a:pt x="30213" y="6660"/>
                  </a:cubicBezTo>
                  <a:cubicBezTo>
                    <a:pt x="177385" y="-4412"/>
                    <a:pt x="250193" y="1663"/>
                    <a:pt x="250193" y="1663"/>
                  </a:cubicBezTo>
                  <a:lnTo>
                    <a:pt x="219688" y="13239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6" name="Google Shape;646;p34"/>
            <p:cNvSpPr/>
            <p:nvPr/>
          </p:nvSpPr>
          <p:spPr>
            <a:xfrm>
              <a:off x="2442928" y="4029499"/>
              <a:ext cx="297249" cy="179261"/>
            </a:xfrm>
            <a:custGeom>
              <a:rect b="b" l="l" r="r" t="t"/>
              <a:pathLst>
                <a:path extrusionOk="0" h="179261" w="297249">
                  <a:moveTo>
                    <a:pt x="243332" y="179262"/>
                  </a:moveTo>
                  <a:cubicBezTo>
                    <a:pt x="240609" y="179262"/>
                    <a:pt x="237879" y="178787"/>
                    <a:pt x="235287" y="177831"/>
                  </a:cubicBezTo>
                  <a:cubicBezTo>
                    <a:pt x="-6516" y="89209"/>
                    <a:pt x="-1757" y="55070"/>
                    <a:pt x="508" y="38659"/>
                  </a:cubicBezTo>
                  <a:cubicBezTo>
                    <a:pt x="4440" y="10334"/>
                    <a:pt x="40317" y="7636"/>
                    <a:pt x="52091" y="6753"/>
                  </a:cubicBezTo>
                  <a:cubicBezTo>
                    <a:pt x="199467" y="-4335"/>
                    <a:pt x="272726" y="1511"/>
                    <a:pt x="275767" y="1765"/>
                  </a:cubicBezTo>
                  <a:cubicBezTo>
                    <a:pt x="282553" y="2329"/>
                    <a:pt x="288759" y="5821"/>
                    <a:pt x="292765" y="11316"/>
                  </a:cubicBezTo>
                  <a:cubicBezTo>
                    <a:pt x="296772" y="16819"/>
                    <a:pt x="298178" y="23794"/>
                    <a:pt x="296641" y="30425"/>
                  </a:cubicBezTo>
                  <a:lnTo>
                    <a:pt x="266144" y="161166"/>
                  </a:lnTo>
                  <a:cubicBezTo>
                    <a:pt x="264607" y="167700"/>
                    <a:pt x="260363" y="173260"/>
                    <a:pt x="254452" y="176441"/>
                  </a:cubicBezTo>
                  <a:cubicBezTo>
                    <a:pt x="250993" y="178313"/>
                    <a:pt x="247175" y="179262"/>
                    <a:pt x="243332" y="179262"/>
                  </a:cubicBezTo>
                  <a:close/>
                  <a:moveTo>
                    <a:pt x="67127" y="52626"/>
                  </a:moveTo>
                  <a:cubicBezTo>
                    <a:pt x="100241" y="72201"/>
                    <a:pt x="164506" y="100722"/>
                    <a:pt x="226587" y="124550"/>
                  </a:cubicBezTo>
                  <a:lnTo>
                    <a:pt x="244608" y="47253"/>
                  </a:lnTo>
                  <a:cubicBezTo>
                    <a:pt x="212909" y="46460"/>
                    <a:pt x="153672" y="46485"/>
                    <a:pt x="67127" y="526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7" name="Google Shape;647;p34"/>
            <p:cNvSpPr/>
            <p:nvPr/>
          </p:nvSpPr>
          <p:spPr>
            <a:xfrm>
              <a:off x="6688592" y="1043132"/>
              <a:ext cx="4390" cy="32936"/>
            </a:xfrm>
            <a:custGeom>
              <a:rect b="b" l="l" r="r" t="t"/>
              <a:pathLst>
                <a:path extrusionOk="0" h="32936" w="4390">
                  <a:moveTo>
                    <a:pt x="3393" y="22560"/>
                  </a:moveTo>
                  <a:cubicBezTo>
                    <a:pt x="2592" y="14972"/>
                    <a:pt x="1603" y="7384"/>
                    <a:pt x="0" y="0"/>
                  </a:cubicBezTo>
                  <a:cubicBezTo>
                    <a:pt x="2388" y="10777"/>
                    <a:pt x="3794" y="21759"/>
                    <a:pt x="4391" y="32937"/>
                  </a:cubicBezTo>
                  <a:cubicBezTo>
                    <a:pt x="4195" y="29543"/>
                    <a:pt x="3794" y="25946"/>
                    <a:pt x="3393" y="22552"/>
                  </a:cubicBezTo>
                  <a:close/>
                </a:path>
              </a:pathLst>
            </a:custGeom>
            <a:solidFill>
              <a:srgbClr val="F0BA9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8" name="Google Shape;648;p34"/>
            <p:cNvSpPr/>
            <p:nvPr/>
          </p:nvSpPr>
          <p:spPr>
            <a:xfrm>
              <a:off x="5570924" y="779376"/>
              <a:ext cx="1225211" cy="1617350"/>
            </a:xfrm>
            <a:custGeom>
              <a:rect b="b" l="l" r="r" t="t"/>
              <a:pathLst>
                <a:path extrusionOk="0" h="1617350" w="1225211">
                  <a:moveTo>
                    <a:pt x="1191524" y="646077"/>
                  </a:moveTo>
                  <a:cubicBezTo>
                    <a:pt x="1156587" y="741706"/>
                    <a:pt x="1071555" y="915597"/>
                    <a:pt x="973326" y="1098671"/>
                  </a:cubicBezTo>
                  <a:cubicBezTo>
                    <a:pt x="966744" y="1111050"/>
                    <a:pt x="959950" y="1123627"/>
                    <a:pt x="953172" y="1136006"/>
                  </a:cubicBezTo>
                  <a:cubicBezTo>
                    <a:pt x="941194" y="1158370"/>
                    <a:pt x="929019" y="1180530"/>
                    <a:pt x="916641" y="1202886"/>
                  </a:cubicBezTo>
                  <a:cubicBezTo>
                    <a:pt x="875114" y="1277549"/>
                    <a:pt x="832802" y="1351624"/>
                    <a:pt x="791872" y="1420499"/>
                  </a:cubicBezTo>
                  <a:cubicBezTo>
                    <a:pt x="748154" y="1493968"/>
                    <a:pt x="706234" y="1561444"/>
                    <a:pt x="668902" y="1617350"/>
                  </a:cubicBezTo>
                  <a:cubicBezTo>
                    <a:pt x="653138" y="1603973"/>
                    <a:pt x="635772" y="1589998"/>
                    <a:pt x="617409" y="1575223"/>
                  </a:cubicBezTo>
                  <a:cubicBezTo>
                    <a:pt x="389841" y="1394349"/>
                    <a:pt x="-9026" y="1127421"/>
                    <a:pt x="156" y="1118238"/>
                  </a:cubicBezTo>
                  <a:lnTo>
                    <a:pt x="91197" y="983081"/>
                  </a:lnTo>
                  <a:lnTo>
                    <a:pt x="222540" y="788225"/>
                  </a:lnTo>
                  <a:lnTo>
                    <a:pt x="309575" y="659054"/>
                  </a:lnTo>
                  <a:cubicBezTo>
                    <a:pt x="309575" y="659054"/>
                    <a:pt x="354904" y="369966"/>
                    <a:pt x="410191" y="244990"/>
                  </a:cubicBezTo>
                  <a:cubicBezTo>
                    <a:pt x="465495" y="119817"/>
                    <a:pt x="508608" y="99252"/>
                    <a:pt x="559317" y="126203"/>
                  </a:cubicBezTo>
                  <a:cubicBezTo>
                    <a:pt x="609821" y="153154"/>
                    <a:pt x="572693" y="327847"/>
                    <a:pt x="581679" y="365174"/>
                  </a:cubicBezTo>
                  <a:cubicBezTo>
                    <a:pt x="589266" y="395519"/>
                    <a:pt x="620008" y="399313"/>
                    <a:pt x="641970" y="380146"/>
                  </a:cubicBezTo>
                  <a:cubicBezTo>
                    <a:pt x="680300" y="372959"/>
                    <a:pt x="728605" y="350595"/>
                    <a:pt x="761939" y="317258"/>
                  </a:cubicBezTo>
                  <a:cubicBezTo>
                    <a:pt x="785895" y="293103"/>
                    <a:pt x="838795" y="189280"/>
                    <a:pt x="897484" y="82874"/>
                  </a:cubicBezTo>
                  <a:cubicBezTo>
                    <a:pt x="909061" y="61712"/>
                    <a:pt x="920843" y="40354"/>
                    <a:pt x="932821" y="19584"/>
                  </a:cubicBezTo>
                  <a:cubicBezTo>
                    <a:pt x="987520" y="-75448"/>
                    <a:pt x="1001493" y="206256"/>
                    <a:pt x="1001493" y="206256"/>
                  </a:cubicBezTo>
                  <a:cubicBezTo>
                    <a:pt x="1022252" y="146163"/>
                    <a:pt x="1117685" y="235603"/>
                    <a:pt x="1122272" y="304681"/>
                  </a:cubicBezTo>
                  <a:cubicBezTo>
                    <a:pt x="1122468" y="306276"/>
                    <a:pt x="1122468" y="308075"/>
                    <a:pt x="1122468" y="309669"/>
                  </a:cubicBezTo>
                  <a:cubicBezTo>
                    <a:pt x="1122468" y="315655"/>
                    <a:pt x="1122272" y="321444"/>
                    <a:pt x="1121871" y="327438"/>
                  </a:cubicBezTo>
                  <a:cubicBezTo>
                    <a:pt x="1121871" y="327438"/>
                    <a:pt x="1296735" y="356384"/>
                    <a:pt x="1191532" y="646069"/>
                  </a:cubicBezTo>
                  <a:close/>
                </a:path>
              </a:pathLst>
            </a:custGeom>
            <a:solidFill>
              <a:srgbClr val="F0BA9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9" name="Google Shape;649;p34"/>
            <p:cNvSpPr/>
            <p:nvPr/>
          </p:nvSpPr>
          <p:spPr>
            <a:xfrm>
              <a:off x="6188333" y="779384"/>
              <a:ext cx="607778" cy="1617342"/>
            </a:xfrm>
            <a:custGeom>
              <a:rect b="b" l="l" r="r" t="t"/>
              <a:pathLst>
                <a:path extrusionOk="0" h="1617342" w="607778">
                  <a:moveTo>
                    <a:pt x="574115" y="646069"/>
                  </a:moveTo>
                  <a:cubicBezTo>
                    <a:pt x="539178" y="741698"/>
                    <a:pt x="454146" y="915589"/>
                    <a:pt x="355918" y="1098662"/>
                  </a:cubicBezTo>
                  <a:cubicBezTo>
                    <a:pt x="349335" y="1111042"/>
                    <a:pt x="342541" y="1123618"/>
                    <a:pt x="335763" y="1135998"/>
                  </a:cubicBezTo>
                  <a:cubicBezTo>
                    <a:pt x="323785" y="1158362"/>
                    <a:pt x="311610" y="1180522"/>
                    <a:pt x="299232" y="1202877"/>
                  </a:cubicBezTo>
                  <a:cubicBezTo>
                    <a:pt x="257705" y="1277541"/>
                    <a:pt x="215393" y="1351616"/>
                    <a:pt x="174463" y="1420490"/>
                  </a:cubicBezTo>
                  <a:cubicBezTo>
                    <a:pt x="130745" y="1493960"/>
                    <a:pt x="88826" y="1561436"/>
                    <a:pt x="51494" y="1617342"/>
                  </a:cubicBezTo>
                  <a:cubicBezTo>
                    <a:pt x="35730" y="1603965"/>
                    <a:pt x="18364" y="1589990"/>
                    <a:pt x="0" y="1575215"/>
                  </a:cubicBezTo>
                  <a:cubicBezTo>
                    <a:pt x="30742" y="1527502"/>
                    <a:pt x="63872" y="1473796"/>
                    <a:pt x="98408" y="1416099"/>
                  </a:cubicBezTo>
                  <a:cubicBezTo>
                    <a:pt x="139338" y="1347225"/>
                    <a:pt x="181658" y="1273150"/>
                    <a:pt x="223177" y="1198487"/>
                  </a:cubicBezTo>
                  <a:cubicBezTo>
                    <a:pt x="344152" y="979680"/>
                    <a:pt x="456542" y="755476"/>
                    <a:pt x="498060" y="641678"/>
                  </a:cubicBezTo>
                  <a:cubicBezTo>
                    <a:pt x="524821" y="567611"/>
                    <a:pt x="533201" y="510912"/>
                    <a:pt x="531199" y="467190"/>
                  </a:cubicBezTo>
                  <a:cubicBezTo>
                    <a:pt x="500856" y="412682"/>
                    <a:pt x="449150" y="403900"/>
                    <a:pt x="449150" y="403900"/>
                  </a:cubicBezTo>
                  <a:cubicBezTo>
                    <a:pt x="449551" y="397915"/>
                    <a:pt x="449747" y="392126"/>
                    <a:pt x="449747" y="386132"/>
                  </a:cubicBezTo>
                  <a:cubicBezTo>
                    <a:pt x="449747" y="322442"/>
                    <a:pt x="423591" y="261352"/>
                    <a:pt x="377085" y="217630"/>
                  </a:cubicBezTo>
                  <a:cubicBezTo>
                    <a:pt x="372883" y="213639"/>
                    <a:pt x="368500" y="209845"/>
                    <a:pt x="364102" y="206247"/>
                  </a:cubicBezTo>
                  <a:lnTo>
                    <a:pt x="328364" y="292097"/>
                  </a:lnTo>
                  <a:lnTo>
                    <a:pt x="315388" y="188683"/>
                  </a:lnTo>
                  <a:cubicBezTo>
                    <a:pt x="315388" y="188683"/>
                    <a:pt x="330563" y="112221"/>
                    <a:pt x="280051" y="82874"/>
                  </a:cubicBezTo>
                  <a:cubicBezTo>
                    <a:pt x="291628" y="61712"/>
                    <a:pt x="303410" y="40354"/>
                    <a:pt x="315388" y="19584"/>
                  </a:cubicBezTo>
                  <a:cubicBezTo>
                    <a:pt x="370087" y="-75448"/>
                    <a:pt x="384060" y="206256"/>
                    <a:pt x="384060" y="206256"/>
                  </a:cubicBezTo>
                  <a:cubicBezTo>
                    <a:pt x="404819" y="146163"/>
                    <a:pt x="500252" y="235603"/>
                    <a:pt x="504838" y="304681"/>
                  </a:cubicBezTo>
                  <a:cubicBezTo>
                    <a:pt x="505035" y="306276"/>
                    <a:pt x="505035" y="308075"/>
                    <a:pt x="505035" y="309669"/>
                  </a:cubicBezTo>
                  <a:cubicBezTo>
                    <a:pt x="505035" y="315655"/>
                    <a:pt x="504838" y="321444"/>
                    <a:pt x="504438" y="327438"/>
                  </a:cubicBezTo>
                  <a:cubicBezTo>
                    <a:pt x="504438" y="327438"/>
                    <a:pt x="679302" y="356384"/>
                    <a:pt x="574099" y="6460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0" name="Google Shape;650;p34"/>
            <p:cNvSpPr/>
            <p:nvPr/>
          </p:nvSpPr>
          <p:spPr>
            <a:xfrm>
              <a:off x="5547506" y="755914"/>
              <a:ext cx="1272098" cy="1664222"/>
            </a:xfrm>
            <a:custGeom>
              <a:rect b="b" l="l" r="r" t="t"/>
              <a:pathLst>
                <a:path extrusionOk="0" h="1664222" w="1272098">
                  <a:moveTo>
                    <a:pt x="692304" y="1664222"/>
                  </a:moveTo>
                  <a:cubicBezTo>
                    <a:pt x="686777" y="1664222"/>
                    <a:pt x="681405" y="1662276"/>
                    <a:pt x="677154" y="1658662"/>
                  </a:cubicBezTo>
                  <a:cubicBezTo>
                    <a:pt x="661570" y="1645432"/>
                    <a:pt x="644392" y="1631613"/>
                    <a:pt x="626224" y="1617001"/>
                  </a:cubicBezTo>
                  <a:cubicBezTo>
                    <a:pt x="507899" y="1522958"/>
                    <a:pt x="344448" y="1406534"/>
                    <a:pt x="213139" y="1312990"/>
                  </a:cubicBezTo>
                  <a:cubicBezTo>
                    <a:pt x="1596" y="1162314"/>
                    <a:pt x="1482" y="1160940"/>
                    <a:pt x="76" y="1144128"/>
                  </a:cubicBezTo>
                  <a:cubicBezTo>
                    <a:pt x="-366" y="1138756"/>
                    <a:pt x="1139" y="1133138"/>
                    <a:pt x="4156" y="1128625"/>
                  </a:cubicBezTo>
                  <a:lnTo>
                    <a:pt x="4140" y="1128625"/>
                  </a:lnTo>
                  <a:cubicBezTo>
                    <a:pt x="4140" y="1128625"/>
                    <a:pt x="310665" y="673717"/>
                    <a:pt x="310665" y="673717"/>
                  </a:cubicBezTo>
                  <a:cubicBezTo>
                    <a:pt x="317246" y="632889"/>
                    <a:pt x="359746" y="377540"/>
                    <a:pt x="412172" y="258974"/>
                  </a:cubicBezTo>
                  <a:cubicBezTo>
                    <a:pt x="448720" y="176256"/>
                    <a:pt x="482086" y="133450"/>
                    <a:pt x="520359" y="120203"/>
                  </a:cubicBezTo>
                  <a:cubicBezTo>
                    <a:pt x="543522" y="112182"/>
                    <a:pt x="567462" y="115044"/>
                    <a:pt x="593716" y="128977"/>
                  </a:cubicBezTo>
                  <a:cubicBezTo>
                    <a:pt x="641481" y="154481"/>
                    <a:pt x="635169" y="243217"/>
                    <a:pt x="629593" y="321511"/>
                  </a:cubicBezTo>
                  <a:cubicBezTo>
                    <a:pt x="627950" y="344685"/>
                    <a:pt x="626102" y="370720"/>
                    <a:pt x="627467" y="381064"/>
                  </a:cubicBezTo>
                  <a:cubicBezTo>
                    <a:pt x="631122" y="382511"/>
                    <a:pt x="641587" y="384278"/>
                    <a:pt x="661014" y="380606"/>
                  </a:cubicBezTo>
                  <a:cubicBezTo>
                    <a:pt x="699393" y="373410"/>
                    <a:pt x="741688" y="351251"/>
                    <a:pt x="768784" y="324153"/>
                  </a:cubicBezTo>
                  <a:cubicBezTo>
                    <a:pt x="784663" y="308142"/>
                    <a:pt x="821308" y="240511"/>
                    <a:pt x="860104" y="168897"/>
                  </a:cubicBezTo>
                  <a:cubicBezTo>
                    <a:pt x="872998" y="145086"/>
                    <a:pt x="886522" y="120122"/>
                    <a:pt x="900372" y="95018"/>
                  </a:cubicBezTo>
                  <a:cubicBezTo>
                    <a:pt x="912007" y="73766"/>
                    <a:pt x="923878" y="52253"/>
                    <a:pt x="935938" y="31336"/>
                  </a:cubicBezTo>
                  <a:cubicBezTo>
                    <a:pt x="953574" y="697"/>
                    <a:pt x="972437" y="-2124"/>
                    <a:pt x="985298" y="975"/>
                  </a:cubicBezTo>
                  <a:cubicBezTo>
                    <a:pt x="997333" y="3878"/>
                    <a:pt x="1032278" y="12292"/>
                    <a:pt x="1045662" y="186592"/>
                  </a:cubicBezTo>
                  <a:cubicBezTo>
                    <a:pt x="1049211" y="186371"/>
                    <a:pt x="1052849" y="186494"/>
                    <a:pt x="1056660" y="187001"/>
                  </a:cubicBezTo>
                  <a:cubicBezTo>
                    <a:pt x="1106232" y="193640"/>
                    <a:pt x="1165068" y="266693"/>
                    <a:pt x="1169033" y="326581"/>
                  </a:cubicBezTo>
                  <a:cubicBezTo>
                    <a:pt x="1169213" y="327734"/>
                    <a:pt x="1169287" y="330588"/>
                    <a:pt x="1169287" y="333123"/>
                  </a:cubicBezTo>
                  <a:lnTo>
                    <a:pt x="1169287" y="333736"/>
                  </a:lnTo>
                  <a:cubicBezTo>
                    <a:pt x="1190218" y="341815"/>
                    <a:pt x="1222939" y="360058"/>
                    <a:pt x="1245955" y="399405"/>
                  </a:cubicBezTo>
                  <a:cubicBezTo>
                    <a:pt x="1283606" y="463798"/>
                    <a:pt x="1280581" y="557367"/>
                    <a:pt x="1236936" y="677519"/>
                  </a:cubicBezTo>
                  <a:cubicBezTo>
                    <a:pt x="1236936" y="677527"/>
                    <a:pt x="1236936" y="677544"/>
                    <a:pt x="1236920" y="677552"/>
                  </a:cubicBezTo>
                  <a:cubicBezTo>
                    <a:pt x="1203684" y="768561"/>
                    <a:pt x="1121620" y="938895"/>
                    <a:pt x="1017381" y="1133179"/>
                  </a:cubicBezTo>
                  <a:cubicBezTo>
                    <a:pt x="1010800" y="1145575"/>
                    <a:pt x="1003956" y="1158233"/>
                    <a:pt x="997112" y="1170703"/>
                  </a:cubicBezTo>
                  <a:cubicBezTo>
                    <a:pt x="985183" y="1192969"/>
                    <a:pt x="972985" y="1215218"/>
                    <a:pt x="960540" y="1237672"/>
                  </a:cubicBezTo>
                  <a:cubicBezTo>
                    <a:pt x="916397" y="1317046"/>
                    <a:pt x="874306" y="1390458"/>
                    <a:pt x="835412" y="1455907"/>
                  </a:cubicBezTo>
                  <a:cubicBezTo>
                    <a:pt x="789127" y="1533669"/>
                    <a:pt x="747534" y="1600246"/>
                    <a:pt x="711764" y="1653797"/>
                  </a:cubicBezTo>
                  <a:cubicBezTo>
                    <a:pt x="708068" y="1659349"/>
                    <a:pt x="702157" y="1663053"/>
                    <a:pt x="695534" y="1663977"/>
                  </a:cubicBezTo>
                  <a:cubicBezTo>
                    <a:pt x="694455" y="1664133"/>
                    <a:pt x="693376" y="1664206"/>
                    <a:pt x="692296" y="1664206"/>
                  </a:cubicBezTo>
                  <a:close/>
                  <a:moveTo>
                    <a:pt x="53589" y="1139042"/>
                  </a:moveTo>
                  <a:cubicBezTo>
                    <a:pt x="83080" y="1162845"/>
                    <a:pt x="162798" y="1219634"/>
                    <a:pt x="240308" y="1274845"/>
                  </a:cubicBezTo>
                  <a:cubicBezTo>
                    <a:pt x="372076" y="1368708"/>
                    <a:pt x="536074" y="1485523"/>
                    <a:pt x="655373" y="1580343"/>
                  </a:cubicBezTo>
                  <a:cubicBezTo>
                    <a:pt x="666443" y="1589232"/>
                    <a:pt x="677072" y="1597785"/>
                    <a:pt x="687186" y="1606076"/>
                  </a:cubicBezTo>
                  <a:cubicBezTo>
                    <a:pt x="719147" y="1557252"/>
                    <a:pt x="755400" y="1498811"/>
                    <a:pt x="795169" y="1431981"/>
                  </a:cubicBezTo>
                  <a:cubicBezTo>
                    <a:pt x="833826" y="1366925"/>
                    <a:pt x="875680" y="1293905"/>
                    <a:pt x="919586" y="1214965"/>
                  </a:cubicBezTo>
                  <a:cubicBezTo>
                    <a:pt x="931899" y="1192724"/>
                    <a:pt x="944024" y="1170662"/>
                    <a:pt x="955954" y="1148405"/>
                  </a:cubicBezTo>
                  <a:cubicBezTo>
                    <a:pt x="962797" y="1135910"/>
                    <a:pt x="969526" y="1123416"/>
                    <a:pt x="976075" y="1111118"/>
                  </a:cubicBezTo>
                  <a:cubicBezTo>
                    <a:pt x="1079357" y="918616"/>
                    <a:pt x="1160415" y="750547"/>
                    <a:pt x="1192940" y="661501"/>
                  </a:cubicBezTo>
                  <a:cubicBezTo>
                    <a:pt x="1230804" y="557212"/>
                    <a:pt x="1235342" y="475066"/>
                    <a:pt x="1206055" y="423960"/>
                  </a:cubicBezTo>
                  <a:cubicBezTo>
                    <a:pt x="1181943" y="381890"/>
                    <a:pt x="1142886" y="374277"/>
                    <a:pt x="1141242" y="373975"/>
                  </a:cubicBezTo>
                  <a:cubicBezTo>
                    <a:pt x="1129550" y="371824"/>
                    <a:pt x="1121104" y="361202"/>
                    <a:pt x="1121905" y="349329"/>
                  </a:cubicBezTo>
                  <a:cubicBezTo>
                    <a:pt x="1122274" y="343867"/>
                    <a:pt x="1122454" y="338593"/>
                    <a:pt x="1122454" y="333131"/>
                  </a:cubicBezTo>
                  <a:lnTo>
                    <a:pt x="1122421" y="330940"/>
                  </a:lnTo>
                  <a:cubicBezTo>
                    <a:pt x="1120246" y="298771"/>
                    <a:pt x="1093338" y="260601"/>
                    <a:pt x="1069554" y="242996"/>
                  </a:cubicBezTo>
                  <a:cubicBezTo>
                    <a:pt x="1057224" y="233855"/>
                    <a:pt x="1049832" y="233127"/>
                    <a:pt x="1048664" y="233380"/>
                  </a:cubicBezTo>
                  <a:lnTo>
                    <a:pt x="1048679" y="233380"/>
                  </a:lnTo>
                  <a:cubicBezTo>
                    <a:pt x="1048900" y="233380"/>
                    <a:pt x="1047968" y="234631"/>
                    <a:pt x="1047036" y="237371"/>
                  </a:cubicBezTo>
                  <a:cubicBezTo>
                    <a:pt x="1043381" y="247976"/>
                    <a:pt x="1032712" y="254542"/>
                    <a:pt x="1021592" y="252907"/>
                  </a:cubicBezTo>
                  <a:cubicBezTo>
                    <a:pt x="1010489" y="251321"/>
                    <a:pt x="1002075" y="242097"/>
                    <a:pt x="1001527" y="230886"/>
                  </a:cubicBezTo>
                  <a:cubicBezTo>
                    <a:pt x="997815" y="156517"/>
                    <a:pt x="986966" y="84159"/>
                    <a:pt x="976042" y="55565"/>
                  </a:cubicBezTo>
                  <a:cubicBezTo>
                    <a:pt x="964301" y="75942"/>
                    <a:pt x="952773" y="96866"/>
                    <a:pt x="941433" y="117587"/>
                  </a:cubicBezTo>
                  <a:cubicBezTo>
                    <a:pt x="927607" y="142657"/>
                    <a:pt x="914140" y="167515"/>
                    <a:pt x="901279" y="191228"/>
                  </a:cubicBezTo>
                  <a:cubicBezTo>
                    <a:pt x="851061" y="283930"/>
                    <a:pt x="821684" y="337342"/>
                    <a:pt x="801979" y="357220"/>
                  </a:cubicBezTo>
                  <a:cubicBezTo>
                    <a:pt x="761459" y="397729"/>
                    <a:pt x="707095" y="419627"/>
                    <a:pt x="669697" y="426642"/>
                  </a:cubicBezTo>
                  <a:cubicBezTo>
                    <a:pt x="599595" y="439995"/>
                    <a:pt x="585106" y="405284"/>
                    <a:pt x="582367" y="394335"/>
                  </a:cubicBezTo>
                  <a:cubicBezTo>
                    <a:pt x="578762" y="379372"/>
                    <a:pt x="580152" y="356811"/>
                    <a:pt x="582899" y="318208"/>
                  </a:cubicBezTo>
                  <a:cubicBezTo>
                    <a:pt x="585810" y="277299"/>
                    <a:pt x="592612" y="181498"/>
                    <a:pt x="571706" y="170328"/>
                  </a:cubicBezTo>
                  <a:cubicBezTo>
                    <a:pt x="553195" y="160491"/>
                    <a:pt x="542713" y="162028"/>
                    <a:pt x="535689" y="164481"/>
                  </a:cubicBezTo>
                  <a:cubicBezTo>
                    <a:pt x="511758" y="172757"/>
                    <a:pt x="484629" y="210927"/>
                    <a:pt x="455031" y="277928"/>
                  </a:cubicBezTo>
                  <a:cubicBezTo>
                    <a:pt x="401616" y="398653"/>
                    <a:pt x="356574" y="683292"/>
                    <a:pt x="356141" y="686154"/>
                  </a:cubicBezTo>
                  <a:cubicBezTo>
                    <a:pt x="355593" y="689539"/>
                    <a:pt x="354325" y="692769"/>
                    <a:pt x="352412" y="695615"/>
                  </a:cubicBezTo>
                  <a:lnTo>
                    <a:pt x="53605" y="1139050"/>
                  </a:lnTo>
                  <a:close/>
                  <a:moveTo>
                    <a:pt x="43434" y="1154128"/>
                  </a:moveTo>
                  <a:lnTo>
                    <a:pt x="42993" y="1154774"/>
                  </a:lnTo>
                  <a:cubicBezTo>
                    <a:pt x="42150" y="1156001"/>
                    <a:pt x="41218" y="1157154"/>
                    <a:pt x="40172" y="1158209"/>
                  </a:cubicBezTo>
                  <a:cubicBezTo>
                    <a:pt x="41455" y="1156909"/>
                    <a:pt x="42535" y="1155535"/>
                    <a:pt x="43426" y="1154128"/>
                  </a:cubicBezTo>
                  <a:close/>
                  <a:moveTo>
                    <a:pt x="1214926" y="669538"/>
                  </a:moveTo>
                  <a:lnTo>
                    <a:pt x="1215106" y="669538"/>
                  </a:lnTo>
                  <a:lnTo>
                    <a:pt x="1214926" y="66953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1" name="Google Shape;651;p34"/>
            <p:cNvSpPr/>
            <p:nvPr/>
          </p:nvSpPr>
          <p:spPr>
            <a:xfrm>
              <a:off x="5707017" y="1570831"/>
              <a:ext cx="778127" cy="557250"/>
            </a:xfrm>
            <a:custGeom>
              <a:rect b="b" l="l" r="r" t="t"/>
              <a:pathLst>
                <a:path extrusionOk="0" h="557250" w="778127">
                  <a:moveTo>
                    <a:pt x="89865" y="0"/>
                  </a:moveTo>
                  <a:lnTo>
                    <a:pt x="0" y="119825"/>
                  </a:lnTo>
                  <a:cubicBezTo>
                    <a:pt x="284261" y="205274"/>
                    <a:pt x="527813" y="359197"/>
                    <a:pt x="700691" y="557250"/>
                  </a:cubicBezTo>
                  <a:cubicBezTo>
                    <a:pt x="726135" y="514419"/>
                    <a:pt x="752119" y="469479"/>
                    <a:pt x="778128" y="423737"/>
                  </a:cubicBezTo>
                  <a:cubicBezTo>
                    <a:pt x="606076" y="232348"/>
                    <a:pt x="367479" y="83454"/>
                    <a:pt x="89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2" name="Google Shape;652;p34"/>
            <p:cNvSpPr/>
            <p:nvPr/>
          </p:nvSpPr>
          <p:spPr>
            <a:xfrm>
              <a:off x="5683595" y="1547415"/>
              <a:ext cx="824963" cy="604084"/>
            </a:xfrm>
            <a:custGeom>
              <a:rect b="b" l="l" r="r" t="t"/>
              <a:pathLst>
                <a:path extrusionOk="0" h="604084" w="824963">
                  <a:moveTo>
                    <a:pt x="724113" y="604085"/>
                  </a:moveTo>
                  <a:cubicBezTo>
                    <a:pt x="717384" y="604085"/>
                    <a:pt x="710941" y="601182"/>
                    <a:pt x="706477" y="596071"/>
                  </a:cubicBezTo>
                  <a:cubicBezTo>
                    <a:pt x="533771" y="398230"/>
                    <a:pt x="295239" y="249410"/>
                    <a:pt x="16685" y="165670"/>
                  </a:cubicBezTo>
                  <a:cubicBezTo>
                    <a:pt x="9351" y="163462"/>
                    <a:pt x="3570" y="157820"/>
                    <a:pt x="1175" y="150559"/>
                  </a:cubicBezTo>
                  <a:cubicBezTo>
                    <a:pt x="-1221" y="143290"/>
                    <a:pt x="95" y="135309"/>
                    <a:pt x="4690" y="129193"/>
                  </a:cubicBezTo>
                  <a:lnTo>
                    <a:pt x="94547" y="9368"/>
                  </a:lnTo>
                  <a:cubicBezTo>
                    <a:pt x="100458" y="1502"/>
                    <a:pt x="110629" y="-1826"/>
                    <a:pt x="120007" y="986"/>
                  </a:cubicBezTo>
                  <a:cubicBezTo>
                    <a:pt x="399657" y="85054"/>
                    <a:pt x="641353" y="233923"/>
                    <a:pt x="818965" y="431486"/>
                  </a:cubicBezTo>
                  <a:cubicBezTo>
                    <a:pt x="825694" y="438984"/>
                    <a:pt x="826887" y="449966"/>
                    <a:pt x="821908" y="458723"/>
                  </a:cubicBezTo>
                  <a:cubicBezTo>
                    <a:pt x="793700" y="508300"/>
                    <a:pt x="768289" y="552104"/>
                    <a:pt x="744251" y="592613"/>
                  </a:cubicBezTo>
                  <a:cubicBezTo>
                    <a:pt x="740408" y="599073"/>
                    <a:pt x="733712" y="603300"/>
                    <a:pt x="726230" y="603971"/>
                  </a:cubicBezTo>
                  <a:cubicBezTo>
                    <a:pt x="725519" y="604044"/>
                    <a:pt x="724824" y="604069"/>
                    <a:pt x="724105" y="604069"/>
                  </a:cubicBezTo>
                  <a:close/>
                  <a:moveTo>
                    <a:pt x="62071" y="130738"/>
                  </a:moveTo>
                  <a:cubicBezTo>
                    <a:pt x="324183" y="214993"/>
                    <a:pt x="550524" y="356168"/>
                    <a:pt x="720213" y="541204"/>
                  </a:cubicBezTo>
                  <a:cubicBezTo>
                    <a:pt x="736827" y="512928"/>
                    <a:pt x="754201" y="482894"/>
                    <a:pt x="772769" y="450342"/>
                  </a:cubicBezTo>
                  <a:cubicBezTo>
                    <a:pt x="605362" y="268986"/>
                    <a:pt x="381032" y="131155"/>
                    <a:pt x="122141" y="50620"/>
                  </a:cubicBezTo>
                  <a:lnTo>
                    <a:pt x="62062" y="13073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3" name="Google Shape;653;p34"/>
            <p:cNvSpPr/>
            <p:nvPr/>
          </p:nvSpPr>
          <p:spPr>
            <a:xfrm>
              <a:off x="6055167" y="1669935"/>
              <a:ext cx="339360" cy="365509"/>
            </a:xfrm>
            <a:custGeom>
              <a:rect b="b" l="l" r="r" t="t"/>
              <a:pathLst>
                <a:path extrusionOk="0" h="365509" w="339360">
                  <a:moveTo>
                    <a:pt x="339361" y="182755"/>
                  </a:moveTo>
                  <a:cubicBezTo>
                    <a:pt x="339361" y="283687"/>
                    <a:pt x="263392" y="365509"/>
                    <a:pt x="169681" y="365509"/>
                  </a:cubicBezTo>
                  <a:cubicBezTo>
                    <a:pt x="75969" y="365509"/>
                    <a:pt x="0" y="283687"/>
                    <a:pt x="0" y="182755"/>
                  </a:cubicBezTo>
                  <a:cubicBezTo>
                    <a:pt x="0" y="81822"/>
                    <a:pt x="75969" y="0"/>
                    <a:pt x="169681" y="0"/>
                  </a:cubicBezTo>
                  <a:cubicBezTo>
                    <a:pt x="263393" y="0"/>
                    <a:pt x="339361" y="81822"/>
                    <a:pt x="339361" y="18275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4" name="Google Shape;654;p34"/>
            <p:cNvSpPr/>
            <p:nvPr/>
          </p:nvSpPr>
          <p:spPr>
            <a:xfrm>
              <a:off x="6031742" y="1646525"/>
              <a:ext cx="386193" cy="412338"/>
            </a:xfrm>
            <a:custGeom>
              <a:rect b="b" l="l" r="r" t="t"/>
              <a:pathLst>
                <a:path extrusionOk="0" h="412338" w="386193">
                  <a:moveTo>
                    <a:pt x="193105" y="412339"/>
                  </a:moveTo>
                  <a:cubicBezTo>
                    <a:pt x="86618" y="412339"/>
                    <a:pt x="0" y="319849"/>
                    <a:pt x="0" y="206173"/>
                  </a:cubicBezTo>
                  <a:cubicBezTo>
                    <a:pt x="0" y="92498"/>
                    <a:pt x="86618" y="0"/>
                    <a:pt x="193105" y="0"/>
                  </a:cubicBezTo>
                  <a:cubicBezTo>
                    <a:pt x="299592" y="0"/>
                    <a:pt x="386194" y="92489"/>
                    <a:pt x="386194" y="206173"/>
                  </a:cubicBezTo>
                  <a:cubicBezTo>
                    <a:pt x="386194" y="319857"/>
                    <a:pt x="299575" y="412339"/>
                    <a:pt x="193105" y="412339"/>
                  </a:cubicBezTo>
                  <a:close/>
                  <a:moveTo>
                    <a:pt x="193105" y="46829"/>
                  </a:moveTo>
                  <a:cubicBezTo>
                    <a:pt x="112447" y="46829"/>
                    <a:pt x="46833" y="118312"/>
                    <a:pt x="46833" y="206173"/>
                  </a:cubicBezTo>
                  <a:cubicBezTo>
                    <a:pt x="46833" y="294035"/>
                    <a:pt x="112455" y="365509"/>
                    <a:pt x="193105" y="365509"/>
                  </a:cubicBezTo>
                  <a:cubicBezTo>
                    <a:pt x="273755" y="365509"/>
                    <a:pt x="339361" y="294026"/>
                    <a:pt x="339361" y="206173"/>
                  </a:cubicBezTo>
                  <a:cubicBezTo>
                    <a:pt x="339361" y="118320"/>
                    <a:pt x="273739" y="46829"/>
                    <a:pt x="193105" y="4682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5" name="Google Shape;655;p34"/>
            <p:cNvSpPr/>
            <p:nvPr/>
          </p:nvSpPr>
          <p:spPr>
            <a:xfrm>
              <a:off x="1917837" y="1474662"/>
              <a:ext cx="4441852" cy="2664624"/>
            </a:xfrm>
            <a:custGeom>
              <a:rect b="b" l="l" r="r" t="t"/>
              <a:pathLst>
                <a:path extrusionOk="0" h="2664624" w="4441852">
                  <a:moveTo>
                    <a:pt x="4441853" y="892095"/>
                  </a:moveTo>
                  <a:lnTo>
                    <a:pt x="3899469" y="1653744"/>
                  </a:lnTo>
                  <a:cubicBezTo>
                    <a:pt x="3686668" y="2025084"/>
                    <a:pt x="3167038" y="2066410"/>
                    <a:pt x="2898344" y="1733200"/>
                  </a:cubicBezTo>
                  <a:lnTo>
                    <a:pt x="2883169" y="1714229"/>
                  </a:lnTo>
                  <a:lnTo>
                    <a:pt x="2808112" y="1621200"/>
                  </a:lnTo>
                  <a:cubicBezTo>
                    <a:pt x="2806706" y="1621397"/>
                    <a:pt x="2805716" y="1621200"/>
                    <a:pt x="2804915" y="1620800"/>
                  </a:cubicBezTo>
                  <a:cubicBezTo>
                    <a:pt x="2762194" y="1594445"/>
                    <a:pt x="3042670" y="2365278"/>
                    <a:pt x="3031093" y="2545751"/>
                  </a:cubicBezTo>
                  <a:cubicBezTo>
                    <a:pt x="3028894" y="2581288"/>
                    <a:pt x="2994365" y="2590871"/>
                    <a:pt x="2925489" y="2591468"/>
                  </a:cubicBezTo>
                  <a:cubicBezTo>
                    <a:pt x="2794531" y="2593062"/>
                    <a:pt x="2539418" y="2562521"/>
                    <a:pt x="2146152" y="2619016"/>
                  </a:cubicBezTo>
                  <a:cubicBezTo>
                    <a:pt x="1310922" y="2738800"/>
                    <a:pt x="1001690" y="2584076"/>
                    <a:pt x="859555" y="2590070"/>
                  </a:cubicBezTo>
                  <a:cubicBezTo>
                    <a:pt x="649755" y="2598656"/>
                    <a:pt x="571100" y="2599457"/>
                    <a:pt x="554935" y="2594265"/>
                  </a:cubicBezTo>
                  <a:cubicBezTo>
                    <a:pt x="541559" y="2590070"/>
                    <a:pt x="538362" y="2578892"/>
                    <a:pt x="546154" y="2557329"/>
                  </a:cubicBezTo>
                  <a:lnTo>
                    <a:pt x="771727" y="1856974"/>
                  </a:lnTo>
                  <a:lnTo>
                    <a:pt x="771531" y="1856974"/>
                  </a:lnTo>
                  <a:cubicBezTo>
                    <a:pt x="637180" y="1892707"/>
                    <a:pt x="547143" y="1913673"/>
                    <a:pt x="546555" y="1913869"/>
                  </a:cubicBezTo>
                  <a:cubicBezTo>
                    <a:pt x="332551" y="1952399"/>
                    <a:pt x="147500" y="1937231"/>
                    <a:pt x="47685" y="1753953"/>
                  </a:cubicBezTo>
                  <a:cubicBezTo>
                    <a:pt x="-16793" y="1635567"/>
                    <a:pt x="-13800" y="1499405"/>
                    <a:pt x="44095" y="1392401"/>
                  </a:cubicBezTo>
                  <a:cubicBezTo>
                    <a:pt x="73432" y="1338098"/>
                    <a:pt x="102179" y="1283599"/>
                    <a:pt x="125547" y="1226499"/>
                  </a:cubicBezTo>
                  <a:lnTo>
                    <a:pt x="366090" y="780693"/>
                  </a:lnTo>
                  <a:cubicBezTo>
                    <a:pt x="396832" y="723789"/>
                    <a:pt x="502436" y="323103"/>
                    <a:pt x="774122" y="168182"/>
                  </a:cubicBezTo>
                  <a:cubicBezTo>
                    <a:pt x="806656" y="149621"/>
                    <a:pt x="888507" y="43607"/>
                    <a:pt x="1227868" y="63567"/>
                  </a:cubicBezTo>
                  <a:cubicBezTo>
                    <a:pt x="1508336" y="80141"/>
                    <a:pt x="1581602" y="12657"/>
                    <a:pt x="1812171" y="3474"/>
                  </a:cubicBezTo>
                  <a:cubicBezTo>
                    <a:pt x="1835130" y="2477"/>
                    <a:pt x="1860484" y="1675"/>
                    <a:pt x="1888626" y="678"/>
                  </a:cubicBezTo>
                  <a:cubicBezTo>
                    <a:pt x="1894611" y="473"/>
                    <a:pt x="1900400" y="277"/>
                    <a:pt x="1906189" y="277"/>
                  </a:cubicBezTo>
                  <a:cubicBezTo>
                    <a:pt x="2112400" y="-4915"/>
                    <a:pt x="2418231" y="64564"/>
                    <a:pt x="2425614" y="63567"/>
                  </a:cubicBezTo>
                  <a:cubicBezTo>
                    <a:pt x="2789928" y="8667"/>
                    <a:pt x="3010914" y="363431"/>
                    <a:pt x="3048247" y="458063"/>
                  </a:cubicBezTo>
                  <a:cubicBezTo>
                    <a:pt x="3118325" y="636149"/>
                    <a:pt x="3274024" y="652519"/>
                    <a:pt x="3342098" y="735965"/>
                  </a:cubicBezTo>
                  <a:cubicBezTo>
                    <a:pt x="3484626" y="511966"/>
                    <a:pt x="3599616" y="330487"/>
                    <a:pt x="3603409" y="323103"/>
                  </a:cubicBezTo>
                  <a:cubicBezTo>
                    <a:pt x="3627161" y="275390"/>
                    <a:pt x="3937586" y="448079"/>
                    <a:pt x="4112459" y="572663"/>
                  </a:cubicBezTo>
                  <a:cubicBezTo>
                    <a:pt x="4287135" y="697042"/>
                    <a:pt x="4441845" y="892095"/>
                    <a:pt x="4441845" y="89209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6" name="Google Shape;656;p34"/>
            <p:cNvSpPr/>
            <p:nvPr/>
          </p:nvSpPr>
          <p:spPr>
            <a:xfrm>
              <a:off x="1894197" y="1451249"/>
              <a:ext cx="4488937" cy="2711172"/>
            </a:xfrm>
            <a:custGeom>
              <a:rect b="b" l="l" r="r" t="t"/>
              <a:pathLst>
                <a:path extrusionOk="0" h="2711172" w="4488937">
                  <a:moveTo>
                    <a:pt x="1584131" y="2711165"/>
                  </a:moveTo>
                  <a:cubicBezTo>
                    <a:pt x="1315928" y="2711173"/>
                    <a:pt x="1140786" y="2677852"/>
                    <a:pt x="1026932" y="2656199"/>
                  </a:cubicBezTo>
                  <a:cubicBezTo>
                    <a:pt x="963599" y="2644163"/>
                    <a:pt x="917608" y="2635438"/>
                    <a:pt x="884192" y="2636885"/>
                  </a:cubicBezTo>
                  <a:cubicBezTo>
                    <a:pt x="642390" y="2646763"/>
                    <a:pt x="589212" y="2645684"/>
                    <a:pt x="571412" y="2639968"/>
                  </a:cubicBezTo>
                  <a:cubicBezTo>
                    <a:pt x="556998" y="2635446"/>
                    <a:pt x="549901" y="2626329"/>
                    <a:pt x="546500" y="2619485"/>
                  </a:cubicBezTo>
                  <a:cubicBezTo>
                    <a:pt x="538413" y="2603172"/>
                    <a:pt x="543352" y="2585019"/>
                    <a:pt x="547783" y="2572778"/>
                  </a:cubicBezTo>
                  <a:lnTo>
                    <a:pt x="760004" y="1913888"/>
                  </a:lnTo>
                  <a:cubicBezTo>
                    <a:pt x="696582" y="1930455"/>
                    <a:pt x="633650" y="1946245"/>
                    <a:pt x="579262" y="1959197"/>
                  </a:cubicBezTo>
                  <a:lnTo>
                    <a:pt x="576081" y="1959957"/>
                  </a:lnTo>
                  <a:cubicBezTo>
                    <a:pt x="575517" y="1960104"/>
                    <a:pt x="574928" y="1960235"/>
                    <a:pt x="574364" y="1960333"/>
                  </a:cubicBezTo>
                  <a:cubicBezTo>
                    <a:pt x="391921" y="1993164"/>
                    <a:pt x="167681" y="2003287"/>
                    <a:pt x="50769" y="1788568"/>
                  </a:cubicBezTo>
                  <a:cubicBezTo>
                    <a:pt x="-15621" y="1666699"/>
                    <a:pt x="-16970" y="1523178"/>
                    <a:pt x="47147" y="1404669"/>
                  </a:cubicBezTo>
                  <a:cubicBezTo>
                    <a:pt x="75118" y="1352934"/>
                    <a:pt x="104348" y="1297674"/>
                    <a:pt x="127511" y="1241049"/>
                  </a:cubicBezTo>
                  <a:cubicBezTo>
                    <a:pt x="127838" y="1240272"/>
                    <a:pt x="128190" y="1239520"/>
                    <a:pt x="128590" y="1238792"/>
                  </a:cubicBezTo>
                  <a:lnTo>
                    <a:pt x="369150" y="792985"/>
                  </a:lnTo>
                  <a:cubicBezTo>
                    <a:pt x="373704" y="784522"/>
                    <a:pt x="381349" y="764170"/>
                    <a:pt x="391029" y="738404"/>
                  </a:cubicBezTo>
                  <a:cubicBezTo>
                    <a:pt x="439858" y="608268"/>
                    <a:pt x="554226" y="303530"/>
                    <a:pt x="786184" y="171251"/>
                  </a:cubicBezTo>
                  <a:cubicBezTo>
                    <a:pt x="789054" y="169608"/>
                    <a:pt x="793870" y="165904"/>
                    <a:pt x="799430" y="161611"/>
                  </a:cubicBezTo>
                  <a:cubicBezTo>
                    <a:pt x="844399" y="126940"/>
                    <a:pt x="949455" y="45793"/>
                    <a:pt x="1252906" y="63602"/>
                  </a:cubicBezTo>
                  <a:cubicBezTo>
                    <a:pt x="1413339" y="73112"/>
                    <a:pt x="1503195" y="54844"/>
                    <a:pt x="1598325" y="35530"/>
                  </a:cubicBezTo>
                  <a:cubicBezTo>
                    <a:pt x="1666433" y="21703"/>
                    <a:pt x="1736846" y="7402"/>
                    <a:pt x="1834895" y="3493"/>
                  </a:cubicBezTo>
                  <a:cubicBezTo>
                    <a:pt x="1851926" y="2749"/>
                    <a:pt x="1870347" y="2119"/>
                    <a:pt x="1890272" y="1424"/>
                  </a:cubicBezTo>
                  <a:lnTo>
                    <a:pt x="1911473" y="697"/>
                  </a:lnTo>
                  <a:cubicBezTo>
                    <a:pt x="1918095" y="468"/>
                    <a:pt x="1923982" y="280"/>
                    <a:pt x="1929861" y="280"/>
                  </a:cubicBezTo>
                  <a:cubicBezTo>
                    <a:pt x="2099492" y="-3956"/>
                    <a:pt x="2332587" y="41066"/>
                    <a:pt x="2420440" y="58025"/>
                  </a:cubicBezTo>
                  <a:cubicBezTo>
                    <a:pt x="2432517" y="60356"/>
                    <a:pt x="2444021" y="62580"/>
                    <a:pt x="2448869" y="63373"/>
                  </a:cubicBezTo>
                  <a:cubicBezTo>
                    <a:pt x="2828219" y="8089"/>
                    <a:pt x="3053939" y="372110"/>
                    <a:pt x="3093716" y="472882"/>
                  </a:cubicBezTo>
                  <a:cubicBezTo>
                    <a:pt x="3135685" y="579551"/>
                    <a:pt x="3211543" y="624777"/>
                    <a:pt x="3278482" y="664681"/>
                  </a:cubicBezTo>
                  <a:cubicBezTo>
                    <a:pt x="3308832" y="682776"/>
                    <a:pt x="3337915" y="700103"/>
                    <a:pt x="3361977" y="721731"/>
                  </a:cubicBezTo>
                  <a:cubicBezTo>
                    <a:pt x="3503400" y="499400"/>
                    <a:pt x="3600909" y="345371"/>
                    <a:pt x="3606486" y="335420"/>
                  </a:cubicBezTo>
                  <a:cubicBezTo>
                    <a:pt x="3610934" y="326433"/>
                    <a:pt x="3619927" y="319540"/>
                    <a:pt x="3631456" y="316662"/>
                  </a:cubicBezTo>
                  <a:cubicBezTo>
                    <a:pt x="3711999" y="296767"/>
                    <a:pt x="4030495" y="492065"/>
                    <a:pt x="4149728" y="576999"/>
                  </a:cubicBezTo>
                  <a:cubicBezTo>
                    <a:pt x="4325091" y="701861"/>
                    <a:pt x="4477470" y="892883"/>
                    <a:pt x="4483872" y="900953"/>
                  </a:cubicBezTo>
                  <a:cubicBezTo>
                    <a:pt x="4490348" y="909122"/>
                    <a:pt x="4490642" y="920594"/>
                    <a:pt x="4484600" y="929090"/>
                  </a:cubicBezTo>
                  <a:lnTo>
                    <a:pt x="3942878" y="1689799"/>
                  </a:lnTo>
                  <a:cubicBezTo>
                    <a:pt x="3838951" y="1870379"/>
                    <a:pt x="3653041" y="1987963"/>
                    <a:pt x="3445300" y="2004431"/>
                  </a:cubicBezTo>
                  <a:cubicBezTo>
                    <a:pt x="3237323" y="2020908"/>
                    <a:pt x="3034815" y="1933791"/>
                    <a:pt x="2903800" y="1771307"/>
                  </a:cubicBezTo>
                  <a:lnTo>
                    <a:pt x="2863099" y="1720700"/>
                  </a:lnTo>
                  <a:cubicBezTo>
                    <a:pt x="2877644" y="1774169"/>
                    <a:pt x="2900456" y="1849781"/>
                    <a:pt x="2922826" y="1923888"/>
                  </a:cubicBezTo>
                  <a:cubicBezTo>
                    <a:pt x="2995120" y="2163571"/>
                    <a:pt x="3085123" y="2461858"/>
                    <a:pt x="3078141" y="2570668"/>
                  </a:cubicBezTo>
                  <a:cubicBezTo>
                    <a:pt x="3074004" y="2637204"/>
                    <a:pt x="2992929" y="2637924"/>
                    <a:pt x="2949374" y="2638308"/>
                  </a:cubicBezTo>
                  <a:cubicBezTo>
                    <a:pt x="2918803" y="2638619"/>
                    <a:pt x="2881177" y="2637319"/>
                    <a:pt x="2837712" y="2635732"/>
                  </a:cubicBezTo>
                  <a:cubicBezTo>
                    <a:pt x="2692740" y="2630442"/>
                    <a:pt x="2473635" y="2622453"/>
                    <a:pt x="2173168" y="2665619"/>
                  </a:cubicBezTo>
                  <a:cubicBezTo>
                    <a:pt x="1938937" y="2699210"/>
                    <a:pt x="1744842" y="2711173"/>
                    <a:pt x="1584172" y="2711173"/>
                  </a:cubicBezTo>
                  <a:close/>
                  <a:moveTo>
                    <a:pt x="891616" y="2589892"/>
                  </a:moveTo>
                  <a:cubicBezTo>
                    <a:pt x="928973" y="2589892"/>
                    <a:pt x="974507" y="2598552"/>
                    <a:pt x="1035681" y="2610187"/>
                  </a:cubicBezTo>
                  <a:cubicBezTo>
                    <a:pt x="1227649" y="2646689"/>
                    <a:pt x="1549031" y="2707796"/>
                    <a:pt x="2166472" y="2619248"/>
                  </a:cubicBezTo>
                  <a:cubicBezTo>
                    <a:pt x="2471075" y="2575477"/>
                    <a:pt x="2692683" y="2583563"/>
                    <a:pt x="2839380" y="2588911"/>
                  </a:cubicBezTo>
                  <a:cubicBezTo>
                    <a:pt x="2882223" y="2590465"/>
                    <a:pt x="2919155" y="2591838"/>
                    <a:pt x="2948851" y="2591462"/>
                  </a:cubicBezTo>
                  <a:cubicBezTo>
                    <a:pt x="3029942" y="2590751"/>
                    <a:pt x="3030842" y="2576327"/>
                    <a:pt x="3031373" y="2567708"/>
                  </a:cubicBezTo>
                  <a:cubicBezTo>
                    <a:pt x="3037832" y="2467287"/>
                    <a:pt x="2945433" y="2161036"/>
                    <a:pt x="2877963" y="1937413"/>
                  </a:cubicBezTo>
                  <a:cubicBezTo>
                    <a:pt x="2791876" y="1652103"/>
                    <a:pt x="2791214" y="1640844"/>
                    <a:pt x="2811376" y="1625324"/>
                  </a:cubicBezTo>
                  <a:cubicBezTo>
                    <a:pt x="2817983" y="1620246"/>
                    <a:pt x="2826527" y="1618897"/>
                    <a:pt x="2834409" y="1621334"/>
                  </a:cubicBezTo>
                  <a:cubicBezTo>
                    <a:pt x="2840467" y="1622020"/>
                    <a:pt x="2846076" y="1625046"/>
                    <a:pt x="2849992" y="1629903"/>
                  </a:cubicBezTo>
                  <a:lnTo>
                    <a:pt x="2940274" y="1741960"/>
                  </a:lnTo>
                  <a:cubicBezTo>
                    <a:pt x="3063334" y="1894574"/>
                    <a:pt x="3246047" y="1973212"/>
                    <a:pt x="3441588" y="1957733"/>
                  </a:cubicBezTo>
                  <a:cubicBezTo>
                    <a:pt x="3637147" y="1942230"/>
                    <a:pt x="3805265" y="1835717"/>
                    <a:pt x="3902799" y="1665497"/>
                  </a:cubicBezTo>
                  <a:cubicBezTo>
                    <a:pt x="3903183" y="1664827"/>
                    <a:pt x="3903600" y="1664181"/>
                    <a:pt x="3904042" y="1663559"/>
                  </a:cubicBezTo>
                  <a:lnTo>
                    <a:pt x="4436050" y="916481"/>
                  </a:lnTo>
                  <a:cubicBezTo>
                    <a:pt x="4397818" y="870412"/>
                    <a:pt x="4266100" y="717373"/>
                    <a:pt x="4122534" y="615145"/>
                  </a:cubicBezTo>
                  <a:cubicBezTo>
                    <a:pt x="3932298" y="479636"/>
                    <a:pt x="3690333" y="356688"/>
                    <a:pt x="3645298" y="361611"/>
                  </a:cubicBezTo>
                  <a:cubicBezTo>
                    <a:pt x="3621612" y="400688"/>
                    <a:pt x="3458006" y="658000"/>
                    <a:pt x="3385516" y="771954"/>
                  </a:cubicBezTo>
                  <a:cubicBezTo>
                    <a:pt x="3381477" y="778299"/>
                    <a:pt x="3374634" y="782314"/>
                    <a:pt x="3367128" y="782764"/>
                  </a:cubicBezTo>
                  <a:cubicBezTo>
                    <a:pt x="3359704" y="783230"/>
                    <a:pt x="3352386" y="780016"/>
                    <a:pt x="3347611" y="774186"/>
                  </a:cubicBezTo>
                  <a:cubicBezTo>
                    <a:pt x="3325773" y="747399"/>
                    <a:pt x="3292733" y="727708"/>
                    <a:pt x="3254476" y="704911"/>
                  </a:cubicBezTo>
                  <a:cubicBezTo>
                    <a:pt x="3184742" y="663331"/>
                    <a:pt x="3097960" y="611596"/>
                    <a:pt x="3050121" y="490062"/>
                  </a:cubicBezTo>
                  <a:cubicBezTo>
                    <a:pt x="3015421" y="402070"/>
                    <a:pt x="2799921" y="57862"/>
                    <a:pt x="2452769" y="110137"/>
                  </a:cubicBezTo>
                  <a:cubicBezTo>
                    <a:pt x="2447226" y="110914"/>
                    <a:pt x="2445942" y="110644"/>
                    <a:pt x="2411553" y="104004"/>
                  </a:cubicBezTo>
                  <a:cubicBezTo>
                    <a:pt x="2325065" y="87307"/>
                    <a:pt x="2095036" y="42816"/>
                    <a:pt x="1930433" y="47101"/>
                  </a:cubicBezTo>
                  <a:cubicBezTo>
                    <a:pt x="1924506" y="47109"/>
                    <a:pt x="1919126" y="47289"/>
                    <a:pt x="1913607" y="47485"/>
                  </a:cubicBezTo>
                  <a:lnTo>
                    <a:pt x="1891891" y="48237"/>
                  </a:lnTo>
                  <a:cubicBezTo>
                    <a:pt x="1872113" y="48924"/>
                    <a:pt x="1853823" y="49554"/>
                    <a:pt x="1836849" y="50298"/>
                  </a:cubicBezTo>
                  <a:cubicBezTo>
                    <a:pt x="1742471" y="54059"/>
                    <a:pt x="1673930" y="67968"/>
                    <a:pt x="1607629" y="81428"/>
                  </a:cubicBezTo>
                  <a:cubicBezTo>
                    <a:pt x="1513767" y="100488"/>
                    <a:pt x="1416666" y="120211"/>
                    <a:pt x="1250158" y="110374"/>
                  </a:cubicBezTo>
                  <a:cubicBezTo>
                    <a:pt x="964360" y="93480"/>
                    <a:pt x="868829" y="167236"/>
                    <a:pt x="828038" y="198701"/>
                  </a:cubicBezTo>
                  <a:cubicBezTo>
                    <a:pt x="820794" y="204278"/>
                    <a:pt x="815087" y="208694"/>
                    <a:pt x="809380" y="211948"/>
                  </a:cubicBezTo>
                  <a:cubicBezTo>
                    <a:pt x="592106" y="335837"/>
                    <a:pt x="481924" y="629479"/>
                    <a:pt x="434862" y="754864"/>
                  </a:cubicBezTo>
                  <a:cubicBezTo>
                    <a:pt x="423775" y="784440"/>
                    <a:pt x="416441" y="803975"/>
                    <a:pt x="410350" y="815251"/>
                  </a:cubicBezTo>
                  <a:lnTo>
                    <a:pt x="170395" y="1259962"/>
                  </a:lnTo>
                  <a:cubicBezTo>
                    <a:pt x="146431" y="1318313"/>
                    <a:pt x="116718" y="1374447"/>
                    <a:pt x="88347" y="1426959"/>
                  </a:cubicBezTo>
                  <a:cubicBezTo>
                    <a:pt x="31801" y="1531477"/>
                    <a:pt x="33117" y="1658285"/>
                    <a:pt x="91896" y="1766180"/>
                  </a:cubicBezTo>
                  <a:cubicBezTo>
                    <a:pt x="173012" y="1915131"/>
                    <a:pt x="314762" y="1959458"/>
                    <a:pt x="565681" y="1914322"/>
                  </a:cubicBezTo>
                  <a:cubicBezTo>
                    <a:pt x="566450" y="1914134"/>
                    <a:pt x="567365" y="1913904"/>
                    <a:pt x="568428" y="1913651"/>
                  </a:cubicBezTo>
                  <a:cubicBezTo>
                    <a:pt x="634214" y="1897976"/>
                    <a:pt x="712615" y="1878130"/>
                    <a:pt x="789177" y="1857770"/>
                  </a:cubicBezTo>
                  <a:cubicBezTo>
                    <a:pt x="798359" y="1855333"/>
                    <a:pt x="808604" y="1858915"/>
                    <a:pt x="814221" y="1866617"/>
                  </a:cubicBezTo>
                  <a:cubicBezTo>
                    <a:pt x="818628" y="1872660"/>
                    <a:pt x="819985" y="1880461"/>
                    <a:pt x="817679" y="1887583"/>
                  </a:cubicBezTo>
                  <a:lnTo>
                    <a:pt x="592106" y="2587930"/>
                  </a:lnTo>
                  <a:cubicBezTo>
                    <a:pt x="590847" y="2591462"/>
                    <a:pt x="590095" y="2594095"/>
                    <a:pt x="589654" y="2596017"/>
                  </a:cubicBezTo>
                  <a:cubicBezTo>
                    <a:pt x="625890" y="2600588"/>
                    <a:pt x="804000" y="2593302"/>
                    <a:pt x="882279" y="2590097"/>
                  </a:cubicBezTo>
                  <a:cubicBezTo>
                    <a:pt x="885337" y="2589966"/>
                    <a:pt x="888460" y="2589909"/>
                    <a:pt x="891649" y="2589909"/>
                  </a:cubicBezTo>
                  <a:close/>
                  <a:moveTo>
                    <a:pt x="2828669" y="1621399"/>
                  </a:moveTo>
                  <a:cubicBezTo>
                    <a:pt x="2828669" y="1621399"/>
                    <a:pt x="2828612" y="1621399"/>
                    <a:pt x="2828595" y="1621407"/>
                  </a:cubicBezTo>
                  <a:cubicBezTo>
                    <a:pt x="2828612" y="1621399"/>
                    <a:pt x="2828628" y="1621399"/>
                    <a:pt x="2828669" y="1621399"/>
                  </a:cubicBezTo>
                  <a:close/>
                  <a:moveTo>
                    <a:pt x="3648029" y="356950"/>
                  </a:moveTo>
                  <a:cubicBezTo>
                    <a:pt x="3647923" y="357154"/>
                    <a:pt x="3647776" y="357432"/>
                    <a:pt x="3647555" y="357808"/>
                  </a:cubicBezTo>
                  <a:cubicBezTo>
                    <a:pt x="3647718" y="357530"/>
                    <a:pt x="3647882" y="357244"/>
                    <a:pt x="3648029" y="35695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7" name="Google Shape;657;p34"/>
            <p:cNvSpPr/>
            <p:nvPr/>
          </p:nvSpPr>
          <p:spPr>
            <a:xfrm>
              <a:off x="4622863" y="2991983"/>
              <a:ext cx="326407" cy="1074147"/>
            </a:xfrm>
            <a:custGeom>
              <a:rect b="b" l="l" r="r" t="t"/>
              <a:pathLst>
                <a:path extrusionOk="0" h="1074147" w="326407">
                  <a:moveTo>
                    <a:pt x="326066" y="1028430"/>
                  </a:moveTo>
                  <a:cubicBezTo>
                    <a:pt x="323867" y="1063967"/>
                    <a:pt x="289339" y="1073551"/>
                    <a:pt x="220463" y="1074148"/>
                  </a:cubicBezTo>
                  <a:cubicBezTo>
                    <a:pt x="211681" y="983506"/>
                    <a:pt x="195313" y="858734"/>
                    <a:pt x="164366" y="693625"/>
                  </a:cubicBezTo>
                  <a:cubicBezTo>
                    <a:pt x="99888" y="348436"/>
                    <a:pt x="0" y="0"/>
                    <a:pt x="0" y="0"/>
                  </a:cubicBezTo>
                  <a:lnTo>
                    <a:pt x="178134" y="196909"/>
                  </a:lnTo>
                  <a:lnTo>
                    <a:pt x="103077" y="103880"/>
                  </a:lnTo>
                  <a:cubicBezTo>
                    <a:pt x="101671" y="104076"/>
                    <a:pt x="100681" y="103880"/>
                    <a:pt x="99880" y="103479"/>
                  </a:cubicBezTo>
                  <a:cubicBezTo>
                    <a:pt x="57160" y="77125"/>
                    <a:pt x="337636" y="847957"/>
                    <a:pt x="326058" y="102843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8" name="Google Shape;658;p34"/>
            <p:cNvSpPr/>
            <p:nvPr/>
          </p:nvSpPr>
          <p:spPr>
            <a:xfrm>
              <a:off x="2286069" y="1474704"/>
              <a:ext cx="4073546" cy="964043"/>
            </a:xfrm>
            <a:custGeom>
              <a:rect b="b" l="l" r="r" t="t"/>
              <a:pathLst>
                <a:path extrusionOk="0" h="964043" w="4073546">
                  <a:moveTo>
                    <a:pt x="3744153" y="572589"/>
                  </a:moveTo>
                  <a:cubicBezTo>
                    <a:pt x="3569346" y="448111"/>
                    <a:pt x="3258905" y="275414"/>
                    <a:pt x="3235104" y="323037"/>
                  </a:cubicBezTo>
                  <a:cubicBezTo>
                    <a:pt x="3231359" y="330518"/>
                    <a:pt x="3116320" y="511957"/>
                    <a:pt x="2973973" y="735857"/>
                  </a:cubicBezTo>
                  <a:cubicBezTo>
                    <a:pt x="2905718" y="652453"/>
                    <a:pt x="2750092" y="636042"/>
                    <a:pt x="2679965" y="458062"/>
                  </a:cubicBezTo>
                  <a:cubicBezTo>
                    <a:pt x="2642641" y="363431"/>
                    <a:pt x="2421631" y="8600"/>
                    <a:pt x="2057316" y="63500"/>
                  </a:cubicBezTo>
                  <a:cubicBezTo>
                    <a:pt x="2050007" y="64604"/>
                    <a:pt x="1744119" y="-4908"/>
                    <a:pt x="1537908" y="276"/>
                  </a:cubicBezTo>
                  <a:cubicBezTo>
                    <a:pt x="1532119" y="276"/>
                    <a:pt x="1526330" y="481"/>
                    <a:pt x="1520345" y="677"/>
                  </a:cubicBezTo>
                  <a:cubicBezTo>
                    <a:pt x="1492195" y="1675"/>
                    <a:pt x="1466840" y="2476"/>
                    <a:pt x="1443890" y="3473"/>
                  </a:cubicBezTo>
                  <a:cubicBezTo>
                    <a:pt x="1213329" y="12656"/>
                    <a:pt x="1140103" y="80034"/>
                    <a:pt x="859546" y="63517"/>
                  </a:cubicBezTo>
                  <a:cubicBezTo>
                    <a:pt x="520202" y="43540"/>
                    <a:pt x="438440" y="149587"/>
                    <a:pt x="405833" y="168182"/>
                  </a:cubicBezTo>
                  <a:cubicBezTo>
                    <a:pt x="139878" y="319831"/>
                    <a:pt x="33105" y="707050"/>
                    <a:pt x="0" y="776399"/>
                  </a:cubicBezTo>
                  <a:cubicBezTo>
                    <a:pt x="7391" y="779293"/>
                    <a:pt x="14586" y="782572"/>
                    <a:pt x="21601" y="786227"/>
                  </a:cubicBezTo>
                  <a:cubicBezTo>
                    <a:pt x="77984" y="641021"/>
                    <a:pt x="187905" y="393988"/>
                    <a:pt x="387788" y="280009"/>
                  </a:cubicBezTo>
                  <a:cubicBezTo>
                    <a:pt x="420395" y="261415"/>
                    <a:pt x="502149" y="155368"/>
                    <a:pt x="841501" y="175345"/>
                  </a:cubicBezTo>
                  <a:cubicBezTo>
                    <a:pt x="1122059" y="191862"/>
                    <a:pt x="1195285" y="124492"/>
                    <a:pt x="1425845" y="115301"/>
                  </a:cubicBezTo>
                  <a:cubicBezTo>
                    <a:pt x="1448787" y="114304"/>
                    <a:pt x="1474150" y="113502"/>
                    <a:pt x="1502300" y="112505"/>
                  </a:cubicBezTo>
                  <a:cubicBezTo>
                    <a:pt x="1508285" y="112300"/>
                    <a:pt x="1514074" y="112104"/>
                    <a:pt x="1519863" y="112104"/>
                  </a:cubicBezTo>
                  <a:cubicBezTo>
                    <a:pt x="1726083" y="106912"/>
                    <a:pt x="2031962" y="176432"/>
                    <a:pt x="2039263" y="175328"/>
                  </a:cubicBezTo>
                  <a:cubicBezTo>
                    <a:pt x="2403578" y="120428"/>
                    <a:pt x="2624588" y="475258"/>
                    <a:pt x="2661929" y="569890"/>
                  </a:cubicBezTo>
                  <a:cubicBezTo>
                    <a:pt x="2732048" y="747878"/>
                    <a:pt x="2887681" y="764281"/>
                    <a:pt x="2955928" y="847685"/>
                  </a:cubicBezTo>
                  <a:cubicBezTo>
                    <a:pt x="3098275" y="623784"/>
                    <a:pt x="3213314" y="442346"/>
                    <a:pt x="3217059" y="434864"/>
                  </a:cubicBezTo>
                  <a:cubicBezTo>
                    <a:pt x="3240860" y="387250"/>
                    <a:pt x="3551293" y="559939"/>
                    <a:pt x="3726108" y="684425"/>
                  </a:cubicBezTo>
                  <a:cubicBezTo>
                    <a:pt x="3852136" y="774167"/>
                    <a:pt x="3967608" y="900500"/>
                    <a:pt x="4022274" y="964043"/>
                  </a:cubicBezTo>
                  <a:lnTo>
                    <a:pt x="4073547" y="892029"/>
                  </a:lnTo>
                  <a:cubicBezTo>
                    <a:pt x="4073547" y="892029"/>
                    <a:pt x="3918976" y="697082"/>
                    <a:pt x="3744161" y="57259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9" name="Google Shape;659;p34"/>
            <p:cNvSpPr/>
            <p:nvPr/>
          </p:nvSpPr>
          <p:spPr>
            <a:xfrm>
              <a:off x="1894260" y="1451284"/>
              <a:ext cx="4488751" cy="2711121"/>
            </a:xfrm>
            <a:custGeom>
              <a:rect b="b" l="l" r="r" t="t"/>
              <a:pathLst>
                <a:path extrusionOk="0" h="2711121" w="4488751">
                  <a:moveTo>
                    <a:pt x="1583814" y="2711121"/>
                  </a:moveTo>
                  <a:cubicBezTo>
                    <a:pt x="1315611" y="2711121"/>
                    <a:pt x="1140453" y="2677800"/>
                    <a:pt x="1026599" y="2656132"/>
                  </a:cubicBezTo>
                  <a:cubicBezTo>
                    <a:pt x="963414" y="2644112"/>
                    <a:pt x="917553" y="2635321"/>
                    <a:pt x="884146" y="2636817"/>
                  </a:cubicBezTo>
                  <a:cubicBezTo>
                    <a:pt x="644264" y="2646761"/>
                    <a:pt x="589108" y="2645551"/>
                    <a:pt x="571292" y="2639843"/>
                  </a:cubicBezTo>
                  <a:cubicBezTo>
                    <a:pt x="556861" y="2635305"/>
                    <a:pt x="549764" y="2626196"/>
                    <a:pt x="546379" y="2619360"/>
                  </a:cubicBezTo>
                  <a:cubicBezTo>
                    <a:pt x="538293" y="2603055"/>
                    <a:pt x="543231" y="2584902"/>
                    <a:pt x="547638" y="2572661"/>
                  </a:cubicBezTo>
                  <a:lnTo>
                    <a:pt x="759974" y="1913870"/>
                  </a:lnTo>
                  <a:cubicBezTo>
                    <a:pt x="696298" y="1930518"/>
                    <a:pt x="633276" y="1946324"/>
                    <a:pt x="578994" y="1959244"/>
                  </a:cubicBezTo>
                  <a:lnTo>
                    <a:pt x="575961" y="1959963"/>
                  </a:lnTo>
                  <a:cubicBezTo>
                    <a:pt x="392005" y="1993129"/>
                    <a:pt x="167707" y="2003317"/>
                    <a:pt x="50772" y="1788550"/>
                  </a:cubicBezTo>
                  <a:cubicBezTo>
                    <a:pt x="-15619" y="1666689"/>
                    <a:pt x="-16968" y="1523176"/>
                    <a:pt x="47133" y="1404667"/>
                  </a:cubicBezTo>
                  <a:cubicBezTo>
                    <a:pt x="75088" y="1352964"/>
                    <a:pt x="104317" y="1297737"/>
                    <a:pt x="127513" y="1241038"/>
                  </a:cubicBezTo>
                  <a:cubicBezTo>
                    <a:pt x="127840" y="1240261"/>
                    <a:pt x="128192" y="1239509"/>
                    <a:pt x="128592" y="1238782"/>
                  </a:cubicBezTo>
                  <a:lnTo>
                    <a:pt x="369169" y="792868"/>
                  </a:lnTo>
                  <a:cubicBezTo>
                    <a:pt x="373706" y="784446"/>
                    <a:pt x="381318" y="764143"/>
                    <a:pt x="390958" y="738443"/>
                  </a:cubicBezTo>
                  <a:cubicBezTo>
                    <a:pt x="439786" y="608290"/>
                    <a:pt x="554114" y="303503"/>
                    <a:pt x="786039" y="171249"/>
                  </a:cubicBezTo>
                  <a:cubicBezTo>
                    <a:pt x="788950" y="169597"/>
                    <a:pt x="793774" y="165869"/>
                    <a:pt x="799375" y="161551"/>
                  </a:cubicBezTo>
                  <a:cubicBezTo>
                    <a:pt x="844319" y="126881"/>
                    <a:pt x="949637" y="45717"/>
                    <a:pt x="1252720" y="63543"/>
                  </a:cubicBezTo>
                  <a:cubicBezTo>
                    <a:pt x="1413300" y="73028"/>
                    <a:pt x="1503083" y="54777"/>
                    <a:pt x="1598229" y="35487"/>
                  </a:cubicBezTo>
                  <a:cubicBezTo>
                    <a:pt x="1666320" y="21677"/>
                    <a:pt x="1736725" y="7391"/>
                    <a:pt x="1834766" y="3491"/>
                  </a:cubicBezTo>
                  <a:cubicBezTo>
                    <a:pt x="1851764" y="2747"/>
                    <a:pt x="1870161" y="2117"/>
                    <a:pt x="1890045" y="1430"/>
                  </a:cubicBezTo>
                  <a:lnTo>
                    <a:pt x="1911320" y="686"/>
                  </a:lnTo>
                  <a:cubicBezTo>
                    <a:pt x="1917632" y="466"/>
                    <a:pt x="1923666" y="277"/>
                    <a:pt x="1929724" y="277"/>
                  </a:cubicBezTo>
                  <a:cubicBezTo>
                    <a:pt x="2098628" y="-3934"/>
                    <a:pt x="2331649" y="40917"/>
                    <a:pt x="2419421" y="57827"/>
                  </a:cubicBezTo>
                  <a:cubicBezTo>
                    <a:pt x="2431881" y="60223"/>
                    <a:pt x="2443736" y="62512"/>
                    <a:pt x="2448675" y="63314"/>
                  </a:cubicBezTo>
                  <a:cubicBezTo>
                    <a:pt x="2828082" y="8201"/>
                    <a:pt x="3053819" y="372116"/>
                    <a:pt x="3093571" y="472880"/>
                  </a:cubicBezTo>
                  <a:cubicBezTo>
                    <a:pt x="3135572" y="579532"/>
                    <a:pt x="3211488" y="624750"/>
                    <a:pt x="3278459" y="664638"/>
                  </a:cubicBezTo>
                  <a:cubicBezTo>
                    <a:pt x="3308810" y="682717"/>
                    <a:pt x="3337876" y="700027"/>
                    <a:pt x="3361971" y="721639"/>
                  </a:cubicBezTo>
                  <a:cubicBezTo>
                    <a:pt x="3566817" y="399361"/>
                    <a:pt x="3603095" y="341109"/>
                    <a:pt x="3606226" y="335491"/>
                  </a:cubicBezTo>
                  <a:cubicBezTo>
                    <a:pt x="3610781" y="326366"/>
                    <a:pt x="3619766" y="319481"/>
                    <a:pt x="3631270" y="316619"/>
                  </a:cubicBezTo>
                  <a:cubicBezTo>
                    <a:pt x="3711928" y="296479"/>
                    <a:pt x="4030309" y="492022"/>
                    <a:pt x="4149542" y="576932"/>
                  </a:cubicBezTo>
                  <a:lnTo>
                    <a:pt x="4149542" y="576932"/>
                  </a:lnTo>
                  <a:cubicBezTo>
                    <a:pt x="4325052" y="701908"/>
                    <a:pt x="4477284" y="892823"/>
                    <a:pt x="4483686" y="900886"/>
                  </a:cubicBezTo>
                  <a:cubicBezTo>
                    <a:pt x="4490162" y="909063"/>
                    <a:pt x="4490456" y="920527"/>
                    <a:pt x="4484414" y="929023"/>
                  </a:cubicBezTo>
                  <a:lnTo>
                    <a:pt x="3942766" y="1689846"/>
                  </a:lnTo>
                  <a:cubicBezTo>
                    <a:pt x="3838839" y="1870385"/>
                    <a:pt x="3652961" y="1987936"/>
                    <a:pt x="3445278" y="2004397"/>
                  </a:cubicBezTo>
                  <a:cubicBezTo>
                    <a:pt x="3237047" y="2020939"/>
                    <a:pt x="3034752" y="1933724"/>
                    <a:pt x="2903737" y="1771231"/>
                  </a:cubicBezTo>
                  <a:lnTo>
                    <a:pt x="2862905" y="1720600"/>
                  </a:lnTo>
                  <a:cubicBezTo>
                    <a:pt x="2877450" y="1774011"/>
                    <a:pt x="2900262" y="1849542"/>
                    <a:pt x="2922599" y="1923576"/>
                  </a:cubicBezTo>
                  <a:cubicBezTo>
                    <a:pt x="2994967" y="2163373"/>
                    <a:pt x="3085044" y="2461807"/>
                    <a:pt x="3078020" y="2570675"/>
                  </a:cubicBezTo>
                  <a:cubicBezTo>
                    <a:pt x="3073286" y="2644414"/>
                    <a:pt x="2989922" y="2641348"/>
                    <a:pt x="2838581" y="2635763"/>
                  </a:cubicBezTo>
                  <a:cubicBezTo>
                    <a:pt x="2693478" y="2630456"/>
                    <a:pt x="2474119" y="2622361"/>
                    <a:pt x="2172974" y="2665543"/>
                  </a:cubicBezTo>
                  <a:cubicBezTo>
                    <a:pt x="1938636" y="2699159"/>
                    <a:pt x="1744525" y="2711121"/>
                    <a:pt x="1583814" y="2711121"/>
                  </a:cubicBezTo>
                  <a:close/>
                  <a:moveTo>
                    <a:pt x="891406" y="2589841"/>
                  </a:moveTo>
                  <a:cubicBezTo>
                    <a:pt x="928747" y="2589841"/>
                    <a:pt x="974223" y="2598492"/>
                    <a:pt x="1035356" y="2610120"/>
                  </a:cubicBezTo>
                  <a:cubicBezTo>
                    <a:pt x="1227349" y="2646655"/>
                    <a:pt x="1548706" y="2707777"/>
                    <a:pt x="2166310" y="2619180"/>
                  </a:cubicBezTo>
                  <a:cubicBezTo>
                    <a:pt x="2471683" y="2575393"/>
                    <a:pt x="2693494" y="2583553"/>
                    <a:pt x="2840298" y="2588958"/>
                  </a:cubicBezTo>
                  <a:cubicBezTo>
                    <a:pt x="2964600" y="2593512"/>
                    <a:pt x="3029527" y="2594666"/>
                    <a:pt x="3031302" y="2567657"/>
                  </a:cubicBezTo>
                  <a:cubicBezTo>
                    <a:pt x="3037761" y="2467244"/>
                    <a:pt x="2945288" y="2160838"/>
                    <a:pt x="2877761" y="1937117"/>
                  </a:cubicBezTo>
                  <a:cubicBezTo>
                    <a:pt x="2791723" y="1652036"/>
                    <a:pt x="2791052" y="1640768"/>
                    <a:pt x="2811207" y="1625265"/>
                  </a:cubicBezTo>
                  <a:cubicBezTo>
                    <a:pt x="2817772" y="1620236"/>
                    <a:pt x="2826169" y="1618854"/>
                    <a:pt x="2834125" y="1621242"/>
                  </a:cubicBezTo>
                  <a:cubicBezTo>
                    <a:pt x="2840232" y="1621888"/>
                    <a:pt x="2845923" y="1624929"/>
                    <a:pt x="2849872" y="1629827"/>
                  </a:cubicBezTo>
                  <a:lnTo>
                    <a:pt x="2940170" y="1741827"/>
                  </a:lnTo>
                  <a:cubicBezTo>
                    <a:pt x="3063287" y="1894507"/>
                    <a:pt x="3246033" y="1973063"/>
                    <a:pt x="3441558" y="1957698"/>
                  </a:cubicBezTo>
                  <a:cubicBezTo>
                    <a:pt x="3637075" y="1942203"/>
                    <a:pt x="3805161" y="1835715"/>
                    <a:pt x="3902719" y="1665544"/>
                  </a:cubicBezTo>
                  <a:cubicBezTo>
                    <a:pt x="3903087" y="1664874"/>
                    <a:pt x="3903504" y="1664228"/>
                    <a:pt x="3903946" y="1663606"/>
                  </a:cubicBezTo>
                  <a:lnTo>
                    <a:pt x="4435905" y="916414"/>
                  </a:lnTo>
                  <a:cubicBezTo>
                    <a:pt x="4397689" y="870361"/>
                    <a:pt x="4266069" y="717395"/>
                    <a:pt x="4122389" y="615077"/>
                  </a:cubicBezTo>
                  <a:lnTo>
                    <a:pt x="4122389" y="615077"/>
                  </a:lnTo>
                  <a:cubicBezTo>
                    <a:pt x="3932244" y="479683"/>
                    <a:pt x="3690114" y="356375"/>
                    <a:pt x="3645186" y="361568"/>
                  </a:cubicBezTo>
                  <a:cubicBezTo>
                    <a:pt x="3636331" y="376278"/>
                    <a:pt x="3595393" y="441775"/>
                    <a:pt x="3385543" y="771837"/>
                  </a:cubicBezTo>
                  <a:cubicBezTo>
                    <a:pt x="3381520" y="778174"/>
                    <a:pt x="3374677" y="782189"/>
                    <a:pt x="3367179" y="782639"/>
                  </a:cubicBezTo>
                  <a:cubicBezTo>
                    <a:pt x="3359935" y="783195"/>
                    <a:pt x="3352413" y="779908"/>
                    <a:pt x="3347663" y="774094"/>
                  </a:cubicBezTo>
                  <a:cubicBezTo>
                    <a:pt x="3325767" y="747331"/>
                    <a:pt x="3292743" y="727649"/>
                    <a:pt x="3254495" y="704876"/>
                  </a:cubicBezTo>
                  <a:cubicBezTo>
                    <a:pt x="3184703" y="663313"/>
                    <a:pt x="3097864" y="611577"/>
                    <a:pt x="3049992" y="490052"/>
                  </a:cubicBezTo>
                  <a:cubicBezTo>
                    <a:pt x="3015268" y="402035"/>
                    <a:pt x="2799589" y="57819"/>
                    <a:pt x="2452624" y="110061"/>
                  </a:cubicBezTo>
                  <a:cubicBezTo>
                    <a:pt x="2447244" y="110887"/>
                    <a:pt x="2445870" y="110609"/>
                    <a:pt x="2410566" y="103814"/>
                  </a:cubicBezTo>
                  <a:cubicBezTo>
                    <a:pt x="2324143" y="87166"/>
                    <a:pt x="2094891" y="42945"/>
                    <a:pt x="1930305" y="47099"/>
                  </a:cubicBezTo>
                  <a:cubicBezTo>
                    <a:pt x="1924172" y="47107"/>
                    <a:pt x="1918654" y="47303"/>
                    <a:pt x="1912922" y="47491"/>
                  </a:cubicBezTo>
                  <a:lnTo>
                    <a:pt x="1891648" y="48235"/>
                  </a:lnTo>
                  <a:cubicBezTo>
                    <a:pt x="1871927" y="48914"/>
                    <a:pt x="1853653" y="49544"/>
                    <a:pt x="1836712" y="50288"/>
                  </a:cubicBezTo>
                  <a:cubicBezTo>
                    <a:pt x="1742334" y="54049"/>
                    <a:pt x="1673810" y="67942"/>
                    <a:pt x="1607517" y="81376"/>
                  </a:cubicBezTo>
                  <a:cubicBezTo>
                    <a:pt x="1513655" y="100421"/>
                    <a:pt x="1416644" y="120078"/>
                    <a:pt x="1249973" y="110298"/>
                  </a:cubicBezTo>
                  <a:cubicBezTo>
                    <a:pt x="964264" y="93421"/>
                    <a:pt x="868774" y="167177"/>
                    <a:pt x="827959" y="198634"/>
                  </a:cubicBezTo>
                  <a:cubicBezTo>
                    <a:pt x="820698" y="204235"/>
                    <a:pt x="814950" y="208659"/>
                    <a:pt x="809227" y="211921"/>
                  </a:cubicBezTo>
                  <a:cubicBezTo>
                    <a:pt x="591994" y="335786"/>
                    <a:pt x="481845" y="629469"/>
                    <a:pt x="434799" y="754878"/>
                  </a:cubicBezTo>
                  <a:cubicBezTo>
                    <a:pt x="423728" y="784381"/>
                    <a:pt x="416435" y="803875"/>
                    <a:pt x="410360" y="815110"/>
                  </a:cubicBezTo>
                  <a:lnTo>
                    <a:pt x="170389" y="1259927"/>
                  </a:lnTo>
                  <a:cubicBezTo>
                    <a:pt x="146392" y="1318368"/>
                    <a:pt x="116696" y="1374470"/>
                    <a:pt x="88325" y="1426949"/>
                  </a:cubicBezTo>
                  <a:cubicBezTo>
                    <a:pt x="31795" y="1531459"/>
                    <a:pt x="33136" y="1658267"/>
                    <a:pt x="91890" y="1766153"/>
                  </a:cubicBezTo>
                  <a:cubicBezTo>
                    <a:pt x="172981" y="1915105"/>
                    <a:pt x="314723" y="1959423"/>
                    <a:pt x="565601" y="1914311"/>
                  </a:cubicBezTo>
                  <a:cubicBezTo>
                    <a:pt x="566329" y="1914132"/>
                    <a:pt x="567171" y="1913919"/>
                    <a:pt x="568161" y="1913690"/>
                  </a:cubicBezTo>
                  <a:cubicBezTo>
                    <a:pt x="633758" y="1898072"/>
                    <a:pt x="712241" y="1878218"/>
                    <a:pt x="789146" y="1857751"/>
                  </a:cubicBezTo>
                  <a:cubicBezTo>
                    <a:pt x="798271" y="1855290"/>
                    <a:pt x="808573" y="1858896"/>
                    <a:pt x="814190" y="1866599"/>
                  </a:cubicBezTo>
                  <a:cubicBezTo>
                    <a:pt x="818597" y="1872642"/>
                    <a:pt x="819954" y="1880451"/>
                    <a:pt x="817649" y="1887565"/>
                  </a:cubicBezTo>
                  <a:lnTo>
                    <a:pt x="591945" y="2587789"/>
                  </a:lnTo>
                  <a:cubicBezTo>
                    <a:pt x="590686" y="2591329"/>
                    <a:pt x="589934" y="2593962"/>
                    <a:pt x="589492" y="2595884"/>
                  </a:cubicBezTo>
                  <a:cubicBezTo>
                    <a:pt x="626448" y="2600610"/>
                    <a:pt x="810699" y="2592981"/>
                    <a:pt x="882208" y="2590021"/>
                  </a:cubicBezTo>
                  <a:cubicBezTo>
                    <a:pt x="885225" y="2589898"/>
                    <a:pt x="888299" y="2589841"/>
                    <a:pt x="891406" y="2589841"/>
                  </a:cubicBezTo>
                  <a:close/>
                  <a:moveTo>
                    <a:pt x="2816227" y="1664146"/>
                  </a:moveTo>
                  <a:cubicBezTo>
                    <a:pt x="2816390" y="1664236"/>
                    <a:pt x="2816554" y="1664334"/>
                    <a:pt x="2816718" y="1664432"/>
                  </a:cubicBezTo>
                  <a:cubicBezTo>
                    <a:pt x="2816554" y="1664342"/>
                    <a:pt x="2816390" y="1664244"/>
                    <a:pt x="2816227" y="1664146"/>
                  </a:cubicBezTo>
                  <a:close/>
                  <a:moveTo>
                    <a:pt x="2828720" y="1621291"/>
                  </a:moveTo>
                  <a:cubicBezTo>
                    <a:pt x="2828720" y="1621291"/>
                    <a:pt x="2828687" y="1621299"/>
                    <a:pt x="2828687" y="1621299"/>
                  </a:cubicBezTo>
                  <a:cubicBezTo>
                    <a:pt x="2828687" y="1621299"/>
                    <a:pt x="2828704" y="1621299"/>
                    <a:pt x="2828720" y="16212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0" name="Google Shape;660;p34"/>
            <p:cNvSpPr/>
            <p:nvPr/>
          </p:nvSpPr>
          <p:spPr>
            <a:xfrm>
              <a:off x="5141151" y="2128264"/>
              <a:ext cx="179076" cy="258968"/>
            </a:xfrm>
            <a:custGeom>
              <a:rect b="b" l="l" r="r" t="t"/>
              <a:pathLst>
                <a:path extrusionOk="0" h="258968" w="179076">
                  <a:moveTo>
                    <a:pt x="23393" y="258968"/>
                  </a:moveTo>
                  <a:cubicBezTo>
                    <a:pt x="19166" y="258968"/>
                    <a:pt x="14865" y="257824"/>
                    <a:pt x="11030" y="255419"/>
                  </a:cubicBezTo>
                  <a:cubicBezTo>
                    <a:pt x="58" y="248575"/>
                    <a:pt x="-3294" y="234135"/>
                    <a:pt x="3549" y="223161"/>
                  </a:cubicBezTo>
                  <a:lnTo>
                    <a:pt x="135791" y="11035"/>
                  </a:lnTo>
                  <a:cubicBezTo>
                    <a:pt x="142634" y="46"/>
                    <a:pt x="157065" y="-3291"/>
                    <a:pt x="168046" y="3553"/>
                  </a:cubicBezTo>
                  <a:cubicBezTo>
                    <a:pt x="179018" y="10397"/>
                    <a:pt x="182371" y="24838"/>
                    <a:pt x="175527" y="35811"/>
                  </a:cubicBezTo>
                  <a:lnTo>
                    <a:pt x="43286" y="247938"/>
                  </a:lnTo>
                  <a:cubicBezTo>
                    <a:pt x="38862" y="255060"/>
                    <a:pt x="31209" y="258968"/>
                    <a:pt x="23401" y="25896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1" name="Google Shape;661;p34"/>
            <p:cNvSpPr/>
            <p:nvPr/>
          </p:nvSpPr>
          <p:spPr>
            <a:xfrm>
              <a:off x="4320678" y="2692429"/>
              <a:ext cx="452252" cy="452781"/>
            </a:xfrm>
            <a:custGeom>
              <a:rect b="b" l="l" r="r" t="t"/>
              <a:pathLst>
                <a:path extrusionOk="0" h="452781" w="452252">
                  <a:moveTo>
                    <a:pt x="428826" y="452774"/>
                  </a:moveTo>
                  <a:cubicBezTo>
                    <a:pt x="422988" y="452774"/>
                    <a:pt x="417159" y="450615"/>
                    <a:pt x="412621" y="446257"/>
                  </a:cubicBezTo>
                  <a:cubicBezTo>
                    <a:pt x="406055" y="439952"/>
                    <a:pt x="250414" y="290363"/>
                    <a:pt x="157156" y="163760"/>
                  </a:cubicBezTo>
                  <a:cubicBezTo>
                    <a:pt x="74887" y="52087"/>
                    <a:pt x="22592" y="46854"/>
                    <a:pt x="22077" y="46821"/>
                  </a:cubicBezTo>
                  <a:cubicBezTo>
                    <a:pt x="9527" y="45848"/>
                    <a:pt x="-481" y="35120"/>
                    <a:pt x="18" y="22552"/>
                  </a:cubicBezTo>
                  <a:cubicBezTo>
                    <a:pt x="492" y="9976"/>
                    <a:pt x="10369" y="0"/>
                    <a:pt x="22960" y="0"/>
                  </a:cubicBezTo>
                  <a:cubicBezTo>
                    <a:pt x="30294" y="0"/>
                    <a:pt x="97502" y="3811"/>
                    <a:pt x="194865" y="135983"/>
                  </a:cubicBezTo>
                  <a:cubicBezTo>
                    <a:pt x="285710" y="259299"/>
                    <a:pt x="443453" y="410932"/>
                    <a:pt x="445048" y="412453"/>
                  </a:cubicBezTo>
                  <a:cubicBezTo>
                    <a:pt x="454377" y="421399"/>
                    <a:pt x="454687" y="436232"/>
                    <a:pt x="445743" y="445562"/>
                  </a:cubicBezTo>
                  <a:cubicBezTo>
                    <a:pt x="441148" y="450361"/>
                    <a:pt x="435007" y="452782"/>
                    <a:pt x="428842" y="45278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2" name="Google Shape;662;p34"/>
            <p:cNvSpPr/>
            <p:nvPr/>
          </p:nvSpPr>
          <p:spPr>
            <a:xfrm>
              <a:off x="2949444" y="3048474"/>
              <a:ext cx="1194676" cy="575881"/>
            </a:xfrm>
            <a:custGeom>
              <a:rect b="b" l="l" r="r" t="t"/>
              <a:pathLst>
                <a:path extrusionOk="0" h="575881" w="1194676">
                  <a:moveTo>
                    <a:pt x="23417" y="575881"/>
                  </a:moveTo>
                  <a:cubicBezTo>
                    <a:pt x="10482" y="575881"/>
                    <a:pt x="0" y="565398"/>
                    <a:pt x="0" y="552462"/>
                  </a:cubicBezTo>
                  <a:cubicBezTo>
                    <a:pt x="0" y="539526"/>
                    <a:pt x="10482" y="529043"/>
                    <a:pt x="23417" y="529043"/>
                  </a:cubicBezTo>
                  <a:cubicBezTo>
                    <a:pt x="537576" y="529043"/>
                    <a:pt x="925994" y="441207"/>
                    <a:pt x="1150512" y="12539"/>
                  </a:cubicBezTo>
                  <a:cubicBezTo>
                    <a:pt x="1156530" y="1099"/>
                    <a:pt x="1170650" y="-3308"/>
                    <a:pt x="1182121" y="2661"/>
                  </a:cubicBezTo>
                  <a:cubicBezTo>
                    <a:pt x="1193576" y="8663"/>
                    <a:pt x="1197999" y="22817"/>
                    <a:pt x="1191998" y="34273"/>
                  </a:cubicBezTo>
                  <a:cubicBezTo>
                    <a:pt x="956581" y="483776"/>
                    <a:pt x="554582" y="575881"/>
                    <a:pt x="23408" y="5758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3" name="Google Shape;663;p34"/>
            <p:cNvSpPr/>
            <p:nvPr/>
          </p:nvSpPr>
          <p:spPr>
            <a:xfrm>
              <a:off x="6450735" y="960941"/>
              <a:ext cx="142252" cy="271315"/>
            </a:xfrm>
            <a:custGeom>
              <a:rect b="b" l="l" r="r" t="t"/>
              <a:pathLst>
                <a:path extrusionOk="0" h="271315" w="142252">
                  <a:moveTo>
                    <a:pt x="23396" y="271316"/>
                  </a:moveTo>
                  <a:cubicBezTo>
                    <a:pt x="19684" y="271316"/>
                    <a:pt x="15915" y="270424"/>
                    <a:pt x="12424" y="268560"/>
                  </a:cubicBezTo>
                  <a:cubicBezTo>
                    <a:pt x="1010" y="262485"/>
                    <a:pt x="-3324" y="248306"/>
                    <a:pt x="2743" y="236891"/>
                  </a:cubicBezTo>
                  <a:cubicBezTo>
                    <a:pt x="42054" y="162971"/>
                    <a:pt x="73614" y="88774"/>
                    <a:pt x="96516" y="16351"/>
                  </a:cubicBezTo>
                  <a:cubicBezTo>
                    <a:pt x="100391" y="4020"/>
                    <a:pt x="113620" y="-2783"/>
                    <a:pt x="125892" y="1084"/>
                  </a:cubicBezTo>
                  <a:cubicBezTo>
                    <a:pt x="138222" y="4985"/>
                    <a:pt x="145066" y="18141"/>
                    <a:pt x="141149" y="30472"/>
                  </a:cubicBezTo>
                  <a:cubicBezTo>
                    <a:pt x="117406" y="105602"/>
                    <a:pt x="84734" y="182449"/>
                    <a:pt x="44082" y="258879"/>
                  </a:cubicBezTo>
                  <a:cubicBezTo>
                    <a:pt x="39871" y="266794"/>
                    <a:pt x="31769" y="271308"/>
                    <a:pt x="23388" y="2713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4" name="Google Shape;664;p34"/>
            <p:cNvSpPr/>
            <p:nvPr/>
          </p:nvSpPr>
          <p:spPr>
            <a:xfrm>
              <a:off x="6570425" y="1103420"/>
              <a:ext cx="145673" cy="282383"/>
            </a:xfrm>
            <a:custGeom>
              <a:rect b="b" l="l" r="r" t="t"/>
              <a:pathLst>
                <a:path extrusionOk="0" h="282383" w="145673">
                  <a:moveTo>
                    <a:pt x="23405" y="282383"/>
                  </a:moveTo>
                  <a:cubicBezTo>
                    <a:pt x="19693" y="282383"/>
                    <a:pt x="15924" y="281492"/>
                    <a:pt x="12408" y="279619"/>
                  </a:cubicBezTo>
                  <a:cubicBezTo>
                    <a:pt x="994" y="273544"/>
                    <a:pt x="-3323" y="259357"/>
                    <a:pt x="2752" y="247942"/>
                  </a:cubicBezTo>
                  <a:cubicBezTo>
                    <a:pt x="49634" y="159917"/>
                    <a:pt x="75250" y="109678"/>
                    <a:pt x="99599" y="17450"/>
                  </a:cubicBezTo>
                  <a:cubicBezTo>
                    <a:pt x="102910" y="4948"/>
                    <a:pt x="115682" y="-2542"/>
                    <a:pt x="128232" y="794"/>
                  </a:cubicBezTo>
                  <a:cubicBezTo>
                    <a:pt x="140725" y="4097"/>
                    <a:pt x="148190" y="16911"/>
                    <a:pt x="144895" y="29413"/>
                  </a:cubicBezTo>
                  <a:cubicBezTo>
                    <a:pt x="119246" y="126457"/>
                    <a:pt x="91292" y="181332"/>
                    <a:pt x="44099" y="269970"/>
                  </a:cubicBezTo>
                  <a:cubicBezTo>
                    <a:pt x="39872" y="277878"/>
                    <a:pt x="31786" y="282383"/>
                    <a:pt x="23405" y="2823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5" name="Google Shape;665;p34"/>
            <p:cNvSpPr/>
            <p:nvPr/>
          </p:nvSpPr>
          <p:spPr>
            <a:xfrm>
              <a:off x="5937858" y="944626"/>
              <a:ext cx="230961" cy="217971"/>
            </a:xfrm>
            <a:custGeom>
              <a:rect b="b" l="l" r="r" t="t"/>
              <a:pathLst>
                <a:path extrusionOk="0" h="217971" w="230961">
                  <a:moveTo>
                    <a:pt x="42628" y="217971"/>
                  </a:moveTo>
                  <a:cubicBezTo>
                    <a:pt x="29186" y="217971"/>
                    <a:pt x="20307" y="216434"/>
                    <a:pt x="19179" y="216221"/>
                  </a:cubicBezTo>
                  <a:cubicBezTo>
                    <a:pt x="6465" y="213883"/>
                    <a:pt x="-1948" y="201666"/>
                    <a:pt x="390" y="188951"/>
                  </a:cubicBezTo>
                  <a:cubicBezTo>
                    <a:pt x="2728" y="176261"/>
                    <a:pt x="14674" y="167789"/>
                    <a:pt x="27576" y="170144"/>
                  </a:cubicBezTo>
                  <a:cubicBezTo>
                    <a:pt x="30740" y="170659"/>
                    <a:pt x="92863" y="180472"/>
                    <a:pt x="133204" y="128532"/>
                  </a:cubicBezTo>
                  <a:cubicBezTo>
                    <a:pt x="178132" y="70713"/>
                    <a:pt x="184207" y="21324"/>
                    <a:pt x="184264" y="20825"/>
                  </a:cubicBezTo>
                  <a:cubicBezTo>
                    <a:pt x="185744" y="8028"/>
                    <a:pt x="197232" y="-1212"/>
                    <a:pt x="210077" y="129"/>
                  </a:cubicBezTo>
                  <a:cubicBezTo>
                    <a:pt x="222864" y="1519"/>
                    <a:pt x="232160" y="12926"/>
                    <a:pt x="230836" y="25731"/>
                  </a:cubicBezTo>
                  <a:cubicBezTo>
                    <a:pt x="230582" y="28250"/>
                    <a:pt x="223903" y="88121"/>
                    <a:pt x="170193" y="157266"/>
                  </a:cubicBezTo>
                  <a:cubicBezTo>
                    <a:pt x="129476" y="209672"/>
                    <a:pt x="73788" y="217963"/>
                    <a:pt x="42636" y="2179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6" name="Google Shape;666;p34"/>
            <p:cNvSpPr/>
            <p:nvPr/>
          </p:nvSpPr>
          <p:spPr>
            <a:xfrm>
              <a:off x="2611102" y="2378736"/>
              <a:ext cx="185048" cy="254581"/>
            </a:xfrm>
            <a:custGeom>
              <a:rect b="b" l="l" r="r" t="t"/>
              <a:pathLst>
                <a:path extrusionOk="0" h="254581" w="185048">
                  <a:moveTo>
                    <a:pt x="161646" y="254582"/>
                  </a:moveTo>
                  <a:cubicBezTo>
                    <a:pt x="154074" y="254582"/>
                    <a:pt x="146642" y="250910"/>
                    <a:pt x="142129" y="244131"/>
                  </a:cubicBezTo>
                  <a:lnTo>
                    <a:pt x="3919" y="36380"/>
                  </a:lnTo>
                  <a:cubicBezTo>
                    <a:pt x="-3235" y="25611"/>
                    <a:pt x="-325" y="11080"/>
                    <a:pt x="10452" y="3918"/>
                  </a:cubicBezTo>
                  <a:cubicBezTo>
                    <a:pt x="21244" y="-3237"/>
                    <a:pt x="35749" y="-318"/>
                    <a:pt x="42919" y="10443"/>
                  </a:cubicBezTo>
                  <a:lnTo>
                    <a:pt x="181130" y="218194"/>
                  </a:lnTo>
                  <a:cubicBezTo>
                    <a:pt x="188284" y="228963"/>
                    <a:pt x="185373" y="243494"/>
                    <a:pt x="174597" y="250657"/>
                  </a:cubicBezTo>
                  <a:cubicBezTo>
                    <a:pt x="170607" y="253306"/>
                    <a:pt x="166110" y="254582"/>
                    <a:pt x="161646" y="25458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7" name="Google Shape;667;p34"/>
            <p:cNvSpPr/>
            <p:nvPr/>
          </p:nvSpPr>
          <p:spPr>
            <a:xfrm>
              <a:off x="2666014" y="2332697"/>
              <a:ext cx="133880" cy="1022456"/>
            </a:xfrm>
            <a:custGeom>
              <a:rect b="b" l="l" r="r" t="t"/>
              <a:pathLst>
                <a:path extrusionOk="0" h="1022456" w="133880">
                  <a:moveTo>
                    <a:pt x="23443" y="1022457"/>
                  </a:moveTo>
                  <a:cubicBezTo>
                    <a:pt x="21489" y="1022457"/>
                    <a:pt x="19511" y="1022211"/>
                    <a:pt x="17516" y="1021688"/>
                  </a:cubicBezTo>
                  <a:cubicBezTo>
                    <a:pt x="5006" y="1018434"/>
                    <a:pt x="-2500" y="1005645"/>
                    <a:pt x="763" y="993126"/>
                  </a:cubicBezTo>
                  <a:lnTo>
                    <a:pt x="45511" y="821361"/>
                  </a:lnTo>
                  <a:cubicBezTo>
                    <a:pt x="80137" y="648337"/>
                    <a:pt x="93309" y="469900"/>
                    <a:pt x="84348" y="292313"/>
                  </a:cubicBezTo>
                  <a:lnTo>
                    <a:pt x="64807" y="25148"/>
                  </a:lnTo>
                  <a:cubicBezTo>
                    <a:pt x="63875" y="12245"/>
                    <a:pt x="73572" y="1026"/>
                    <a:pt x="86465" y="86"/>
                  </a:cubicBezTo>
                  <a:cubicBezTo>
                    <a:pt x="99032" y="-1026"/>
                    <a:pt x="110577" y="8843"/>
                    <a:pt x="111525" y="21730"/>
                  </a:cubicBezTo>
                  <a:lnTo>
                    <a:pt x="131083" y="289427"/>
                  </a:lnTo>
                  <a:cubicBezTo>
                    <a:pt x="140265" y="471421"/>
                    <a:pt x="126823" y="653750"/>
                    <a:pt x="91134" y="831869"/>
                  </a:cubicBezTo>
                  <a:lnTo>
                    <a:pt x="46100" y="1004934"/>
                  </a:lnTo>
                  <a:cubicBezTo>
                    <a:pt x="43352" y="1015473"/>
                    <a:pt x="33844" y="1022457"/>
                    <a:pt x="23452" y="102245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8" name="Google Shape;668;p34"/>
            <p:cNvSpPr/>
            <p:nvPr/>
          </p:nvSpPr>
          <p:spPr>
            <a:xfrm>
              <a:off x="6100922" y="169297"/>
              <a:ext cx="342482" cy="756618"/>
            </a:xfrm>
            <a:custGeom>
              <a:rect b="b" l="l" r="r" t="t"/>
              <a:pathLst>
                <a:path extrusionOk="0" h="756618" w="342482">
                  <a:moveTo>
                    <a:pt x="23407" y="756619"/>
                  </a:moveTo>
                  <a:cubicBezTo>
                    <a:pt x="20407" y="756619"/>
                    <a:pt x="17374" y="756030"/>
                    <a:pt x="14422" y="754803"/>
                  </a:cubicBezTo>
                  <a:cubicBezTo>
                    <a:pt x="2476" y="749824"/>
                    <a:pt x="-3157" y="736127"/>
                    <a:pt x="1798" y="724189"/>
                  </a:cubicBezTo>
                  <a:lnTo>
                    <a:pt x="297441" y="14422"/>
                  </a:lnTo>
                  <a:cubicBezTo>
                    <a:pt x="302395" y="2484"/>
                    <a:pt x="316099" y="-3166"/>
                    <a:pt x="328060" y="1805"/>
                  </a:cubicBezTo>
                  <a:cubicBezTo>
                    <a:pt x="340006" y="6785"/>
                    <a:pt x="345639" y="20481"/>
                    <a:pt x="340685" y="32420"/>
                  </a:cubicBezTo>
                  <a:lnTo>
                    <a:pt x="45042" y="742186"/>
                  </a:lnTo>
                  <a:cubicBezTo>
                    <a:pt x="41289" y="751189"/>
                    <a:pt x="32581" y="756610"/>
                    <a:pt x="23400" y="7566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9" name="Google Shape;669;p34"/>
            <p:cNvSpPr/>
            <p:nvPr/>
          </p:nvSpPr>
          <p:spPr>
            <a:xfrm>
              <a:off x="6400583" y="3931080"/>
              <a:ext cx="290763" cy="231636"/>
            </a:xfrm>
            <a:custGeom>
              <a:rect b="b" l="l" r="r" t="t"/>
              <a:pathLst>
                <a:path extrusionOk="0" h="231636" w="290763">
                  <a:moveTo>
                    <a:pt x="267348" y="231636"/>
                  </a:moveTo>
                  <a:cubicBezTo>
                    <a:pt x="257978" y="231636"/>
                    <a:pt x="249148" y="225978"/>
                    <a:pt x="245542" y="216713"/>
                  </a:cubicBezTo>
                  <a:cubicBezTo>
                    <a:pt x="220220" y="151821"/>
                    <a:pt x="103563" y="64255"/>
                    <a:pt x="18596" y="46355"/>
                  </a:cubicBezTo>
                  <a:cubicBezTo>
                    <a:pt x="5955" y="43690"/>
                    <a:pt x="-2147" y="31268"/>
                    <a:pt x="502" y="18619"/>
                  </a:cubicBezTo>
                  <a:cubicBezTo>
                    <a:pt x="3176" y="5977"/>
                    <a:pt x="15505" y="-2200"/>
                    <a:pt x="28252" y="523"/>
                  </a:cubicBezTo>
                  <a:cubicBezTo>
                    <a:pt x="128991" y="21734"/>
                    <a:pt x="258215" y="120381"/>
                    <a:pt x="289154" y="199697"/>
                  </a:cubicBezTo>
                  <a:cubicBezTo>
                    <a:pt x="293855" y="211742"/>
                    <a:pt x="287911" y="225315"/>
                    <a:pt x="275851" y="230026"/>
                  </a:cubicBezTo>
                  <a:cubicBezTo>
                    <a:pt x="273055" y="231113"/>
                    <a:pt x="270177" y="231636"/>
                    <a:pt x="267348" y="23163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0" name="Google Shape;670;p34"/>
            <p:cNvSpPr/>
            <p:nvPr/>
          </p:nvSpPr>
          <p:spPr>
            <a:xfrm>
              <a:off x="6546063" y="3873720"/>
              <a:ext cx="183562" cy="202656"/>
            </a:xfrm>
            <a:custGeom>
              <a:rect b="b" l="l" r="r" t="t"/>
              <a:pathLst>
                <a:path extrusionOk="0" h="202656" w="183562">
                  <a:moveTo>
                    <a:pt x="160157" y="202656"/>
                  </a:moveTo>
                  <a:cubicBezTo>
                    <a:pt x="151033" y="202656"/>
                    <a:pt x="142374" y="197292"/>
                    <a:pt x="138589" y="188379"/>
                  </a:cubicBezTo>
                  <a:cubicBezTo>
                    <a:pt x="122400" y="150258"/>
                    <a:pt x="65673" y="81057"/>
                    <a:pt x="10116" y="42699"/>
                  </a:cubicBezTo>
                  <a:cubicBezTo>
                    <a:pt x="-529" y="35348"/>
                    <a:pt x="-3203" y="20760"/>
                    <a:pt x="4156" y="10114"/>
                  </a:cubicBezTo>
                  <a:cubicBezTo>
                    <a:pt x="11490" y="-533"/>
                    <a:pt x="26068" y="-3198"/>
                    <a:pt x="36722" y="4153"/>
                  </a:cubicBezTo>
                  <a:cubicBezTo>
                    <a:pt x="93890" y="43631"/>
                    <a:pt x="160272" y="119619"/>
                    <a:pt x="181694" y="170087"/>
                  </a:cubicBezTo>
                  <a:cubicBezTo>
                    <a:pt x="186746" y="181985"/>
                    <a:pt x="181203" y="195738"/>
                    <a:pt x="169290" y="200792"/>
                  </a:cubicBezTo>
                  <a:cubicBezTo>
                    <a:pt x="166306" y="202051"/>
                    <a:pt x="163199" y="202656"/>
                    <a:pt x="160166" y="2026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5"/>
          <p:cNvSpPr txBox="1"/>
          <p:nvPr>
            <p:ph type="title"/>
          </p:nvPr>
        </p:nvSpPr>
        <p:spPr>
          <a:xfrm>
            <a:off x="715100" y="1780475"/>
            <a:ext cx="602400" cy="46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32" name="Google Shape;232;p25"/>
          <p:cNvSpPr txBox="1"/>
          <p:nvPr>
            <p:ph idx="1" type="subTitle"/>
          </p:nvPr>
        </p:nvSpPr>
        <p:spPr>
          <a:xfrm>
            <a:off x="1317500" y="1780475"/>
            <a:ext cx="7111500" cy="46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</a:t>
            </a:r>
            <a:endParaRPr/>
          </a:p>
        </p:txBody>
      </p:sp>
      <p:sp>
        <p:nvSpPr>
          <p:cNvPr id="233" name="Google Shape;233;p25"/>
          <p:cNvSpPr txBox="1"/>
          <p:nvPr>
            <p:ph idx="2" type="title"/>
          </p:nvPr>
        </p:nvSpPr>
        <p:spPr>
          <a:xfrm>
            <a:off x="715100" y="535000"/>
            <a:ext cx="77139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34" name="Google Shape;234;p25"/>
          <p:cNvSpPr txBox="1"/>
          <p:nvPr>
            <p:ph idx="3" type="title"/>
          </p:nvPr>
        </p:nvSpPr>
        <p:spPr>
          <a:xfrm>
            <a:off x="715100" y="2249675"/>
            <a:ext cx="602400" cy="46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35" name="Google Shape;235;p25"/>
          <p:cNvSpPr txBox="1"/>
          <p:nvPr>
            <p:ph idx="4" type="subTitle"/>
          </p:nvPr>
        </p:nvSpPr>
        <p:spPr>
          <a:xfrm>
            <a:off x="1317500" y="2249675"/>
            <a:ext cx="7111500" cy="46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 USED</a:t>
            </a:r>
            <a:endParaRPr/>
          </a:p>
        </p:txBody>
      </p:sp>
      <p:sp>
        <p:nvSpPr>
          <p:cNvPr id="236" name="Google Shape;236;p25"/>
          <p:cNvSpPr txBox="1"/>
          <p:nvPr>
            <p:ph idx="5" type="title"/>
          </p:nvPr>
        </p:nvSpPr>
        <p:spPr>
          <a:xfrm>
            <a:off x="715100" y="2718875"/>
            <a:ext cx="602400" cy="46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37" name="Google Shape;237;p25"/>
          <p:cNvSpPr txBox="1"/>
          <p:nvPr>
            <p:ph idx="6" type="subTitle"/>
          </p:nvPr>
        </p:nvSpPr>
        <p:spPr>
          <a:xfrm>
            <a:off x="1317500" y="2718875"/>
            <a:ext cx="7111500" cy="46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</a:t>
            </a:r>
            <a:endParaRPr/>
          </a:p>
        </p:txBody>
      </p:sp>
      <p:sp>
        <p:nvSpPr>
          <p:cNvPr id="238" name="Google Shape;238;p25"/>
          <p:cNvSpPr txBox="1"/>
          <p:nvPr>
            <p:ph idx="7" type="title"/>
          </p:nvPr>
        </p:nvSpPr>
        <p:spPr>
          <a:xfrm>
            <a:off x="715100" y="3188075"/>
            <a:ext cx="602400" cy="46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39" name="Google Shape;239;p25"/>
          <p:cNvSpPr txBox="1"/>
          <p:nvPr>
            <p:ph idx="8" type="subTitle"/>
          </p:nvPr>
        </p:nvSpPr>
        <p:spPr>
          <a:xfrm>
            <a:off x="1317500" y="3188075"/>
            <a:ext cx="7111500" cy="46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BENEFITS</a:t>
            </a:r>
            <a:endParaRPr/>
          </a:p>
        </p:txBody>
      </p:sp>
      <p:sp>
        <p:nvSpPr>
          <p:cNvPr id="240" name="Google Shape;240;p25"/>
          <p:cNvSpPr txBox="1"/>
          <p:nvPr>
            <p:ph idx="9" type="title"/>
          </p:nvPr>
        </p:nvSpPr>
        <p:spPr>
          <a:xfrm>
            <a:off x="715100" y="3657275"/>
            <a:ext cx="602400" cy="46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241" name="Google Shape;241;p25"/>
          <p:cNvSpPr txBox="1"/>
          <p:nvPr>
            <p:ph idx="13" type="subTitle"/>
          </p:nvPr>
        </p:nvSpPr>
        <p:spPr>
          <a:xfrm>
            <a:off x="1317500" y="3657275"/>
            <a:ext cx="7111500" cy="46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PRICING</a:t>
            </a:r>
            <a:endParaRPr/>
          </a:p>
        </p:txBody>
      </p:sp>
      <p:sp>
        <p:nvSpPr>
          <p:cNvPr id="242" name="Google Shape;242;p25"/>
          <p:cNvSpPr txBox="1"/>
          <p:nvPr>
            <p:ph idx="14" type="title"/>
          </p:nvPr>
        </p:nvSpPr>
        <p:spPr>
          <a:xfrm>
            <a:off x="715100" y="4126475"/>
            <a:ext cx="602400" cy="46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243" name="Google Shape;243;p25"/>
          <p:cNvSpPr txBox="1"/>
          <p:nvPr>
            <p:ph idx="15" type="subTitle"/>
          </p:nvPr>
        </p:nvSpPr>
        <p:spPr>
          <a:xfrm>
            <a:off x="1317500" y="4126475"/>
            <a:ext cx="7111500" cy="46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Q&amp;A</a:t>
            </a:r>
            <a:endParaRPr/>
          </a:p>
        </p:txBody>
      </p:sp>
      <p:cxnSp>
        <p:nvCxnSpPr>
          <p:cNvPr id="244" name="Google Shape;244;p25"/>
          <p:cNvCxnSpPr>
            <a:stCxn id="232" idx="3"/>
          </p:cNvCxnSpPr>
          <p:nvPr/>
        </p:nvCxnSpPr>
        <p:spPr>
          <a:xfrm rot="10800000">
            <a:off x="2982200" y="2015075"/>
            <a:ext cx="5446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5" name="Google Shape;245;p25"/>
          <p:cNvCxnSpPr>
            <a:stCxn id="235" idx="3"/>
          </p:cNvCxnSpPr>
          <p:nvPr/>
        </p:nvCxnSpPr>
        <p:spPr>
          <a:xfrm flipH="1">
            <a:off x="3401000" y="2484275"/>
            <a:ext cx="5028000" cy="6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6" name="Google Shape;246;p25"/>
          <p:cNvCxnSpPr>
            <a:stCxn id="237" idx="3"/>
          </p:cNvCxnSpPr>
          <p:nvPr/>
        </p:nvCxnSpPr>
        <p:spPr>
          <a:xfrm rot="10800000">
            <a:off x="3115700" y="2946875"/>
            <a:ext cx="5313300" cy="6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7" name="Google Shape;247;p25"/>
          <p:cNvCxnSpPr>
            <a:stCxn id="239" idx="3"/>
          </p:cNvCxnSpPr>
          <p:nvPr/>
        </p:nvCxnSpPr>
        <p:spPr>
          <a:xfrm rot="10800000">
            <a:off x="2912900" y="3422675"/>
            <a:ext cx="5516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8" name="Google Shape;248;p25"/>
          <p:cNvCxnSpPr>
            <a:stCxn id="241" idx="3"/>
          </p:cNvCxnSpPr>
          <p:nvPr/>
        </p:nvCxnSpPr>
        <p:spPr>
          <a:xfrm rot="10800000">
            <a:off x="4336700" y="3891875"/>
            <a:ext cx="4092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9" name="Google Shape;249;p25"/>
          <p:cNvCxnSpPr>
            <a:stCxn id="243" idx="3"/>
          </p:cNvCxnSpPr>
          <p:nvPr/>
        </p:nvCxnSpPr>
        <p:spPr>
          <a:xfrm rot="10800000">
            <a:off x="3073400" y="4361075"/>
            <a:ext cx="5355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6"/>
          <p:cNvSpPr txBox="1"/>
          <p:nvPr>
            <p:ph type="title"/>
          </p:nvPr>
        </p:nvSpPr>
        <p:spPr>
          <a:xfrm>
            <a:off x="3655000" y="969675"/>
            <a:ext cx="4773900" cy="30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</a:t>
            </a:r>
            <a:endParaRPr/>
          </a:p>
        </p:txBody>
      </p:sp>
      <p:grpSp>
        <p:nvGrpSpPr>
          <p:cNvPr id="255" name="Google Shape;255;p26"/>
          <p:cNvGrpSpPr/>
          <p:nvPr/>
        </p:nvGrpSpPr>
        <p:grpSpPr>
          <a:xfrm>
            <a:off x="715109" y="969679"/>
            <a:ext cx="2939899" cy="3204135"/>
            <a:chOff x="715109" y="969679"/>
            <a:chExt cx="2939899" cy="3204135"/>
          </a:xfrm>
        </p:grpSpPr>
        <p:sp>
          <p:nvSpPr>
            <p:cNvPr id="256" name="Google Shape;256;p26"/>
            <p:cNvSpPr/>
            <p:nvPr/>
          </p:nvSpPr>
          <p:spPr>
            <a:xfrm flipH="1">
              <a:off x="715109" y="3990320"/>
              <a:ext cx="2939899" cy="183494"/>
            </a:xfrm>
            <a:custGeom>
              <a:rect b="b" l="l" r="r" t="t"/>
              <a:pathLst>
                <a:path extrusionOk="0" h="152912" w="2449916">
                  <a:moveTo>
                    <a:pt x="2449916" y="76456"/>
                  </a:moveTo>
                  <a:cubicBezTo>
                    <a:pt x="2449916" y="118682"/>
                    <a:pt x="1901484" y="152913"/>
                    <a:pt x="1224958" y="152913"/>
                  </a:cubicBezTo>
                  <a:cubicBezTo>
                    <a:pt x="548433" y="152913"/>
                    <a:pt x="0" y="118682"/>
                    <a:pt x="0" y="76456"/>
                  </a:cubicBezTo>
                  <a:cubicBezTo>
                    <a:pt x="0" y="34231"/>
                    <a:pt x="548432" y="0"/>
                    <a:pt x="1224958" y="0"/>
                  </a:cubicBezTo>
                  <a:cubicBezTo>
                    <a:pt x="1901483" y="0"/>
                    <a:pt x="2449916" y="34231"/>
                    <a:pt x="2449916" y="764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57" name="Google Shape;257;p26"/>
            <p:cNvGrpSpPr/>
            <p:nvPr/>
          </p:nvGrpSpPr>
          <p:grpSpPr>
            <a:xfrm>
              <a:off x="1124466" y="969679"/>
              <a:ext cx="2121185" cy="3096841"/>
              <a:chOff x="2169817" y="1138733"/>
              <a:chExt cx="1504920" cy="2197120"/>
            </a:xfrm>
          </p:grpSpPr>
          <p:sp>
            <p:nvSpPr>
              <p:cNvPr id="258" name="Google Shape;258;p26"/>
              <p:cNvSpPr/>
              <p:nvPr/>
            </p:nvSpPr>
            <p:spPr>
              <a:xfrm>
                <a:off x="3232256" y="1633527"/>
                <a:ext cx="78021" cy="86349"/>
              </a:xfrm>
              <a:custGeom>
                <a:rect b="b" l="l" r="r" t="t"/>
                <a:pathLst>
                  <a:path extrusionOk="0" h="86349" w="78021">
                    <a:moveTo>
                      <a:pt x="75552" y="0"/>
                    </a:moveTo>
                    <a:lnTo>
                      <a:pt x="78022" y="0"/>
                    </a:lnTo>
                    <a:lnTo>
                      <a:pt x="101" y="86349"/>
                    </a:lnTo>
                    <a:lnTo>
                      <a:pt x="0" y="83721"/>
                    </a:lnTo>
                    <a:lnTo>
                      <a:pt x="755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9" name="Google Shape;259;p26"/>
              <p:cNvSpPr/>
              <p:nvPr/>
            </p:nvSpPr>
            <p:spPr>
              <a:xfrm>
                <a:off x="2967886" y="1138733"/>
                <a:ext cx="642701" cy="581402"/>
              </a:xfrm>
              <a:custGeom>
                <a:rect b="b" l="l" r="r" t="t"/>
                <a:pathLst>
                  <a:path extrusionOk="0" h="581402" w="642701">
                    <a:moveTo>
                      <a:pt x="264471" y="581395"/>
                    </a:moveTo>
                    <a:cubicBezTo>
                      <a:pt x="263358" y="581395"/>
                      <a:pt x="262228" y="581202"/>
                      <a:pt x="261140" y="580817"/>
                    </a:cubicBezTo>
                    <a:cubicBezTo>
                      <a:pt x="257399" y="579461"/>
                      <a:pt x="254854" y="575971"/>
                      <a:pt x="254695" y="571995"/>
                    </a:cubicBezTo>
                    <a:lnTo>
                      <a:pt x="249740" y="447565"/>
                    </a:lnTo>
                    <a:lnTo>
                      <a:pt x="88249" y="447565"/>
                    </a:lnTo>
                    <a:cubicBezTo>
                      <a:pt x="39580" y="447565"/>
                      <a:pt x="0" y="407976"/>
                      <a:pt x="0" y="359324"/>
                    </a:cubicBezTo>
                    <a:lnTo>
                      <a:pt x="0" y="88249"/>
                    </a:lnTo>
                    <a:cubicBezTo>
                      <a:pt x="0" y="39580"/>
                      <a:pt x="39588" y="0"/>
                      <a:pt x="88249" y="0"/>
                    </a:cubicBezTo>
                    <a:lnTo>
                      <a:pt x="554461" y="0"/>
                    </a:lnTo>
                    <a:cubicBezTo>
                      <a:pt x="603122" y="0"/>
                      <a:pt x="642702" y="39588"/>
                      <a:pt x="642702" y="88249"/>
                    </a:cubicBezTo>
                    <a:lnTo>
                      <a:pt x="642702" y="359324"/>
                    </a:lnTo>
                    <a:cubicBezTo>
                      <a:pt x="642702" y="407985"/>
                      <a:pt x="603113" y="447565"/>
                      <a:pt x="554461" y="447565"/>
                    </a:cubicBezTo>
                    <a:lnTo>
                      <a:pt x="389613" y="447565"/>
                    </a:lnTo>
                    <a:lnTo>
                      <a:pt x="271753" y="578172"/>
                    </a:lnTo>
                    <a:cubicBezTo>
                      <a:pt x="269861" y="580265"/>
                      <a:pt x="267200" y="581403"/>
                      <a:pt x="264488" y="581403"/>
                    </a:cubicBezTo>
                    <a:close/>
                    <a:moveTo>
                      <a:pt x="88241" y="19577"/>
                    </a:moveTo>
                    <a:cubicBezTo>
                      <a:pt x="50377" y="19577"/>
                      <a:pt x="19568" y="50377"/>
                      <a:pt x="19568" y="88249"/>
                    </a:cubicBezTo>
                    <a:lnTo>
                      <a:pt x="19568" y="359324"/>
                    </a:lnTo>
                    <a:cubicBezTo>
                      <a:pt x="19568" y="397180"/>
                      <a:pt x="50368" y="427988"/>
                      <a:pt x="88241" y="427988"/>
                    </a:cubicBezTo>
                    <a:lnTo>
                      <a:pt x="259140" y="427988"/>
                    </a:lnTo>
                    <a:cubicBezTo>
                      <a:pt x="264396" y="427988"/>
                      <a:pt x="268715" y="432131"/>
                      <a:pt x="268924" y="437387"/>
                    </a:cubicBezTo>
                    <a:lnTo>
                      <a:pt x="273301" y="547213"/>
                    </a:lnTo>
                    <a:lnTo>
                      <a:pt x="377980" y="431210"/>
                    </a:lnTo>
                    <a:cubicBezTo>
                      <a:pt x="379829" y="429160"/>
                      <a:pt x="382474" y="427980"/>
                      <a:pt x="385244" y="427980"/>
                    </a:cubicBezTo>
                    <a:lnTo>
                      <a:pt x="554453" y="427980"/>
                    </a:lnTo>
                    <a:cubicBezTo>
                      <a:pt x="592309" y="427980"/>
                      <a:pt x="623117" y="397180"/>
                      <a:pt x="623117" y="359315"/>
                    </a:cubicBezTo>
                    <a:lnTo>
                      <a:pt x="623117" y="88241"/>
                    </a:lnTo>
                    <a:cubicBezTo>
                      <a:pt x="623117" y="50377"/>
                      <a:pt x="592317" y="19568"/>
                      <a:pt x="554453" y="19568"/>
                    </a:cubicBezTo>
                    <a:lnTo>
                      <a:pt x="88241" y="1956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0" name="Google Shape;260;p26"/>
              <p:cNvSpPr/>
              <p:nvPr/>
            </p:nvSpPr>
            <p:spPr>
              <a:xfrm rot="-2700000">
                <a:off x="3130972" y="1209974"/>
                <a:ext cx="316764" cy="316764"/>
              </a:xfrm>
              <a:custGeom>
                <a:rect b="b" l="l" r="r" t="t"/>
                <a:pathLst>
                  <a:path extrusionOk="0" h="316588" w="316588">
                    <a:moveTo>
                      <a:pt x="316589" y="158294"/>
                    </a:moveTo>
                    <a:cubicBezTo>
                      <a:pt x="316589" y="245718"/>
                      <a:pt x="245718" y="316589"/>
                      <a:pt x="158295" y="316589"/>
                    </a:cubicBezTo>
                    <a:cubicBezTo>
                      <a:pt x="70871" y="316589"/>
                      <a:pt x="0" y="245718"/>
                      <a:pt x="0" y="158294"/>
                    </a:cubicBezTo>
                    <a:cubicBezTo>
                      <a:pt x="0" y="70871"/>
                      <a:pt x="70871" y="0"/>
                      <a:pt x="158295" y="0"/>
                    </a:cubicBezTo>
                    <a:cubicBezTo>
                      <a:pt x="245718" y="0"/>
                      <a:pt x="316589" y="70871"/>
                      <a:pt x="316589" y="158294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" name="Google Shape;261;p26"/>
              <p:cNvSpPr/>
              <p:nvPr/>
            </p:nvSpPr>
            <p:spPr>
              <a:xfrm>
                <a:off x="3121144" y="1200258"/>
                <a:ext cx="336185" cy="336181"/>
              </a:xfrm>
              <a:custGeom>
                <a:rect b="b" l="l" r="r" t="t"/>
                <a:pathLst>
                  <a:path extrusionOk="0" h="336181" w="336185">
                    <a:moveTo>
                      <a:pt x="168067" y="336182"/>
                    </a:moveTo>
                    <a:cubicBezTo>
                      <a:pt x="76019" y="336182"/>
                      <a:pt x="768" y="261692"/>
                      <a:pt x="6" y="169476"/>
                    </a:cubicBezTo>
                    <a:lnTo>
                      <a:pt x="6" y="169476"/>
                    </a:lnTo>
                    <a:cubicBezTo>
                      <a:pt x="-756" y="76791"/>
                      <a:pt x="74027" y="770"/>
                      <a:pt x="166712" y="0"/>
                    </a:cubicBezTo>
                    <a:cubicBezTo>
                      <a:pt x="167180" y="0"/>
                      <a:pt x="167649" y="0"/>
                      <a:pt x="168118" y="0"/>
                    </a:cubicBezTo>
                    <a:cubicBezTo>
                      <a:pt x="260167" y="0"/>
                      <a:pt x="335418" y="74489"/>
                      <a:pt x="336179" y="166706"/>
                    </a:cubicBezTo>
                    <a:cubicBezTo>
                      <a:pt x="336941" y="259391"/>
                      <a:pt x="262159" y="335412"/>
                      <a:pt x="169473" y="336182"/>
                    </a:cubicBezTo>
                    <a:cubicBezTo>
                      <a:pt x="169005" y="336182"/>
                      <a:pt x="168528" y="336182"/>
                      <a:pt x="168067" y="336182"/>
                    </a:cubicBezTo>
                    <a:close/>
                    <a:moveTo>
                      <a:pt x="19582" y="169309"/>
                    </a:moveTo>
                    <a:cubicBezTo>
                      <a:pt x="20252" y="250778"/>
                      <a:pt x="86748" y="316597"/>
                      <a:pt x="168067" y="316597"/>
                    </a:cubicBezTo>
                    <a:cubicBezTo>
                      <a:pt x="168478" y="316597"/>
                      <a:pt x="168896" y="316597"/>
                      <a:pt x="169306" y="316597"/>
                    </a:cubicBezTo>
                    <a:cubicBezTo>
                      <a:pt x="208978" y="316271"/>
                      <a:pt x="246147" y="300519"/>
                      <a:pt x="273968" y="272238"/>
                    </a:cubicBezTo>
                    <a:cubicBezTo>
                      <a:pt x="301780" y="243957"/>
                      <a:pt x="316929" y="206537"/>
                      <a:pt x="316595" y="166873"/>
                    </a:cubicBezTo>
                    <a:cubicBezTo>
                      <a:pt x="315925" y="85403"/>
                      <a:pt x="249428" y="19585"/>
                      <a:pt x="168109" y="19585"/>
                    </a:cubicBezTo>
                    <a:cubicBezTo>
                      <a:pt x="167699" y="19585"/>
                      <a:pt x="167281" y="19585"/>
                      <a:pt x="166871" y="19585"/>
                    </a:cubicBezTo>
                    <a:cubicBezTo>
                      <a:pt x="127199" y="19911"/>
                      <a:pt x="90029" y="35663"/>
                      <a:pt x="62209" y="63944"/>
                    </a:cubicBezTo>
                    <a:cubicBezTo>
                      <a:pt x="34397" y="92225"/>
                      <a:pt x="19256" y="129645"/>
                      <a:pt x="19582" y="169309"/>
                    </a:cubicBezTo>
                    <a:lnTo>
                      <a:pt x="19582" y="16930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2" name="Google Shape;262;p26"/>
              <p:cNvSpPr/>
              <p:nvPr/>
            </p:nvSpPr>
            <p:spPr>
              <a:xfrm>
                <a:off x="3278113" y="1200258"/>
                <a:ext cx="22196" cy="336173"/>
              </a:xfrm>
              <a:custGeom>
                <a:rect b="b" l="l" r="r" t="t"/>
                <a:pathLst>
                  <a:path extrusionOk="0" h="336173" w="22196">
                    <a:moveTo>
                      <a:pt x="12404" y="336165"/>
                    </a:moveTo>
                    <a:cubicBezTo>
                      <a:pt x="6997" y="336165"/>
                      <a:pt x="2612" y="331779"/>
                      <a:pt x="2612" y="326373"/>
                    </a:cubicBezTo>
                    <a:lnTo>
                      <a:pt x="2612" y="323912"/>
                    </a:lnTo>
                    <a:lnTo>
                      <a:pt x="0" y="9851"/>
                    </a:lnTo>
                    <a:cubicBezTo>
                      <a:pt x="-33" y="4444"/>
                      <a:pt x="4319" y="33"/>
                      <a:pt x="9734" y="0"/>
                    </a:cubicBezTo>
                    <a:lnTo>
                      <a:pt x="9793" y="0"/>
                    </a:lnTo>
                    <a:cubicBezTo>
                      <a:pt x="15174" y="0"/>
                      <a:pt x="19543" y="4344"/>
                      <a:pt x="19585" y="9734"/>
                    </a:cubicBezTo>
                    <a:lnTo>
                      <a:pt x="22196" y="326381"/>
                    </a:lnTo>
                    <a:cubicBezTo>
                      <a:pt x="22196" y="331788"/>
                      <a:pt x="17811" y="336173"/>
                      <a:pt x="12404" y="33617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" name="Google Shape;263;p26"/>
              <p:cNvSpPr/>
              <p:nvPr/>
            </p:nvSpPr>
            <p:spPr>
              <a:xfrm>
                <a:off x="3121141" y="1357247"/>
                <a:ext cx="336173" cy="22196"/>
              </a:xfrm>
              <a:custGeom>
                <a:rect b="b" l="l" r="r" t="t"/>
                <a:pathLst>
                  <a:path extrusionOk="0" h="22196" w="336173">
                    <a:moveTo>
                      <a:pt x="9793" y="22196"/>
                    </a:moveTo>
                    <a:cubicBezTo>
                      <a:pt x="4419" y="22196"/>
                      <a:pt x="51" y="17869"/>
                      <a:pt x="0" y="12487"/>
                    </a:cubicBezTo>
                    <a:cubicBezTo>
                      <a:pt x="-41" y="7081"/>
                      <a:pt x="4311" y="2662"/>
                      <a:pt x="9709" y="2611"/>
                    </a:cubicBezTo>
                    <a:lnTo>
                      <a:pt x="326298" y="0"/>
                    </a:lnTo>
                    <a:lnTo>
                      <a:pt x="326382" y="0"/>
                    </a:lnTo>
                    <a:cubicBezTo>
                      <a:pt x="331755" y="0"/>
                      <a:pt x="336124" y="4327"/>
                      <a:pt x="336174" y="9709"/>
                    </a:cubicBezTo>
                    <a:cubicBezTo>
                      <a:pt x="336216" y="15116"/>
                      <a:pt x="331863" y="19535"/>
                      <a:pt x="326465" y="19585"/>
                    </a:cubicBezTo>
                    <a:lnTo>
                      <a:pt x="9876" y="22196"/>
                    </a:lnTo>
                    <a:lnTo>
                      <a:pt x="9793" y="2219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" name="Google Shape;264;p26"/>
              <p:cNvSpPr/>
              <p:nvPr/>
            </p:nvSpPr>
            <p:spPr>
              <a:xfrm>
                <a:off x="3144936" y="1272839"/>
                <a:ext cx="287211" cy="21786"/>
              </a:xfrm>
              <a:custGeom>
                <a:rect b="b" l="l" r="r" t="t"/>
                <a:pathLst>
                  <a:path extrusionOk="0" h="21786" w="287211">
                    <a:moveTo>
                      <a:pt x="9793" y="21786"/>
                    </a:moveTo>
                    <a:cubicBezTo>
                      <a:pt x="4419" y="21786"/>
                      <a:pt x="50" y="17459"/>
                      <a:pt x="0" y="12077"/>
                    </a:cubicBezTo>
                    <a:cubicBezTo>
                      <a:pt x="-42" y="6671"/>
                      <a:pt x="4311" y="2251"/>
                      <a:pt x="9709" y="2201"/>
                    </a:cubicBezTo>
                    <a:lnTo>
                      <a:pt x="277335" y="0"/>
                    </a:lnTo>
                    <a:lnTo>
                      <a:pt x="277419" y="0"/>
                    </a:lnTo>
                    <a:cubicBezTo>
                      <a:pt x="282792" y="0"/>
                      <a:pt x="287161" y="4327"/>
                      <a:pt x="287212" y="9709"/>
                    </a:cubicBezTo>
                    <a:cubicBezTo>
                      <a:pt x="287253" y="15116"/>
                      <a:pt x="282901" y="19535"/>
                      <a:pt x="277503" y="19585"/>
                    </a:cubicBezTo>
                    <a:lnTo>
                      <a:pt x="9876" y="21786"/>
                    </a:lnTo>
                    <a:lnTo>
                      <a:pt x="9793" y="2178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5" name="Google Shape;265;p26"/>
              <p:cNvSpPr/>
              <p:nvPr/>
            </p:nvSpPr>
            <p:spPr>
              <a:xfrm>
                <a:off x="3144543" y="1439168"/>
                <a:ext cx="290743" cy="21819"/>
              </a:xfrm>
              <a:custGeom>
                <a:rect b="b" l="l" r="r" t="t"/>
                <a:pathLst>
                  <a:path extrusionOk="0" h="21819" w="290743">
                    <a:moveTo>
                      <a:pt x="9793" y="21820"/>
                    </a:moveTo>
                    <a:cubicBezTo>
                      <a:pt x="4419" y="21820"/>
                      <a:pt x="50" y="17492"/>
                      <a:pt x="0" y="12111"/>
                    </a:cubicBezTo>
                    <a:cubicBezTo>
                      <a:pt x="-42" y="6704"/>
                      <a:pt x="4311" y="2285"/>
                      <a:pt x="9709" y="2235"/>
                    </a:cubicBezTo>
                    <a:lnTo>
                      <a:pt x="280867" y="0"/>
                    </a:lnTo>
                    <a:lnTo>
                      <a:pt x="280951" y="0"/>
                    </a:lnTo>
                    <a:cubicBezTo>
                      <a:pt x="286324" y="0"/>
                      <a:pt x="290693" y="4327"/>
                      <a:pt x="290743" y="9709"/>
                    </a:cubicBezTo>
                    <a:cubicBezTo>
                      <a:pt x="290785" y="15116"/>
                      <a:pt x="286433" y="19535"/>
                      <a:pt x="281035" y="19585"/>
                    </a:cubicBezTo>
                    <a:lnTo>
                      <a:pt x="9876" y="21820"/>
                    </a:lnTo>
                    <a:lnTo>
                      <a:pt x="9793" y="2182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6" name="Google Shape;266;p26"/>
              <p:cNvSpPr/>
              <p:nvPr/>
            </p:nvSpPr>
            <p:spPr>
              <a:xfrm>
                <a:off x="3224204" y="1201312"/>
                <a:ext cx="134618" cy="335102"/>
              </a:xfrm>
              <a:custGeom>
                <a:rect b="b" l="l" r="r" t="t"/>
                <a:pathLst>
                  <a:path extrusionOk="0" h="335102" w="134618">
                    <a:moveTo>
                      <a:pt x="68606" y="335102"/>
                    </a:moveTo>
                    <a:cubicBezTo>
                      <a:pt x="65928" y="335102"/>
                      <a:pt x="63359" y="333997"/>
                      <a:pt x="61517" y="332056"/>
                    </a:cubicBezTo>
                    <a:cubicBezTo>
                      <a:pt x="22950" y="291530"/>
                      <a:pt x="528" y="231763"/>
                      <a:pt x="9" y="168095"/>
                    </a:cubicBezTo>
                    <a:cubicBezTo>
                      <a:pt x="-510" y="104419"/>
                      <a:pt x="20916" y="44309"/>
                      <a:pt x="58806" y="3155"/>
                    </a:cubicBezTo>
                    <a:cubicBezTo>
                      <a:pt x="60639" y="1155"/>
                      <a:pt x="63216" y="17"/>
                      <a:pt x="65928" y="0"/>
                    </a:cubicBezTo>
                    <a:lnTo>
                      <a:pt x="66012" y="0"/>
                    </a:lnTo>
                    <a:cubicBezTo>
                      <a:pt x="68690" y="0"/>
                      <a:pt x="71260" y="1105"/>
                      <a:pt x="73101" y="3047"/>
                    </a:cubicBezTo>
                    <a:cubicBezTo>
                      <a:pt x="111668" y="43572"/>
                      <a:pt x="134090" y="103339"/>
                      <a:pt x="134609" y="167007"/>
                    </a:cubicBezTo>
                    <a:cubicBezTo>
                      <a:pt x="135136" y="230666"/>
                      <a:pt x="113710" y="290785"/>
                      <a:pt x="75813" y="331947"/>
                    </a:cubicBezTo>
                    <a:cubicBezTo>
                      <a:pt x="73980" y="333939"/>
                      <a:pt x="71402" y="335085"/>
                      <a:pt x="68690" y="335102"/>
                    </a:cubicBezTo>
                    <a:lnTo>
                      <a:pt x="68606" y="335102"/>
                    </a:lnTo>
                    <a:close/>
                    <a:moveTo>
                      <a:pt x="66129" y="24607"/>
                    </a:moveTo>
                    <a:cubicBezTo>
                      <a:pt x="35999" y="61751"/>
                      <a:pt x="19142" y="113316"/>
                      <a:pt x="19594" y="167944"/>
                    </a:cubicBezTo>
                    <a:cubicBezTo>
                      <a:pt x="20038" y="222556"/>
                      <a:pt x="37748" y="273845"/>
                      <a:pt x="68489" y="310487"/>
                    </a:cubicBezTo>
                    <a:cubicBezTo>
                      <a:pt x="98628" y="273326"/>
                      <a:pt x="115476" y="221761"/>
                      <a:pt x="115024" y="167158"/>
                    </a:cubicBezTo>
                    <a:cubicBezTo>
                      <a:pt x="114581" y="112538"/>
                      <a:pt x="96879" y="61249"/>
                      <a:pt x="66129" y="2460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" name="Google Shape;267;p26"/>
              <p:cNvSpPr/>
              <p:nvPr/>
            </p:nvSpPr>
            <p:spPr>
              <a:xfrm>
                <a:off x="2179616" y="2639846"/>
                <a:ext cx="1290140" cy="666705"/>
              </a:xfrm>
              <a:custGeom>
                <a:rect b="b" l="l" r="r" t="t"/>
                <a:pathLst>
                  <a:path extrusionOk="0" h="666705" w="1290140">
                    <a:moveTo>
                      <a:pt x="1119011" y="666706"/>
                    </a:moveTo>
                    <a:lnTo>
                      <a:pt x="187859" y="666706"/>
                    </a:lnTo>
                    <a:cubicBezTo>
                      <a:pt x="70752" y="635445"/>
                      <a:pt x="29004" y="591614"/>
                      <a:pt x="7151" y="497673"/>
                    </a:cubicBezTo>
                    <a:cubicBezTo>
                      <a:pt x="-2482" y="455993"/>
                      <a:pt x="-1779" y="412831"/>
                      <a:pt x="5661" y="371309"/>
                    </a:cubicBezTo>
                    <a:cubicBezTo>
                      <a:pt x="24618" y="265542"/>
                      <a:pt x="87047" y="170765"/>
                      <a:pt x="131540" y="141496"/>
                    </a:cubicBezTo>
                    <a:cubicBezTo>
                      <a:pt x="193417" y="100728"/>
                      <a:pt x="194906" y="16873"/>
                      <a:pt x="193651" y="0"/>
                    </a:cubicBezTo>
                    <a:lnTo>
                      <a:pt x="794362" y="145799"/>
                    </a:lnTo>
                    <a:cubicBezTo>
                      <a:pt x="794362" y="145799"/>
                      <a:pt x="1221631" y="292593"/>
                      <a:pt x="1270685" y="418949"/>
                    </a:cubicBezTo>
                    <a:cubicBezTo>
                      <a:pt x="1323623" y="555290"/>
                      <a:pt x="1267053" y="640358"/>
                      <a:pt x="1119011" y="66670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" name="Google Shape;268;p26"/>
              <p:cNvSpPr/>
              <p:nvPr/>
            </p:nvSpPr>
            <p:spPr>
              <a:xfrm>
                <a:off x="2169817" y="2630063"/>
                <a:ext cx="1309752" cy="686289"/>
              </a:xfrm>
              <a:custGeom>
                <a:rect b="b" l="l" r="r" t="t"/>
                <a:pathLst>
                  <a:path extrusionOk="0" h="686289" w="1309752">
                    <a:moveTo>
                      <a:pt x="1128810" y="686281"/>
                    </a:moveTo>
                    <a:lnTo>
                      <a:pt x="197658" y="686281"/>
                    </a:lnTo>
                    <a:cubicBezTo>
                      <a:pt x="196813" y="686281"/>
                      <a:pt x="195959" y="686164"/>
                      <a:pt x="195131" y="685955"/>
                    </a:cubicBezTo>
                    <a:cubicBezTo>
                      <a:pt x="78174" y="654728"/>
                      <a:pt x="30810" y="610252"/>
                      <a:pt x="7409" y="509674"/>
                    </a:cubicBezTo>
                    <a:cubicBezTo>
                      <a:pt x="-1906" y="469333"/>
                      <a:pt x="-2442" y="425493"/>
                      <a:pt x="5827" y="379368"/>
                    </a:cubicBezTo>
                    <a:cubicBezTo>
                      <a:pt x="24734" y="273886"/>
                      <a:pt x="88100" y="174597"/>
                      <a:pt x="135958" y="143111"/>
                    </a:cubicBezTo>
                    <a:cubicBezTo>
                      <a:pt x="188820" y="108285"/>
                      <a:pt x="195558" y="35586"/>
                      <a:pt x="193691" y="10520"/>
                    </a:cubicBezTo>
                    <a:cubicBezTo>
                      <a:pt x="193457" y="7398"/>
                      <a:pt x="194729" y="4351"/>
                      <a:pt x="197114" y="2326"/>
                    </a:cubicBezTo>
                    <a:cubicBezTo>
                      <a:pt x="199508" y="300"/>
                      <a:pt x="202730" y="-461"/>
                      <a:pt x="205760" y="275"/>
                    </a:cubicBezTo>
                    <a:lnTo>
                      <a:pt x="806463" y="146074"/>
                    </a:lnTo>
                    <a:cubicBezTo>
                      <a:pt x="806756" y="146141"/>
                      <a:pt x="807041" y="146233"/>
                      <a:pt x="807334" y="146325"/>
                    </a:cubicBezTo>
                    <a:cubicBezTo>
                      <a:pt x="824960" y="152384"/>
                      <a:pt x="1239473" y="296074"/>
                      <a:pt x="1289607" y="425191"/>
                    </a:cubicBezTo>
                    <a:cubicBezTo>
                      <a:pt x="1315795" y="492642"/>
                      <a:pt x="1316457" y="549304"/>
                      <a:pt x="1291557" y="593580"/>
                    </a:cubicBezTo>
                    <a:cubicBezTo>
                      <a:pt x="1265076" y="640692"/>
                      <a:pt x="1210891" y="671835"/>
                      <a:pt x="1130518" y="686139"/>
                    </a:cubicBezTo>
                    <a:cubicBezTo>
                      <a:pt x="1129949" y="686240"/>
                      <a:pt x="1129379" y="686290"/>
                      <a:pt x="1128802" y="686290"/>
                    </a:cubicBezTo>
                    <a:close/>
                    <a:moveTo>
                      <a:pt x="198956" y="666696"/>
                    </a:moveTo>
                    <a:lnTo>
                      <a:pt x="1127940" y="666696"/>
                    </a:lnTo>
                    <a:cubicBezTo>
                      <a:pt x="1201810" y="653406"/>
                      <a:pt x="1251107" y="625577"/>
                      <a:pt x="1274500" y="583980"/>
                    </a:cubicBezTo>
                    <a:cubicBezTo>
                      <a:pt x="1296386" y="545044"/>
                      <a:pt x="1295332" y="494006"/>
                      <a:pt x="1271361" y="432272"/>
                    </a:cubicBezTo>
                    <a:cubicBezTo>
                      <a:pt x="1225153" y="313273"/>
                      <a:pt x="816900" y="170371"/>
                      <a:pt x="801400" y="164997"/>
                    </a:cubicBezTo>
                    <a:lnTo>
                      <a:pt x="213318" y="22262"/>
                    </a:lnTo>
                    <a:cubicBezTo>
                      <a:pt x="212431" y="51413"/>
                      <a:pt x="204078" y="121685"/>
                      <a:pt x="146729" y="159465"/>
                    </a:cubicBezTo>
                    <a:cubicBezTo>
                      <a:pt x="102237" y="188733"/>
                      <a:pt x="43097" y="282448"/>
                      <a:pt x="25102" y="382825"/>
                    </a:cubicBezTo>
                    <a:cubicBezTo>
                      <a:pt x="17302" y="426330"/>
                      <a:pt x="17771" y="467517"/>
                      <a:pt x="26483" y="505255"/>
                    </a:cubicBezTo>
                    <a:cubicBezTo>
                      <a:pt x="48068" y="598049"/>
                      <a:pt x="90051" y="637420"/>
                      <a:pt x="198947" y="66670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" name="Google Shape;269;p26"/>
              <p:cNvSpPr/>
              <p:nvPr/>
            </p:nvSpPr>
            <p:spPr>
              <a:xfrm>
                <a:off x="2995396" y="3078732"/>
                <a:ext cx="332834" cy="235503"/>
              </a:xfrm>
              <a:custGeom>
                <a:rect b="b" l="l" r="r" t="t"/>
                <a:pathLst>
                  <a:path extrusionOk="0" h="235503" w="332834">
                    <a:moveTo>
                      <a:pt x="0" y="29746"/>
                    </a:moveTo>
                    <a:lnTo>
                      <a:pt x="54695" y="0"/>
                    </a:lnTo>
                    <a:lnTo>
                      <a:pt x="332834" y="235504"/>
                    </a:lnTo>
                    <a:lnTo>
                      <a:pt x="0" y="227821"/>
                    </a:lnTo>
                    <a:lnTo>
                      <a:pt x="0" y="29746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0" name="Google Shape;270;p26"/>
              <p:cNvSpPr/>
              <p:nvPr/>
            </p:nvSpPr>
            <p:spPr>
              <a:xfrm>
                <a:off x="2985612" y="3068939"/>
                <a:ext cx="352428" cy="255089"/>
              </a:xfrm>
              <a:custGeom>
                <a:rect b="b" l="l" r="r" t="t"/>
                <a:pathLst>
                  <a:path extrusionOk="0" h="255089" w="352428">
                    <a:moveTo>
                      <a:pt x="342627" y="255089"/>
                    </a:moveTo>
                    <a:lnTo>
                      <a:pt x="342401" y="255089"/>
                    </a:lnTo>
                    <a:lnTo>
                      <a:pt x="9558" y="247406"/>
                    </a:lnTo>
                    <a:cubicBezTo>
                      <a:pt x="4243" y="247281"/>
                      <a:pt x="0" y="242928"/>
                      <a:pt x="0" y="237614"/>
                    </a:cubicBezTo>
                    <a:lnTo>
                      <a:pt x="0" y="39539"/>
                    </a:lnTo>
                    <a:cubicBezTo>
                      <a:pt x="0" y="35948"/>
                      <a:pt x="1959" y="32651"/>
                      <a:pt x="5114" y="30943"/>
                    </a:cubicBezTo>
                    <a:lnTo>
                      <a:pt x="59809" y="1197"/>
                    </a:lnTo>
                    <a:cubicBezTo>
                      <a:pt x="63349" y="-744"/>
                      <a:pt x="67735" y="-292"/>
                      <a:pt x="70815" y="2319"/>
                    </a:cubicBezTo>
                    <a:lnTo>
                      <a:pt x="348962" y="237823"/>
                    </a:lnTo>
                    <a:cubicBezTo>
                      <a:pt x="352126" y="240510"/>
                      <a:pt x="353264" y="244887"/>
                      <a:pt x="351791" y="248770"/>
                    </a:cubicBezTo>
                    <a:cubicBezTo>
                      <a:pt x="350343" y="252579"/>
                      <a:pt x="346694" y="255089"/>
                      <a:pt x="342635" y="255089"/>
                    </a:cubicBezTo>
                    <a:close/>
                    <a:moveTo>
                      <a:pt x="19577" y="228047"/>
                    </a:moveTo>
                    <a:lnTo>
                      <a:pt x="315157" y="234868"/>
                    </a:lnTo>
                    <a:lnTo>
                      <a:pt x="63274" y="21594"/>
                    </a:lnTo>
                    <a:lnTo>
                      <a:pt x="19585" y="45364"/>
                    </a:lnTo>
                    <a:lnTo>
                      <a:pt x="19585" y="22804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1" name="Google Shape;271;p26"/>
              <p:cNvSpPr/>
              <p:nvPr/>
            </p:nvSpPr>
            <p:spPr>
              <a:xfrm>
                <a:off x="2601221" y="2991546"/>
                <a:ext cx="422372" cy="315006"/>
              </a:xfrm>
              <a:custGeom>
                <a:rect b="b" l="l" r="r" t="t"/>
                <a:pathLst>
                  <a:path extrusionOk="0" h="315006" w="422372">
                    <a:moveTo>
                      <a:pt x="422372" y="315007"/>
                    </a:moveTo>
                    <a:lnTo>
                      <a:pt x="404905" y="254294"/>
                    </a:lnTo>
                    <a:cubicBezTo>
                      <a:pt x="398293" y="231302"/>
                      <a:pt x="405734" y="213534"/>
                      <a:pt x="401088" y="146368"/>
                    </a:cubicBezTo>
                    <a:cubicBezTo>
                      <a:pt x="396435" y="79201"/>
                      <a:pt x="331520" y="67074"/>
                      <a:pt x="331520" y="67074"/>
                    </a:cubicBezTo>
                    <a:cubicBezTo>
                      <a:pt x="331520" y="67074"/>
                      <a:pt x="218087" y="45279"/>
                      <a:pt x="97808" y="37270"/>
                    </a:cubicBezTo>
                    <a:cubicBezTo>
                      <a:pt x="-22472" y="29260"/>
                      <a:pt x="2059" y="0"/>
                      <a:pt x="2059" y="0"/>
                    </a:cubicBezTo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2" name="Google Shape;272;p26"/>
              <p:cNvSpPr/>
              <p:nvPr/>
            </p:nvSpPr>
            <p:spPr>
              <a:xfrm>
                <a:off x="2591424" y="2985268"/>
                <a:ext cx="441962" cy="331092"/>
              </a:xfrm>
              <a:custGeom>
                <a:rect b="b" l="l" r="r" t="t"/>
                <a:pathLst>
                  <a:path extrusionOk="0" h="331092" w="441962">
                    <a:moveTo>
                      <a:pt x="432162" y="331076"/>
                    </a:moveTo>
                    <a:cubicBezTo>
                      <a:pt x="427910" y="331076"/>
                      <a:pt x="423993" y="328281"/>
                      <a:pt x="422763" y="323996"/>
                    </a:cubicBezTo>
                    <a:lnTo>
                      <a:pt x="405295" y="263274"/>
                    </a:lnTo>
                    <a:cubicBezTo>
                      <a:pt x="401487" y="250034"/>
                      <a:pt x="401813" y="238776"/>
                      <a:pt x="402307" y="221719"/>
                    </a:cubicBezTo>
                    <a:cubicBezTo>
                      <a:pt x="402751" y="206478"/>
                      <a:pt x="403353" y="185596"/>
                      <a:pt x="401119" y="153314"/>
                    </a:cubicBezTo>
                    <a:cubicBezTo>
                      <a:pt x="397034" y="94401"/>
                      <a:pt x="340096" y="83085"/>
                      <a:pt x="339518" y="82976"/>
                    </a:cubicBezTo>
                    <a:cubicBezTo>
                      <a:pt x="338338" y="82750"/>
                      <a:pt x="225215" y="61190"/>
                      <a:pt x="106961" y="53323"/>
                    </a:cubicBezTo>
                    <a:cubicBezTo>
                      <a:pt x="22788" y="47715"/>
                      <a:pt x="6559" y="31846"/>
                      <a:pt x="1671" y="20388"/>
                    </a:cubicBezTo>
                    <a:cubicBezTo>
                      <a:pt x="-1920" y="11985"/>
                      <a:pt x="884" y="4160"/>
                      <a:pt x="4366" y="0"/>
                    </a:cubicBezTo>
                    <a:lnTo>
                      <a:pt x="19373" y="12580"/>
                    </a:lnTo>
                    <a:cubicBezTo>
                      <a:pt x="20603" y="14479"/>
                      <a:pt x="30153" y="28590"/>
                      <a:pt x="108266" y="33788"/>
                    </a:cubicBezTo>
                    <a:cubicBezTo>
                      <a:pt x="227768" y="41739"/>
                      <a:pt x="342029" y="63525"/>
                      <a:pt x="343168" y="63743"/>
                    </a:cubicBezTo>
                    <a:cubicBezTo>
                      <a:pt x="343837" y="63868"/>
                      <a:pt x="415531" y="78097"/>
                      <a:pt x="420653" y="151967"/>
                    </a:cubicBezTo>
                    <a:cubicBezTo>
                      <a:pt x="422955" y="185211"/>
                      <a:pt x="422336" y="206654"/>
                      <a:pt x="421875" y="222305"/>
                    </a:cubicBezTo>
                    <a:cubicBezTo>
                      <a:pt x="421423" y="238057"/>
                      <a:pt x="421147" y="247565"/>
                      <a:pt x="424110" y="257867"/>
                    </a:cubicBezTo>
                    <a:lnTo>
                      <a:pt x="441577" y="318589"/>
                    </a:lnTo>
                    <a:cubicBezTo>
                      <a:pt x="443076" y="323786"/>
                      <a:pt x="440071" y="329210"/>
                      <a:pt x="434873" y="330708"/>
                    </a:cubicBezTo>
                    <a:cubicBezTo>
                      <a:pt x="433969" y="330968"/>
                      <a:pt x="433057" y="331093"/>
                      <a:pt x="432162" y="33109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" name="Google Shape;273;p26"/>
              <p:cNvSpPr/>
              <p:nvPr/>
            </p:nvSpPr>
            <p:spPr>
              <a:xfrm>
                <a:off x="3026362" y="1720145"/>
                <a:ext cx="82985" cy="126787"/>
              </a:xfrm>
              <a:custGeom>
                <a:rect b="b" l="l" r="r" t="t"/>
                <a:pathLst>
                  <a:path extrusionOk="0" h="126787" w="82985">
                    <a:moveTo>
                      <a:pt x="80510" y="119308"/>
                    </a:moveTo>
                    <a:cubicBezTo>
                      <a:pt x="77396" y="129235"/>
                      <a:pt x="62607" y="129302"/>
                      <a:pt x="59485" y="119384"/>
                    </a:cubicBezTo>
                    <a:cubicBezTo>
                      <a:pt x="51844" y="95078"/>
                      <a:pt x="37306" y="56427"/>
                      <a:pt x="18097" y="40257"/>
                    </a:cubicBezTo>
                    <a:cubicBezTo>
                      <a:pt x="-10937" y="15818"/>
                      <a:pt x="-801" y="-3666"/>
                      <a:pt x="18926" y="585"/>
                    </a:cubicBezTo>
                    <a:cubicBezTo>
                      <a:pt x="38653" y="4837"/>
                      <a:pt x="78199" y="57306"/>
                      <a:pt x="82426" y="92902"/>
                    </a:cubicBezTo>
                    <a:cubicBezTo>
                      <a:pt x="83723" y="103808"/>
                      <a:pt x="82635" y="112495"/>
                      <a:pt x="80501" y="11930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4" name="Google Shape;274;p26"/>
              <p:cNvSpPr/>
              <p:nvPr/>
            </p:nvSpPr>
            <p:spPr>
              <a:xfrm>
                <a:off x="3016542" y="1710362"/>
                <a:ext cx="102601" cy="146366"/>
              </a:xfrm>
              <a:custGeom>
                <a:rect b="b" l="l" r="r" t="t"/>
                <a:pathLst>
                  <a:path extrusionOk="0" h="146366" w="102601">
                    <a:moveTo>
                      <a:pt x="79775" y="146366"/>
                    </a:moveTo>
                    <a:cubicBezTo>
                      <a:pt x="70602" y="146366"/>
                      <a:pt x="62651" y="140633"/>
                      <a:pt x="59973" y="132096"/>
                    </a:cubicBezTo>
                    <a:cubicBezTo>
                      <a:pt x="48314" y="95019"/>
                      <a:pt x="34688" y="68529"/>
                      <a:pt x="21615" y="57523"/>
                    </a:cubicBezTo>
                    <a:cubicBezTo>
                      <a:pt x="3160" y="41989"/>
                      <a:pt x="-4088" y="25015"/>
                      <a:pt x="2248" y="12109"/>
                    </a:cubicBezTo>
                    <a:cubicBezTo>
                      <a:pt x="6951" y="2501"/>
                      <a:pt x="18133" y="-1935"/>
                      <a:pt x="30821" y="794"/>
                    </a:cubicBezTo>
                    <a:cubicBezTo>
                      <a:pt x="56374" y="6309"/>
                      <a:pt x="97602" y="64679"/>
                      <a:pt x="101980" y="101530"/>
                    </a:cubicBezTo>
                    <a:cubicBezTo>
                      <a:pt x="103294" y="112653"/>
                      <a:pt x="102524" y="122906"/>
                      <a:pt x="99686" y="132012"/>
                    </a:cubicBezTo>
                    <a:cubicBezTo>
                      <a:pt x="99686" y="132012"/>
                      <a:pt x="99686" y="132012"/>
                      <a:pt x="99686" y="132012"/>
                    </a:cubicBezTo>
                    <a:cubicBezTo>
                      <a:pt x="97000" y="140591"/>
                      <a:pt x="88998" y="146358"/>
                      <a:pt x="79792" y="146358"/>
                    </a:cubicBezTo>
                    <a:close/>
                    <a:moveTo>
                      <a:pt x="90329" y="129091"/>
                    </a:moveTo>
                    <a:lnTo>
                      <a:pt x="90404" y="129091"/>
                    </a:lnTo>
                    <a:lnTo>
                      <a:pt x="90329" y="129091"/>
                    </a:lnTo>
                    <a:close/>
                    <a:moveTo>
                      <a:pt x="23523" y="19575"/>
                    </a:moveTo>
                    <a:cubicBezTo>
                      <a:pt x="21405" y="19575"/>
                      <a:pt x="20116" y="20153"/>
                      <a:pt x="19832" y="20730"/>
                    </a:cubicBezTo>
                    <a:cubicBezTo>
                      <a:pt x="18777" y="22881"/>
                      <a:pt x="20945" y="31351"/>
                      <a:pt x="34228" y="42550"/>
                    </a:cubicBezTo>
                    <a:cubicBezTo>
                      <a:pt x="54599" y="59691"/>
                      <a:pt x="69631" y="97521"/>
                      <a:pt x="78653" y="126237"/>
                    </a:cubicBezTo>
                    <a:cubicBezTo>
                      <a:pt x="78695" y="126371"/>
                      <a:pt x="78829" y="126790"/>
                      <a:pt x="79775" y="126790"/>
                    </a:cubicBezTo>
                    <a:cubicBezTo>
                      <a:pt x="80445" y="126790"/>
                      <a:pt x="80855" y="126580"/>
                      <a:pt x="80980" y="126179"/>
                    </a:cubicBezTo>
                    <a:cubicBezTo>
                      <a:pt x="82997" y="119726"/>
                      <a:pt x="83516" y="112210"/>
                      <a:pt x="82529" y="103849"/>
                    </a:cubicBezTo>
                    <a:cubicBezTo>
                      <a:pt x="78444" y="69475"/>
                      <a:pt x="40346" y="22898"/>
                      <a:pt x="26687" y="19943"/>
                    </a:cubicBezTo>
                    <a:cubicBezTo>
                      <a:pt x="25490" y="19684"/>
                      <a:pt x="24427" y="19583"/>
                      <a:pt x="23523" y="1958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5" name="Google Shape;275;p26"/>
              <p:cNvSpPr/>
              <p:nvPr/>
            </p:nvSpPr>
            <p:spPr>
              <a:xfrm>
                <a:off x="2952109" y="1708453"/>
                <a:ext cx="24145" cy="23391"/>
              </a:xfrm>
              <a:custGeom>
                <a:rect b="b" l="l" r="r" t="t"/>
                <a:pathLst>
                  <a:path extrusionOk="0" h="23391" w="24145">
                    <a:moveTo>
                      <a:pt x="2167" y="17843"/>
                    </a:moveTo>
                    <a:cubicBezTo>
                      <a:pt x="-1641" y="12344"/>
                      <a:pt x="-302" y="5138"/>
                      <a:pt x="5172" y="1748"/>
                    </a:cubicBezTo>
                    <a:cubicBezTo>
                      <a:pt x="10646" y="-1650"/>
                      <a:pt x="18170" y="58"/>
                      <a:pt x="21978" y="5548"/>
                    </a:cubicBezTo>
                    <a:cubicBezTo>
                      <a:pt x="25786" y="11047"/>
                      <a:pt x="24447" y="18253"/>
                      <a:pt x="18974" y="21643"/>
                    </a:cubicBezTo>
                    <a:cubicBezTo>
                      <a:pt x="13500" y="25041"/>
                      <a:pt x="5976" y="23334"/>
                      <a:pt x="2167" y="1784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6" name="Google Shape;276;p26"/>
              <p:cNvSpPr/>
              <p:nvPr/>
            </p:nvSpPr>
            <p:spPr>
              <a:xfrm>
                <a:off x="2942321" y="1698695"/>
                <a:ext cx="43722" cy="42899"/>
              </a:xfrm>
              <a:custGeom>
                <a:rect b="b" l="l" r="r" t="t"/>
                <a:pathLst>
                  <a:path extrusionOk="0" h="42899" w="43722">
                    <a:moveTo>
                      <a:pt x="22610" y="42900"/>
                    </a:moveTo>
                    <a:cubicBezTo>
                      <a:pt x="15429" y="42900"/>
                      <a:pt x="8256" y="39452"/>
                      <a:pt x="3904" y="33166"/>
                    </a:cubicBezTo>
                    <a:lnTo>
                      <a:pt x="3904" y="33166"/>
                    </a:lnTo>
                    <a:cubicBezTo>
                      <a:pt x="523" y="28287"/>
                      <a:pt x="-749" y="22235"/>
                      <a:pt x="431" y="16561"/>
                    </a:cubicBezTo>
                    <a:cubicBezTo>
                      <a:pt x="1586" y="10962"/>
                      <a:pt x="4917" y="6208"/>
                      <a:pt x="9796" y="3186"/>
                    </a:cubicBezTo>
                    <a:cubicBezTo>
                      <a:pt x="19614" y="-2924"/>
                      <a:pt x="33089" y="22"/>
                      <a:pt x="39810" y="9723"/>
                    </a:cubicBezTo>
                    <a:cubicBezTo>
                      <a:pt x="43200" y="14594"/>
                      <a:pt x="44472" y="20654"/>
                      <a:pt x="43291" y="26328"/>
                    </a:cubicBezTo>
                    <a:cubicBezTo>
                      <a:pt x="42128" y="31927"/>
                      <a:pt x="38806" y="36681"/>
                      <a:pt x="33918" y="39711"/>
                    </a:cubicBezTo>
                    <a:cubicBezTo>
                      <a:pt x="30444" y="41862"/>
                      <a:pt x="26519" y="42892"/>
                      <a:pt x="22602" y="42892"/>
                    </a:cubicBezTo>
                    <a:close/>
                    <a:moveTo>
                      <a:pt x="21187" y="19549"/>
                    </a:moveTo>
                    <a:cubicBezTo>
                      <a:pt x="20786" y="19549"/>
                      <a:pt x="20417" y="19641"/>
                      <a:pt x="20124" y="19817"/>
                    </a:cubicBezTo>
                    <a:cubicBezTo>
                      <a:pt x="19831" y="20001"/>
                      <a:pt x="19673" y="20218"/>
                      <a:pt x="19605" y="20536"/>
                    </a:cubicBezTo>
                    <a:cubicBezTo>
                      <a:pt x="19555" y="20796"/>
                      <a:pt x="19539" y="21340"/>
                      <a:pt x="20007" y="22009"/>
                    </a:cubicBezTo>
                    <a:lnTo>
                      <a:pt x="20007" y="22009"/>
                    </a:lnTo>
                    <a:cubicBezTo>
                      <a:pt x="20894" y="23307"/>
                      <a:pt x="22644" y="23642"/>
                      <a:pt x="23606" y="23081"/>
                    </a:cubicBezTo>
                    <a:cubicBezTo>
                      <a:pt x="23908" y="22888"/>
                      <a:pt x="24067" y="22679"/>
                      <a:pt x="24125" y="22361"/>
                    </a:cubicBezTo>
                    <a:cubicBezTo>
                      <a:pt x="24175" y="22101"/>
                      <a:pt x="24200" y="21557"/>
                      <a:pt x="23732" y="20888"/>
                    </a:cubicBezTo>
                    <a:cubicBezTo>
                      <a:pt x="23104" y="19992"/>
                      <a:pt x="22075" y="19549"/>
                      <a:pt x="21196" y="195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7" name="Google Shape;277;p26"/>
              <p:cNvSpPr/>
              <p:nvPr/>
            </p:nvSpPr>
            <p:spPr>
              <a:xfrm>
                <a:off x="2990900" y="2448484"/>
                <a:ext cx="219848" cy="359916"/>
              </a:xfrm>
              <a:custGeom>
                <a:rect b="b" l="l" r="r" t="t"/>
                <a:pathLst>
                  <a:path extrusionOk="0" h="359916" w="219848">
                    <a:moveTo>
                      <a:pt x="178308" y="0"/>
                    </a:moveTo>
                    <a:lnTo>
                      <a:pt x="215921" y="33169"/>
                    </a:lnTo>
                    <a:cubicBezTo>
                      <a:pt x="215921" y="33169"/>
                      <a:pt x="241649" y="223678"/>
                      <a:pt x="161410" y="317702"/>
                    </a:cubicBezTo>
                    <a:cubicBezTo>
                      <a:pt x="88360" y="403306"/>
                      <a:pt x="3668" y="334265"/>
                      <a:pt x="161" y="321953"/>
                    </a:cubicBezTo>
                    <a:cubicBezTo>
                      <a:pt x="-3346" y="309642"/>
                      <a:pt x="51534" y="14061"/>
                      <a:pt x="51534" y="14061"/>
                    </a:cubicBezTo>
                    <a:lnTo>
                      <a:pt x="178317" y="0"/>
                    </a:lnTo>
                    <a:close/>
                  </a:path>
                </a:pathLst>
              </a:custGeom>
              <a:solidFill>
                <a:srgbClr val="FCD8C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8" name="Google Shape;278;p26"/>
              <p:cNvSpPr/>
              <p:nvPr/>
            </p:nvSpPr>
            <p:spPr>
              <a:xfrm>
                <a:off x="2981372" y="2438689"/>
                <a:ext cx="239332" cy="379505"/>
              </a:xfrm>
              <a:custGeom>
                <a:rect b="b" l="l" r="r" t="t"/>
                <a:pathLst>
                  <a:path extrusionOk="0" h="379505" w="239332">
                    <a:moveTo>
                      <a:pt x="89703" y="379505"/>
                    </a:moveTo>
                    <a:cubicBezTo>
                      <a:pt x="81350" y="379505"/>
                      <a:pt x="73583" y="378493"/>
                      <a:pt x="66628" y="376978"/>
                    </a:cubicBezTo>
                    <a:cubicBezTo>
                      <a:pt x="33091" y="369680"/>
                      <a:pt x="3714" y="346504"/>
                      <a:pt x="274" y="334435"/>
                    </a:cubicBezTo>
                    <a:cubicBezTo>
                      <a:pt x="-3150" y="322425"/>
                      <a:pt x="26211" y="157937"/>
                      <a:pt x="51437" y="22065"/>
                    </a:cubicBezTo>
                    <a:cubicBezTo>
                      <a:pt x="52215" y="17830"/>
                      <a:pt x="55689" y="14599"/>
                      <a:pt x="59982" y="14122"/>
                    </a:cubicBezTo>
                    <a:lnTo>
                      <a:pt x="186765" y="61"/>
                    </a:lnTo>
                    <a:cubicBezTo>
                      <a:pt x="189485" y="-249"/>
                      <a:pt x="192247" y="630"/>
                      <a:pt x="194323" y="2446"/>
                    </a:cubicBezTo>
                    <a:lnTo>
                      <a:pt x="231936" y="35615"/>
                    </a:lnTo>
                    <a:cubicBezTo>
                      <a:pt x="233702" y="37172"/>
                      <a:pt x="234840" y="39315"/>
                      <a:pt x="235158" y="41650"/>
                    </a:cubicBezTo>
                    <a:cubicBezTo>
                      <a:pt x="236238" y="49609"/>
                      <a:pt x="260535" y="237599"/>
                      <a:pt x="178396" y="333849"/>
                    </a:cubicBezTo>
                    <a:cubicBezTo>
                      <a:pt x="147947" y="369521"/>
                      <a:pt x="115967" y="379497"/>
                      <a:pt x="89720" y="379497"/>
                    </a:cubicBezTo>
                    <a:close/>
                    <a:moveTo>
                      <a:pt x="19298" y="329388"/>
                    </a:moveTo>
                    <a:cubicBezTo>
                      <a:pt x="22361" y="333874"/>
                      <a:pt x="46156" y="355568"/>
                      <a:pt x="80028" y="359385"/>
                    </a:cubicBezTo>
                    <a:cubicBezTo>
                      <a:pt x="110828" y="362867"/>
                      <a:pt x="138874" y="349986"/>
                      <a:pt x="163481" y="321144"/>
                    </a:cubicBezTo>
                    <a:cubicBezTo>
                      <a:pt x="234104" y="238386"/>
                      <a:pt x="219097" y="74099"/>
                      <a:pt x="216167" y="47843"/>
                    </a:cubicBezTo>
                    <a:lnTo>
                      <a:pt x="184606" y="20014"/>
                    </a:lnTo>
                    <a:lnTo>
                      <a:pt x="69356" y="32786"/>
                    </a:lnTo>
                    <a:cubicBezTo>
                      <a:pt x="49253" y="141382"/>
                      <a:pt x="19289" y="310247"/>
                      <a:pt x="19298" y="329388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9" name="Google Shape;279;p26"/>
              <p:cNvSpPr/>
              <p:nvPr/>
            </p:nvSpPr>
            <p:spPr>
              <a:xfrm>
                <a:off x="2279137" y="2003865"/>
                <a:ext cx="943829" cy="930805"/>
              </a:xfrm>
              <a:custGeom>
                <a:rect b="b" l="l" r="r" t="t"/>
                <a:pathLst>
                  <a:path extrusionOk="0" h="930805" w="943829">
                    <a:moveTo>
                      <a:pt x="22026" y="371778"/>
                    </a:moveTo>
                    <a:cubicBezTo>
                      <a:pt x="20352" y="394192"/>
                      <a:pt x="114786" y="374222"/>
                      <a:pt x="112878" y="403967"/>
                    </a:cubicBezTo>
                    <a:cubicBezTo>
                      <a:pt x="106132" y="509282"/>
                      <a:pt x="79784" y="583010"/>
                      <a:pt x="36823" y="615107"/>
                    </a:cubicBezTo>
                    <a:cubicBezTo>
                      <a:pt x="-14315" y="653314"/>
                      <a:pt x="2725" y="720949"/>
                      <a:pt x="2725" y="720949"/>
                    </a:cubicBezTo>
                    <a:lnTo>
                      <a:pt x="68494" y="738408"/>
                    </a:lnTo>
                    <a:cubicBezTo>
                      <a:pt x="139652" y="757299"/>
                      <a:pt x="206416" y="789957"/>
                      <a:pt x="265012" y="834525"/>
                    </a:cubicBezTo>
                    <a:lnTo>
                      <a:pt x="278395" y="844702"/>
                    </a:lnTo>
                    <a:cubicBezTo>
                      <a:pt x="382755" y="924096"/>
                      <a:pt x="518661" y="934885"/>
                      <a:pt x="649378" y="929712"/>
                    </a:cubicBezTo>
                    <a:cubicBezTo>
                      <a:pt x="657781" y="929377"/>
                      <a:pt x="665824" y="926097"/>
                      <a:pt x="672243" y="920656"/>
                    </a:cubicBezTo>
                    <a:lnTo>
                      <a:pt x="672243" y="920656"/>
                    </a:lnTo>
                    <a:cubicBezTo>
                      <a:pt x="706693" y="901959"/>
                      <a:pt x="727558" y="865199"/>
                      <a:pt x="725583" y="826055"/>
                    </a:cubicBezTo>
                    <a:cubicBezTo>
                      <a:pt x="724595" y="806436"/>
                      <a:pt x="724805" y="786960"/>
                      <a:pt x="732078" y="765425"/>
                    </a:cubicBezTo>
                    <a:cubicBezTo>
                      <a:pt x="734789" y="757742"/>
                      <a:pt x="736681" y="751431"/>
                      <a:pt x="737920" y="746970"/>
                    </a:cubicBezTo>
                    <a:cubicBezTo>
                      <a:pt x="747469" y="711634"/>
                      <a:pt x="779031" y="671100"/>
                      <a:pt x="777684" y="573619"/>
                    </a:cubicBezTo>
                    <a:cubicBezTo>
                      <a:pt x="777709" y="572380"/>
                      <a:pt x="779617" y="540333"/>
                      <a:pt x="783785" y="538643"/>
                    </a:cubicBezTo>
                    <a:cubicBezTo>
                      <a:pt x="809731" y="527938"/>
                      <a:pt x="838874" y="530323"/>
                      <a:pt x="868259" y="538609"/>
                    </a:cubicBezTo>
                    <a:cubicBezTo>
                      <a:pt x="887317" y="543915"/>
                      <a:pt x="906483" y="551749"/>
                      <a:pt x="925047" y="560119"/>
                    </a:cubicBezTo>
                    <a:cubicBezTo>
                      <a:pt x="929349" y="556403"/>
                      <a:pt x="933459" y="549213"/>
                      <a:pt x="937577" y="537295"/>
                    </a:cubicBezTo>
                    <a:cubicBezTo>
                      <a:pt x="939167" y="532792"/>
                      <a:pt x="940338" y="528055"/>
                      <a:pt x="941309" y="523410"/>
                    </a:cubicBezTo>
                    <a:cubicBezTo>
                      <a:pt x="955345" y="454603"/>
                      <a:pt x="906174" y="376398"/>
                      <a:pt x="906199" y="353231"/>
                    </a:cubicBezTo>
                    <a:cubicBezTo>
                      <a:pt x="906057" y="352687"/>
                      <a:pt x="906140" y="352218"/>
                      <a:pt x="906224" y="351741"/>
                    </a:cubicBezTo>
                    <a:cubicBezTo>
                      <a:pt x="918285" y="230583"/>
                      <a:pt x="910183" y="157449"/>
                      <a:pt x="735442" y="86299"/>
                    </a:cubicBezTo>
                    <a:cubicBezTo>
                      <a:pt x="707228" y="74690"/>
                      <a:pt x="670603" y="16940"/>
                      <a:pt x="655446" y="1967"/>
                    </a:cubicBezTo>
                    <a:cubicBezTo>
                      <a:pt x="654157" y="678"/>
                      <a:pt x="653403" y="0"/>
                      <a:pt x="653403" y="0"/>
                    </a:cubicBezTo>
                    <a:lnTo>
                      <a:pt x="554316" y="8261"/>
                    </a:lnTo>
                    <a:cubicBezTo>
                      <a:pt x="554316" y="8261"/>
                      <a:pt x="479860" y="23460"/>
                      <a:pt x="445025" y="13668"/>
                    </a:cubicBezTo>
                    <a:cubicBezTo>
                      <a:pt x="325725" y="-19920"/>
                      <a:pt x="150507" y="71887"/>
                      <a:pt x="115983" y="221418"/>
                    </a:cubicBezTo>
                    <a:cubicBezTo>
                      <a:pt x="113731" y="231093"/>
                      <a:pt x="110660" y="240057"/>
                      <a:pt x="106902" y="248368"/>
                    </a:cubicBezTo>
                    <a:lnTo>
                      <a:pt x="80512" y="326523"/>
                    </a:lnTo>
                    <a:cubicBezTo>
                      <a:pt x="70913" y="353289"/>
                      <a:pt x="41184" y="353524"/>
                      <a:pt x="22042" y="37176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0" name="Google Shape;280;p26"/>
              <p:cNvSpPr/>
              <p:nvPr/>
            </p:nvSpPr>
            <p:spPr>
              <a:xfrm>
                <a:off x="2279134" y="2423367"/>
                <a:ext cx="146425" cy="309558"/>
              </a:xfrm>
              <a:custGeom>
                <a:rect b="b" l="l" r="r" t="t"/>
                <a:pathLst>
                  <a:path extrusionOk="0" h="309558" w="146425">
                    <a:moveTo>
                      <a:pt x="146393" y="18011"/>
                    </a:moveTo>
                    <a:cubicBezTo>
                      <a:pt x="139655" y="123284"/>
                      <a:pt x="113333" y="196995"/>
                      <a:pt x="70338" y="229110"/>
                    </a:cubicBezTo>
                    <a:cubicBezTo>
                      <a:pt x="39237" y="252377"/>
                      <a:pt x="33361" y="286450"/>
                      <a:pt x="33520" y="309558"/>
                    </a:cubicBezTo>
                    <a:lnTo>
                      <a:pt x="2737" y="301415"/>
                    </a:lnTo>
                    <a:cubicBezTo>
                      <a:pt x="2737" y="301415"/>
                      <a:pt x="-14337" y="233813"/>
                      <a:pt x="36809" y="195589"/>
                    </a:cubicBezTo>
                    <a:cubicBezTo>
                      <a:pt x="77695" y="165040"/>
                      <a:pt x="103473" y="97054"/>
                      <a:pt x="111692" y="0"/>
                    </a:cubicBezTo>
                    <a:cubicBezTo>
                      <a:pt x="130800" y="1724"/>
                      <a:pt x="147255" y="5407"/>
                      <a:pt x="146393" y="1802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1" name="Google Shape;281;p26"/>
              <p:cNvSpPr/>
              <p:nvPr/>
            </p:nvSpPr>
            <p:spPr>
              <a:xfrm>
                <a:off x="2301118" y="2003907"/>
                <a:ext cx="659393" cy="386868"/>
              </a:xfrm>
              <a:custGeom>
                <a:rect b="b" l="l" r="r" t="t"/>
                <a:pathLst>
                  <a:path extrusionOk="0" h="386868" w="659393">
                    <a:moveTo>
                      <a:pt x="633473" y="1958"/>
                    </a:moveTo>
                    <a:cubicBezTo>
                      <a:pt x="639349" y="7834"/>
                      <a:pt x="648664" y="20213"/>
                      <a:pt x="659394" y="33914"/>
                    </a:cubicBezTo>
                    <a:lnTo>
                      <a:pt x="565872" y="41748"/>
                    </a:lnTo>
                    <a:cubicBezTo>
                      <a:pt x="565872" y="41748"/>
                      <a:pt x="491382" y="56947"/>
                      <a:pt x="456523" y="47154"/>
                    </a:cubicBezTo>
                    <a:cubicBezTo>
                      <a:pt x="337231" y="13550"/>
                      <a:pt x="162005" y="105357"/>
                      <a:pt x="127539" y="254888"/>
                    </a:cubicBezTo>
                    <a:cubicBezTo>
                      <a:pt x="125271" y="264597"/>
                      <a:pt x="122216" y="273527"/>
                      <a:pt x="118458" y="281830"/>
                    </a:cubicBezTo>
                    <a:lnTo>
                      <a:pt x="92060" y="360002"/>
                    </a:lnTo>
                    <a:cubicBezTo>
                      <a:pt x="86963" y="374180"/>
                      <a:pt x="76233" y="380917"/>
                      <a:pt x="64407" y="386868"/>
                    </a:cubicBezTo>
                    <a:cubicBezTo>
                      <a:pt x="37231" y="383110"/>
                      <a:pt x="-993" y="386081"/>
                      <a:pt x="20" y="371753"/>
                    </a:cubicBezTo>
                    <a:cubicBezTo>
                      <a:pt x="19211" y="353499"/>
                      <a:pt x="48898" y="353264"/>
                      <a:pt x="58532" y="326481"/>
                    </a:cubicBezTo>
                    <a:lnTo>
                      <a:pt x="84929" y="248309"/>
                    </a:lnTo>
                    <a:cubicBezTo>
                      <a:pt x="88687" y="240007"/>
                      <a:pt x="91742" y="231076"/>
                      <a:pt x="94019" y="221368"/>
                    </a:cubicBezTo>
                    <a:cubicBezTo>
                      <a:pt x="128485" y="71836"/>
                      <a:pt x="303711" y="-19970"/>
                      <a:pt x="423003" y="13634"/>
                    </a:cubicBezTo>
                    <a:cubicBezTo>
                      <a:pt x="457854" y="23427"/>
                      <a:pt x="532352" y="8227"/>
                      <a:pt x="532352" y="8227"/>
                    </a:cubicBezTo>
                    <a:lnTo>
                      <a:pt x="631439" y="0"/>
                    </a:lnTo>
                    <a:cubicBezTo>
                      <a:pt x="631439" y="0"/>
                      <a:pt x="632142" y="628"/>
                      <a:pt x="633482" y="1958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2" name="Google Shape;282;p26"/>
              <p:cNvSpPr/>
              <p:nvPr/>
            </p:nvSpPr>
            <p:spPr>
              <a:xfrm>
                <a:off x="2960512" y="2037352"/>
                <a:ext cx="44099" cy="47154"/>
              </a:xfrm>
              <a:custGeom>
                <a:rect b="b" l="l" r="r" t="t"/>
                <a:pathLst>
                  <a:path extrusionOk="0" h="47154" w="44099">
                    <a:moveTo>
                      <a:pt x="44099" y="47154"/>
                    </a:moveTo>
                    <a:cubicBezTo>
                      <a:pt x="29377" y="36818"/>
                      <a:pt x="13475" y="17702"/>
                      <a:pt x="0" y="469"/>
                    </a:cubicBezTo>
                    <a:lnTo>
                      <a:pt x="5558" y="0"/>
                    </a:lnTo>
                    <a:cubicBezTo>
                      <a:pt x="5558" y="0"/>
                      <a:pt x="6269" y="703"/>
                      <a:pt x="7600" y="2034"/>
                    </a:cubicBezTo>
                    <a:cubicBezTo>
                      <a:pt x="15433" y="9792"/>
                      <a:pt x="28984" y="28900"/>
                      <a:pt x="44099" y="4715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" name="Google Shape;283;p26"/>
              <p:cNvSpPr/>
              <p:nvPr/>
            </p:nvSpPr>
            <p:spPr>
              <a:xfrm>
                <a:off x="2301158" y="2368562"/>
                <a:ext cx="9186" cy="8503"/>
              </a:xfrm>
              <a:custGeom>
                <a:rect b="b" l="l" r="r" t="t"/>
                <a:pathLst>
                  <a:path extrusionOk="0" h="8503" w="9186">
                    <a:moveTo>
                      <a:pt x="97" y="8504"/>
                    </a:moveTo>
                    <a:cubicBezTo>
                      <a:pt x="38" y="8043"/>
                      <a:pt x="-29" y="7583"/>
                      <a:pt x="13" y="7072"/>
                    </a:cubicBezTo>
                    <a:cubicBezTo>
                      <a:pt x="2867" y="4352"/>
                      <a:pt x="5964" y="2067"/>
                      <a:pt x="9186" y="0"/>
                    </a:cubicBezTo>
                    <a:cubicBezTo>
                      <a:pt x="6550" y="3323"/>
                      <a:pt x="3478" y="6093"/>
                      <a:pt x="97" y="850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4" name="Google Shape;284;p26"/>
              <p:cNvSpPr/>
              <p:nvPr/>
            </p:nvSpPr>
            <p:spPr>
              <a:xfrm>
                <a:off x="2932742" y="2562511"/>
                <a:ext cx="125301" cy="370522"/>
              </a:xfrm>
              <a:custGeom>
                <a:rect b="b" l="l" r="r" t="t"/>
                <a:pathLst>
                  <a:path extrusionOk="0" h="370522" w="125301">
                    <a:moveTo>
                      <a:pt x="28875" y="294485"/>
                    </a:moveTo>
                    <a:cubicBezTo>
                      <a:pt x="27888" y="274866"/>
                      <a:pt x="28097" y="255390"/>
                      <a:pt x="35362" y="233855"/>
                    </a:cubicBezTo>
                    <a:cubicBezTo>
                      <a:pt x="38073" y="226172"/>
                      <a:pt x="39965" y="219861"/>
                      <a:pt x="41204" y="215400"/>
                    </a:cubicBezTo>
                    <a:cubicBezTo>
                      <a:pt x="50753" y="180064"/>
                      <a:pt x="112069" y="8"/>
                      <a:pt x="125301" y="0"/>
                    </a:cubicBezTo>
                    <a:cubicBezTo>
                      <a:pt x="124481" y="7524"/>
                      <a:pt x="124079" y="14412"/>
                      <a:pt x="124071" y="14973"/>
                    </a:cubicBezTo>
                    <a:cubicBezTo>
                      <a:pt x="125418" y="112454"/>
                      <a:pt x="93857" y="152988"/>
                      <a:pt x="84307" y="188324"/>
                    </a:cubicBezTo>
                    <a:cubicBezTo>
                      <a:pt x="83068" y="192786"/>
                      <a:pt x="81177" y="199096"/>
                      <a:pt x="78465" y="206779"/>
                    </a:cubicBezTo>
                    <a:cubicBezTo>
                      <a:pt x="71192" y="228314"/>
                      <a:pt x="70983" y="247791"/>
                      <a:pt x="71970" y="267409"/>
                    </a:cubicBezTo>
                    <a:cubicBezTo>
                      <a:pt x="73945" y="306553"/>
                      <a:pt x="53080" y="343313"/>
                      <a:pt x="18631" y="362010"/>
                    </a:cubicBezTo>
                    <a:cubicBezTo>
                      <a:pt x="13308" y="366522"/>
                      <a:pt x="6838" y="369434"/>
                      <a:pt x="0" y="370522"/>
                    </a:cubicBezTo>
                    <a:cubicBezTo>
                      <a:pt x="19459" y="350569"/>
                      <a:pt x="30323" y="323176"/>
                      <a:pt x="28875" y="29447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5" name="Google Shape;285;p26"/>
              <p:cNvSpPr/>
              <p:nvPr/>
            </p:nvSpPr>
            <p:spPr>
              <a:xfrm>
                <a:off x="2269284" y="1994101"/>
                <a:ext cx="963445" cy="950399"/>
              </a:xfrm>
              <a:custGeom>
                <a:rect b="b" l="l" r="r" t="t"/>
                <a:pathLst>
                  <a:path extrusionOk="0" h="950399" w="963445">
                    <a:moveTo>
                      <a:pt x="605892" y="950399"/>
                    </a:moveTo>
                    <a:cubicBezTo>
                      <a:pt x="500058" y="950399"/>
                      <a:pt x="378456" y="935393"/>
                      <a:pt x="282323" y="862259"/>
                    </a:cubicBezTo>
                    <a:lnTo>
                      <a:pt x="268948" y="852082"/>
                    </a:lnTo>
                    <a:cubicBezTo>
                      <a:pt x="211089" y="808058"/>
                      <a:pt x="146124" y="776278"/>
                      <a:pt x="75853" y="757631"/>
                    </a:cubicBezTo>
                    <a:lnTo>
                      <a:pt x="10085" y="740172"/>
                    </a:lnTo>
                    <a:cubicBezTo>
                      <a:pt x="6645" y="739259"/>
                      <a:pt x="3967" y="736556"/>
                      <a:pt x="3105" y="733108"/>
                    </a:cubicBezTo>
                    <a:cubicBezTo>
                      <a:pt x="2343" y="730086"/>
                      <a:pt x="-14898" y="658660"/>
                      <a:pt x="40835" y="617030"/>
                    </a:cubicBezTo>
                    <a:cubicBezTo>
                      <a:pt x="80850" y="587133"/>
                      <a:pt x="106478" y="514711"/>
                      <a:pt x="112981" y="413104"/>
                    </a:cubicBezTo>
                    <a:cubicBezTo>
                      <a:pt x="113123" y="410752"/>
                      <a:pt x="107247" y="408894"/>
                      <a:pt x="104703" y="408208"/>
                    </a:cubicBezTo>
                    <a:cubicBezTo>
                      <a:pt x="96057" y="405865"/>
                      <a:pt x="83779" y="405086"/>
                      <a:pt x="71903" y="404341"/>
                    </a:cubicBezTo>
                    <a:cubicBezTo>
                      <a:pt x="50728" y="403011"/>
                      <a:pt x="33997" y="401956"/>
                      <a:pt x="26154" y="392942"/>
                    </a:cubicBezTo>
                    <a:cubicBezTo>
                      <a:pt x="23183" y="389527"/>
                      <a:pt x="21794" y="385342"/>
                      <a:pt x="22137" y="380806"/>
                    </a:cubicBezTo>
                    <a:cubicBezTo>
                      <a:pt x="22313" y="378387"/>
                      <a:pt x="23384" y="376119"/>
                      <a:pt x="25142" y="374453"/>
                    </a:cubicBezTo>
                    <a:cubicBezTo>
                      <a:pt x="33712" y="366276"/>
                      <a:pt x="43965" y="361330"/>
                      <a:pt x="53012" y="356961"/>
                    </a:cubicBezTo>
                    <a:cubicBezTo>
                      <a:pt x="66211" y="350592"/>
                      <a:pt x="76640" y="345553"/>
                      <a:pt x="81143" y="332990"/>
                    </a:cubicBezTo>
                    <a:lnTo>
                      <a:pt x="107473" y="255002"/>
                    </a:lnTo>
                    <a:cubicBezTo>
                      <a:pt x="107582" y="254693"/>
                      <a:pt x="107699" y="254400"/>
                      <a:pt x="107833" y="254107"/>
                    </a:cubicBezTo>
                    <a:cubicBezTo>
                      <a:pt x="111416" y="246181"/>
                      <a:pt x="114261" y="237719"/>
                      <a:pt x="116295" y="228973"/>
                    </a:cubicBezTo>
                    <a:cubicBezTo>
                      <a:pt x="132859" y="157245"/>
                      <a:pt x="183018" y="92013"/>
                      <a:pt x="253925" y="50006"/>
                    </a:cubicBezTo>
                    <a:cubicBezTo>
                      <a:pt x="320790" y="10401"/>
                      <a:pt x="396903" y="-3049"/>
                      <a:pt x="457532" y="14016"/>
                    </a:cubicBezTo>
                    <a:cubicBezTo>
                      <a:pt x="484223" y="21524"/>
                      <a:pt x="542149" y="12543"/>
                      <a:pt x="562211" y="8442"/>
                    </a:cubicBezTo>
                    <a:cubicBezTo>
                      <a:pt x="562587" y="8367"/>
                      <a:pt x="562964" y="8308"/>
                      <a:pt x="563357" y="8275"/>
                    </a:cubicBezTo>
                    <a:lnTo>
                      <a:pt x="662437" y="14"/>
                    </a:lnTo>
                    <a:cubicBezTo>
                      <a:pt x="665249" y="-120"/>
                      <a:pt x="667802" y="700"/>
                      <a:pt x="669794" y="2492"/>
                    </a:cubicBezTo>
                    <a:cubicBezTo>
                      <a:pt x="669794" y="2492"/>
                      <a:pt x="670681" y="3287"/>
                      <a:pt x="672196" y="4793"/>
                    </a:cubicBezTo>
                    <a:cubicBezTo>
                      <a:pt x="677184" y="9723"/>
                      <a:pt x="683562" y="17942"/>
                      <a:pt x="691647" y="28354"/>
                    </a:cubicBezTo>
                    <a:cubicBezTo>
                      <a:pt x="707582" y="48867"/>
                      <a:pt x="731670" y="79885"/>
                      <a:pt x="749012" y="87016"/>
                    </a:cubicBezTo>
                    <a:cubicBezTo>
                      <a:pt x="932063" y="161556"/>
                      <a:pt x="937931" y="240799"/>
                      <a:pt x="925820" y="362451"/>
                    </a:cubicBezTo>
                    <a:cubicBezTo>
                      <a:pt x="925820" y="362636"/>
                      <a:pt x="925837" y="362820"/>
                      <a:pt x="925837" y="363004"/>
                    </a:cubicBezTo>
                    <a:cubicBezTo>
                      <a:pt x="925837" y="368578"/>
                      <a:pt x="931042" y="382120"/>
                      <a:pt x="936566" y="396449"/>
                    </a:cubicBezTo>
                    <a:cubicBezTo>
                      <a:pt x="950225" y="431919"/>
                      <a:pt x="970873" y="485518"/>
                      <a:pt x="960746" y="535141"/>
                    </a:cubicBezTo>
                    <a:cubicBezTo>
                      <a:pt x="959482" y="541184"/>
                      <a:pt x="958185" y="545997"/>
                      <a:pt x="956653" y="550324"/>
                    </a:cubicBezTo>
                    <a:cubicBezTo>
                      <a:pt x="952059" y="563623"/>
                      <a:pt x="947171" y="572219"/>
                      <a:pt x="941287" y="577299"/>
                    </a:cubicBezTo>
                    <a:cubicBezTo>
                      <a:pt x="938399" y="579802"/>
                      <a:pt x="934357" y="580379"/>
                      <a:pt x="930867" y="578814"/>
                    </a:cubicBezTo>
                    <a:cubicBezTo>
                      <a:pt x="908478" y="568720"/>
                      <a:pt x="891395" y="562242"/>
                      <a:pt x="875477" y="557806"/>
                    </a:cubicBezTo>
                    <a:cubicBezTo>
                      <a:pt x="845480" y="549345"/>
                      <a:pt x="820907" y="548834"/>
                      <a:pt x="800510" y="556250"/>
                    </a:cubicBezTo>
                    <a:cubicBezTo>
                      <a:pt x="798953" y="562510"/>
                      <a:pt x="797530" y="577852"/>
                      <a:pt x="797304" y="583677"/>
                    </a:cubicBezTo>
                    <a:cubicBezTo>
                      <a:pt x="798342" y="657446"/>
                      <a:pt x="780641" y="699972"/>
                      <a:pt x="767726" y="731015"/>
                    </a:cubicBezTo>
                    <a:cubicBezTo>
                      <a:pt x="763324" y="741594"/>
                      <a:pt x="759524" y="750726"/>
                      <a:pt x="757214" y="759288"/>
                    </a:cubicBezTo>
                    <a:cubicBezTo>
                      <a:pt x="755507" y="765423"/>
                      <a:pt x="753473" y="771851"/>
                      <a:pt x="751146" y="778446"/>
                    </a:cubicBezTo>
                    <a:cubicBezTo>
                      <a:pt x="744794" y="797294"/>
                      <a:pt x="744166" y="814828"/>
                      <a:pt x="745204" y="835317"/>
                    </a:cubicBezTo>
                    <a:cubicBezTo>
                      <a:pt x="747338" y="877567"/>
                      <a:pt x="724757" y="917975"/>
                      <a:pt x="687612" y="938565"/>
                    </a:cubicBezTo>
                    <a:cubicBezTo>
                      <a:pt x="679578" y="945076"/>
                      <a:pt x="669676" y="948868"/>
                      <a:pt x="659608" y="949261"/>
                    </a:cubicBezTo>
                    <a:cubicBezTo>
                      <a:pt x="642325" y="949947"/>
                      <a:pt x="624338" y="950399"/>
                      <a:pt x="605875" y="950399"/>
                    </a:cubicBezTo>
                    <a:close/>
                    <a:moveTo>
                      <a:pt x="21015" y="722821"/>
                    </a:moveTo>
                    <a:lnTo>
                      <a:pt x="80875" y="738707"/>
                    </a:lnTo>
                    <a:cubicBezTo>
                      <a:pt x="153632" y="758016"/>
                      <a:pt x="220898" y="790925"/>
                      <a:pt x="280808" y="836497"/>
                    </a:cubicBezTo>
                    <a:lnTo>
                      <a:pt x="294183" y="846675"/>
                    </a:lnTo>
                    <a:cubicBezTo>
                      <a:pt x="402117" y="928789"/>
                      <a:pt x="545756" y="934162"/>
                      <a:pt x="658855" y="929693"/>
                    </a:cubicBezTo>
                    <a:cubicBezTo>
                      <a:pt x="664923" y="929459"/>
                      <a:pt x="670923" y="927065"/>
                      <a:pt x="675786" y="922955"/>
                    </a:cubicBezTo>
                    <a:cubicBezTo>
                      <a:pt x="676297" y="922520"/>
                      <a:pt x="676849" y="922144"/>
                      <a:pt x="677435" y="921825"/>
                    </a:cubicBezTo>
                    <a:cubicBezTo>
                      <a:pt x="708503" y="904969"/>
                      <a:pt x="727435" y="871399"/>
                      <a:pt x="725669" y="836313"/>
                    </a:cubicBezTo>
                    <a:cubicBezTo>
                      <a:pt x="724514" y="813598"/>
                      <a:pt x="725267" y="793971"/>
                      <a:pt x="732649" y="772068"/>
                    </a:cubicBezTo>
                    <a:cubicBezTo>
                      <a:pt x="734876" y="765766"/>
                      <a:pt x="736775" y="759765"/>
                      <a:pt x="738341" y="754124"/>
                    </a:cubicBezTo>
                    <a:cubicBezTo>
                      <a:pt x="740960" y="744390"/>
                      <a:pt x="744994" y="734706"/>
                      <a:pt x="749665" y="723499"/>
                    </a:cubicBezTo>
                    <a:cubicBezTo>
                      <a:pt x="762604" y="692390"/>
                      <a:pt x="778716" y="653672"/>
                      <a:pt x="777745" y="583535"/>
                    </a:cubicBezTo>
                    <a:cubicBezTo>
                      <a:pt x="778080" y="565322"/>
                      <a:pt x="780465" y="543185"/>
                      <a:pt x="789973" y="539343"/>
                    </a:cubicBezTo>
                    <a:cubicBezTo>
                      <a:pt x="815123" y="528965"/>
                      <a:pt x="844852" y="528822"/>
                      <a:pt x="880774" y="538958"/>
                    </a:cubicBezTo>
                    <a:cubicBezTo>
                      <a:pt x="895949" y="543185"/>
                      <a:pt x="911993" y="549102"/>
                      <a:pt x="932038" y="557907"/>
                    </a:cubicBezTo>
                    <a:cubicBezTo>
                      <a:pt x="933754" y="555028"/>
                      <a:pt x="935847" y="550625"/>
                      <a:pt x="938173" y="543879"/>
                    </a:cubicBezTo>
                    <a:cubicBezTo>
                      <a:pt x="939429" y="540322"/>
                      <a:pt x="940508" y="536305"/>
                      <a:pt x="941580" y="531183"/>
                    </a:cubicBezTo>
                    <a:cubicBezTo>
                      <a:pt x="950552" y="487225"/>
                      <a:pt x="931135" y="436840"/>
                      <a:pt x="918304" y="403504"/>
                    </a:cubicBezTo>
                    <a:cubicBezTo>
                      <a:pt x="911524" y="385911"/>
                      <a:pt x="906570" y="373047"/>
                      <a:pt x="906277" y="363874"/>
                    </a:cubicBezTo>
                    <a:cubicBezTo>
                      <a:pt x="906051" y="361991"/>
                      <a:pt x="906319" y="360510"/>
                      <a:pt x="906444" y="359790"/>
                    </a:cubicBezTo>
                    <a:cubicBezTo>
                      <a:pt x="917509" y="248349"/>
                      <a:pt x="915533" y="175977"/>
                      <a:pt x="741596" y="105153"/>
                    </a:cubicBezTo>
                    <a:cubicBezTo>
                      <a:pt x="719409" y="96030"/>
                      <a:pt x="695438" y="65171"/>
                      <a:pt x="676188" y="40381"/>
                    </a:cubicBezTo>
                    <a:cubicBezTo>
                      <a:pt x="669517" y="31785"/>
                      <a:pt x="663667" y="24253"/>
                      <a:pt x="659591" y="19917"/>
                    </a:cubicBezTo>
                    <a:lnTo>
                      <a:pt x="565550" y="27759"/>
                    </a:lnTo>
                    <a:cubicBezTo>
                      <a:pt x="557892" y="29291"/>
                      <a:pt x="487654" y="42858"/>
                      <a:pt x="452234" y="32882"/>
                    </a:cubicBezTo>
                    <a:cubicBezTo>
                      <a:pt x="396668" y="17247"/>
                      <a:pt x="326255" y="29935"/>
                      <a:pt x="263910" y="66879"/>
                    </a:cubicBezTo>
                    <a:cubicBezTo>
                      <a:pt x="197589" y="106157"/>
                      <a:pt x="150744" y="166854"/>
                      <a:pt x="135378" y="233417"/>
                    </a:cubicBezTo>
                    <a:cubicBezTo>
                      <a:pt x="133093" y="243260"/>
                      <a:pt x="129904" y="252784"/>
                      <a:pt x="125887" y="261740"/>
                    </a:cubicBezTo>
                    <a:lnTo>
                      <a:pt x="99648" y="339452"/>
                    </a:lnTo>
                    <a:cubicBezTo>
                      <a:pt x="92375" y="359731"/>
                      <a:pt x="75987" y="367641"/>
                      <a:pt x="61533" y="374621"/>
                    </a:cubicBezTo>
                    <a:cubicBezTo>
                      <a:pt x="56478" y="377065"/>
                      <a:pt x="51581" y="379417"/>
                      <a:pt x="47120" y="382204"/>
                    </a:cubicBezTo>
                    <a:cubicBezTo>
                      <a:pt x="54285" y="383635"/>
                      <a:pt x="65525" y="384346"/>
                      <a:pt x="73133" y="384823"/>
                    </a:cubicBezTo>
                    <a:cubicBezTo>
                      <a:pt x="85980" y="385644"/>
                      <a:pt x="99271" y="386472"/>
                      <a:pt x="109825" y="389343"/>
                    </a:cubicBezTo>
                    <a:cubicBezTo>
                      <a:pt x="129561" y="394700"/>
                      <a:pt x="133059" y="405923"/>
                      <a:pt x="132515" y="414385"/>
                    </a:cubicBezTo>
                    <a:cubicBezTo>
                      <a:pt x="125535" y="523365"/>
                      <a:pt x="97890" y="598876"/>
                      <a:pt x="52552" y="632739"/>
                    </a:cubicBezTo>
                    <a:cubicBezTo>
                      <a:pt x="14856" y="660911"/>
                      <a:pt x="18446" y="706953"/>
                      <a:pt x="21024" y="722847"/>
                    </a:cubicBezTo>
                    <a:close/>
                    <a:moveTo>
                      <a:pt x="797480" y="557421"/>
                    </a:moveTo>
                    <a:cubicBezTo>
                      <a:pt x="797480" y="557421"/>
                      <a:pt x="797413" y="557446"/>
                      <a:pt x="797371" y="557463"/>
                    </a:cubicBezTo>
                    <a:cubicBezTo>
                      <a:pt x="797413" y="557446"/>
                      <a:pt x="797439" y="557438"/>
                      <a:pt x="797480" y="55742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" name="Google Shape;286;p26"/>
              <p:cNvSpPr/>
              <p:nvPr/>
            </p:nvSpPr>
            <p:spPr>
              <a:xfrm>
                <a:off x="2842106" y="1941694"/>
                <a:ext cx="122066" cy="167728"/>
              </a:xfrm>
              <a:custGeom>
                <a:rect b="b" l="l" r="r" t="t"/>
                <a:pathLst>
                  <a:path extrusionOk="0" h="167728" w="122066">
                    <a:moveTo>
                      <a:pt x="112840" y="151141"/>
                    </a:moveTo>
                    <a:cubicBezTo>
                      <a:pt x="97465" y="175019"/>
                      <a:pt x="67310" y="172516"/>
                      <a:pt x="40929" y="147508"/>
                    </a:cubicBezTo>
                    <a:cubicBezTo>
                      <a:pt x="37748" y="144461"/>
                      <a:pt x="34618" y="141063"/>
                      <a:pt x="31530" y="137389"/>
                    </a:cubicBezTo>
                    <a:cubicBezTo>
                      <a:pt x="30626" y="136251"/>
                      <a:pt x="29688" y="135129"/>
                      <a:pt x="28768" y="133933"/>
                    </a:cubicBezTo>
                    <a:cubicBezTo>
                      <a:pt x="26692" y="131229"/>
                      <a:pt x="24633" y="128325"/>
                      <a:pt x="22767" y="125479"/>
                    </a:cubicBezTo>
                    <a:cubicBezTo>
                      <a:pt x="-978" y="89230"/>
                      <a:pt x="-7263" y="42227"/>
                      <a:pt x="9216" y="16666"/>
                    </a:cubicBezTo>
                    <a:cubicBezTo>
                      <a:pt x="19051" y="1417"/>
                      <a:pt x="34902" y="-3162"/>
                      <a:pt x="51893" y="2086"/>
                    </a:cubicBezTo>
                    <a:cubicBezTo>
                      <a:pt x="52705" y="2337"/>
                      <a:pt x="53542" y="2639"/>
                      <a:pt x="54395" y="3007"/>
                    </a:cubicBezTo>
                    <a:cubicBezTo>
                      <a:pt x="55559" y="3400"/>
                      <a:pt x="56764" y="3911"/>
                      <a:pt x="57969" y="4421"/>
                    </a:cubicBezTo>
                    <a:cubicBezTo>
                      <a:pt x="69988" y="9585"/>
                      <a:pt x="82283" y="19512"/>
                      <a:pt x="93306" y="33799"/>
                    </a:cubicBezTo>
                    <a:cubicBezTo>
                      <a:pt x="121871" y="70968"/>
                      <a:pt x="130668" y="123479"/>
                      <a:pt x="112832" y="15113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" name="Google Shape;287;p26"/>
              <p:cNvSpPr/>
              <p:nvPr/>
            </p:nvSpPr>
            <p:spPr>
              <a:xfrm>
                <a:off x="2832224" y="1931912"/>
                <a:ext cx="141769" cy="187311"/>
              </a:xfrm>
              <a:custGeom>
                <a:rect b="b" l="l" r="r" t="t"/>
                <a:pathLst>
                  <a:path extrusionOk="0" h="187311" w="141769">
                    <a:moveTo>
                      <a:pt x="93169" y="187312"/>
                    </a:moveTo>
                    <a:cubicBezTo>
                      <a:pt x="77033" y="187312"/>
                      <a:pt x="59816" y="179327"/>
                      <a:pt x="44065" y="164404"/>
                    </a:cubicBezTo>
                    <a:cubicBezTo>
                      <a:pt x="40717" y="161191"/>
                      <a:pt x="37411" y="157625"/>
                      <a:pt x="33921" y="153482"/>
                    </a:cubicBezTo>
                    <a:lnTo>
                      <a:pt x="32816" y="152118"/>
                    </a:lnTo>
                    <a:cubicBezTo>
                      <a:pt x="32172" y="151331"/>
                      <a:pt x="31527" y="150528"/>
                      <a:pt x="30883" y="149691"/>
                    </a:cubicBezTo>
                    <a:cubicBezTo>
                      <a:pt x="28656" y="146778"/>
                      <a:pt x="26447" y="143673"/>
                      <a:pt x="24455" y="140635"/>
                    </a:cubicBezTo>
                    <a:cubicBezTo>
                      <a:pt x="-2001" y="100235"/>
                      <a:pt x="-7718" y="49984"/>
                      <a:pt x="10871" y="21150"/>
                    </a:cubicBezTo>
                    <a:cubicBezTo>
                      <a:pt x="22748" y="2746"/>
                      <a:pt x="42885" y="-4226"/>
                      <a:pt x="64662" y="2528"/>
                    </a:cubicBezTo>
                    <a:cubicBezTo>
                      <a:pt x="65683" y="2838"/>
                      <a:pt x="66713" y="3214"/>
                      <a:pt x="67776" y="3658"/>
                    </a:cubicBezTo>
                    <a:cubicBezTo>
                      <a:pt x="68931" y="4060"/>
                      <a:pt x="70111" y="4545"/>
                      <a:pt x="71291" y="5039"/>
                    </a:cubicBezTo>
                    <a:cubicBezTo>
                      <a:pt x="85645" y="11216"/>
                      <a:pt x="99204" y="22414"/>
                      <a:pt x="110930" y="37605"/>
                    </a:cubicBezTo>
                    <a:cubicBezTo>
                      <a:pt x="142332" y="78449"/>
                      <a:pt x="151120" y="134935"/>
                      <a:pt x="130941" y="166221"/>
                    </a:cubicBezTo>
                    <a:lnTo>
                      <a:pt x="130941" y="166221"/>
                    </a:lnTo>
                    <a:cubicBezTo>
                      <a:pt x="123241" y="178189"/>
                      <a:pt x="112143" y="185370"/>
                      <a:pt x="98861" y="186977"/>
                    </a:cubicBezTo>
                    <a:cubicBezTo>
                      <a:pt x="96977" y="187203"/>
                      <a:pt x="95078" y="187312"/>
                      <a:pt x="93161" y="187312"/>
                    </a:cubicBezTo>
                    <a:close/>
                    <a:moveTo>
                      <a:pt x="48576" y="19560"/>
                    </a:moveTo>
                    <a:cubicBezTo>
                      <a:pt x="41211" y="19560"/>
                      <a:pt x="33360" y="22422"/>
                      <a:pt x="27342" y="31763"/>
                    </a:cubicBezTo>
                    <a:cubicBezTo>
                      <a:pt x="13214" y="53675"/>
                      <a:pt x="19149" y="96786"/>
                      <a:pt x="40851" y="129913"/>
                    </a:cubicBezTo>
                    <a:cubicBezTo>
                      <a:pt x="42583" y="132550"/>
                      <a:pt x="44500" y="135261"/>
                      <a:pt x="46425" y="137781"/>
                    </a:cubicBezTo>
                    <a:lnTo>
                      <a:pt x="49070" y="141078"/>
                    </a:lnTo>
                    <a:cubicBezTo>
                      <a:pt x="51941" y="144485"/>
                      <a:pt x="54786" y="147548"/>
                      <a:pt x="57582" y="150235"/>
                    </a:cubicBezTo>
                    <a:cubicBezTo>
                      <a:pt x="70647" y="162630"/>
                      <a:pt x="84883" y="168974"/>
                      <a:pt x="96517" y="167535"/>
                    </a:cubicBezTo>
                    <a:cubicBezTo>
                      <a:pt x="103933" y="166639"/>
                      <a:pt x="109976" y="162630"/>
                      <a:pt x="114487" y="155625"/>
                    </a:cubicBezTo>
                    <a:lnTo>
                      <a:pt x="114487" y="155625"/>
                    </a:lnTo>
                    <a:cubicBezTo>
                      <a:pt x="129937" y="131671"/>
                      <a:pt x="121207" y="83102"/>
                      <a:pt x="95421" y="49557"/>
                    </a:cubicBezTo>
                    <a:cubicBezTo>
                      <a:pt x="85737" y="37002"/>
                      <a:pt x="74856" y="27896"/>
                      <a:pt x="63984" y="23209"/>
                    </a:cubicBezTo>
                    <a:cubicBezTo>
                      <a:pt x="62871" y="22740"/>
                      <a:pt x="62009" y="22364"/>
                      <a:pt x="61172" y="22096"/>
                    </a:cubicBezTo>
                    <a:cubicBezTo>
                      <a:pt x="60921" y="22004"/>
                      <a:pt x="60678" y="21912"/>
                      <a:pt x="60427" y="21811"/>
                    </a:cubicBezTo>
                    <a:cubicBezTo>
                      <a:pt x="59900" y="21585"/>
                      <a:pt x="59389" y="21393"/>
                      <a:pt x="58887" y="21234"/>
                    </a:cubicBezTo>
                    <a:cubicBezTo>
                      <a:pt x="55757" y="20271"/>
                      <a:pt x="52225" y="19560"/>
                      <a:pt x="48568" y="1956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" name="Google Shape;288;p26"/>
              <p:cNvSpPr/>
              <p:nvPr/>
            </p:nvSpPr>
            <p:spPr>
              <a:xfrm>
                <a:off x="2816847" y="1775056"/>
                <a:ext cx="238817" cy="276030"/>
              </a:xfrm>
              <a:custGeom>
                <a:rect b="b" l="l" r="r" t="t"/>
                <a:pathLst>
                  <a:path extrusionOk="0" h="276030" w="238817">
                    <a:moveTo>
                      <a:pt x="238669" y="144979"/>
                    </a:moveTo>
                    <a:cubicBezTo>
                      <a:pt x="238593" y="146469"/>
                      <a:pt x="238510" y="147875"/>
                      <a:pt x="238351" y="149365"/>
                    </a:cubicBezTo>
                    <a:cubicBezTo>
                      <a:pt x="238275" y="151558"/>
                      <a:pt x="238041" y="153675"/>
                      <a:pt x="237807" y="155784"/>
                    </a:cubicBezTo>
                    <a:cubicBezTo>
                      <a:pt x="237497" y="158530"/>
                      <a:pt x="237179" y="161107"/>
                      <a:pt x="236710" y="163777"/>
                    </a:cubicBezTo>
                    <a:cubicBezTo>
                      <a:pt x="236317" y="166280"/>
                      <a:pt x="235848" y="168715"/>
                      <a:pt x="235296" y="171059"/>
                    </a:cubicBezTo>
                    <a:cubicBezTo>
                      <a:pt x="234986" y="172549"/>
                      <a:pt x="234677" y="174114"/>
                      <a:pt x="234275" y="175604"/>
                    </a:cubicBezTo>
                    <a:cubicBezTo>
                      <a:pt x="233178" y="179914"/>
                      <a:pt x="232007" y="184065"/>
                      <a:pt x="230592" y="188133"/>
                    </a:cubicBezTo>
                    <a:cubicBezTo>
                      <a:pt x="230048" y="189782"/>
                      <a:pt x="229496" y="191422"/>
                      <a:pt x="228793" y="193071"/>
                    </a:cubicBezTo>
                    <a:cubicBezTo>
                      <a:pt x="228240" y="194720"/>
                      <a:pt x="227613" y="196360"/>
                      <a:pt x="226909" y="197925"/>
                    </a:cubicBezTo>
                    <a:cubicBezTo>
                      <a:pt x="225888" y="200353"/>
                      <a:pt x="224792" y="202780"/>
                      <a:pt x="223620" y="205132"/>
                    </a:cubicBezTo>
                    <a:cubicBezTo>
                      <a:pt x="222440" y="207634"/>
                      <a:pt x="221109" y="210145"/>
                      <a:pt x="219779" y="212497"/>
                    </a:cubicBezTo>
                    <a:cubicBezTo>
                      <a:pt x="218523" y="214765"/>
                      <a:pt x="217192" y="217042"/>
                      <a:pt x="215862" y="219234"/>
                    </a:cubicBezTo>
                    <a:cubicBezTo>
                      <a:pt x="215703" y="219393"/>
                      <a:pt x="215627" y="219628"/>
                      <a:pt x="215552" y="219787"/>
                    </a:cubicBezTo>
                    <a:cubicBezTo>
                      <a:pt x="214221" y="221821"/>
                      <a:pt x="212890" y="223779"/>
                      <a:pt x="211476" y="225738"/>
                    </a:cubicBezTo>
                    <a:cubicBezTo>
                      <a:pt x="211317" y="225972"/>
                      <a:pt x="211166" y="226131"/>
                      <a:pt x="211007" y="226365"/>
                    </a:cubicBezTo>
                    <a:cubicBezTo>
                      <a:pt x="209442" y="228558"/>
                      <a:pt x="207802" y="230676"/>
                      <a:pt x="206069" y="232785"/>
                    </a:cubicBezTo>
                    <a:cubicBezTo>
                      <a:pt x="204429" y="234819"/>
                      <a:pt x="202621" y="236861"/>
                      <a:pt x="200822" y="238819"/>
                    </a:cubicBezTo>
                    <a:cubicBezTo>
                      <a:pt x="197842" y="242109"/>
                      <a:pt x="194636" y="245239"/>
                      <a:pt x="191272" y="248059"/>
                    </a:cubicBezTo>
                    <a:cubicBezTo>
                      <a:pt x="190334" y="248997"/>
                      <a:pt x="189313" y="249859"/>
                      <a:pt x="188292" y="250645"/>
                    </a:cubicBezTo>
                    <a:cubicBezTo>
                      <a:pt x="186643" y="252052"/>
                      <a:pt x="184928" y="253391"/>
                      <a:pt x="183203" y="254638"/>
                    </a:cubicBezTo>
                    <a:cubicBezTo>
                      <a:pt x="180149" y="256831"/>
                      <a:pt x="176935" y="258948"/>
                      <a:pt x="173654" y="260907"/>
                    </a:cubicBezTo>
                    <a:cubicBezTo>
                      <a:pt x="170440" y="262865"/>
                      <a:pt x="167067" y="264589"/>
                      <a:pt x="163627" y="266154"/>
                    </a:cubicBezTo>
                    <a:cubicBezTo>
                      <a:pt x="160262" y="267719"/>
                      <a:pt x="156739" y="269134"/>
                      <a:pt x="153132" y="270381"/>
                    </a:cubicBezTo>
                    <a:cubicBezTo>
                      <a:pt x="145925" y="272808"/>
                      <a:pt x="138485" y="274457"/>
                      <a:pt x="130726" y="275319"/>
                    </a:cubicBezTo>
                    <a:cubicBezTo>
                      <a:pt x="128768" y="275553"/>
                      <a:pt x="126893" y="275713"/>
                      <a:pt x="125010" y="275871"/>
                    </a:cubicBezTo>
                    <a:cubicBezTo>
                      <a:pt x="122967" y="275947"/>
                      <a:pt x="120934" y="276031"/>
                      <a:pt x="118975" y="276031"/>
                    </a:cubicBezTo>
                    <a:cubicBezTo>
                      <a:pt x="116623" y="276031"/>
                      <a:pt x="114355" y="275955"/>
                      <a:pt x="112003" y="275721"/>
                    </a:cubicBezTo>
                    <a:lnTo>
                      <a:pt x="111844" y="275721"/>
                    </a:lnTo>
                    <a:cubicBezTo>
                      <a:pt x="111375" y="275721"/>
                      <a:pt x="110907" y="275645"/>
                      <a:pt x="110430" y="275562"/>
                    </a:cubicBezTo>
                    <a:cubicBezTo>
                      <a:pt x="108471" y="275487"/>
                      <a:pt x="106596" y="275252"/>
                      <a:pt x="104638" y="274934"/>
                    </a:cubicBezTo>
                    <a:cubicBezTo>
                      <a:pt x="103223" y="274775"/>
                      <a:pt x="101742" y="274541"/>
                      <a:pt x="100328" y="274231"/>
                    </a:cubicBezTo>
                    <a:lnTo>
                      <a:pt x="100169" y="274231"/>
                    </a:lnTo>
                    <a:cubicBezTo>
                      <a:pt x="98603" y="273997"/>
                      <a:pt x="96963" y="273603"/>
                      <a:pt x="95390" y="273294"/>
                    </a:cubicBezTo>
                    <a:cubicBezTo>
                      <a:pt x="95339" y="273243"/>
                      <a:pt x="95289" y="273218"/>
                      <a:pt x="95231" y="273218"/>
                    </a:cubicBezTo>
                    <a:cubicBezTo>
                      <a:pt x="92176" y="272432"/>
                      <a:pt x="89121" y="271569"/>
                      <a:pt x="86141" y="270557"/>
                    </a:cubicBezTo>
                    <a:cubicBezTo>
                      <a:pt x="48620" y="258103"/>
                      <a:pt x="18230" y="224658"/>
                      <a:pt x="5852" y="181027"/>
                    </a:cubicBezTo>
                    <a:cubicBezTo>
                      <a:pt x="5383" y="179228"/>
                      <a:pt x="4914" y="177345"/>
                      <a:pt x="4445" y="175545"/>
                    </a:cubicBezTo>
                    <a:cubicBezTo>
                      <a:pt x="3584" y="171787"/>
                      <a:pt x="2880" y="168029"/>
                      <a:pt x="2177" y="164112"/>
                    </a:cubicBezTo>
                    <a:cubicBezTo>
                      <a:pt x="1943" y="162388"/>
                      <a:pt x="1633" y="160664"/>
                      <a:pt x="1391" y="158864"/>
                    </a:cubicBezTo>
                    <a:cubicBezTo>
                      <a:pt x="1391" y="158705"/>
                      <a:pt x="1315" y="158471"/>
                      <a:pt x="1315" y="158312"/>
                    </a:cubicBezTo>
                    <a:cubicBezTo>
                      <a:pt x="1081" y="155960"/>
                      <a:pt x="763" y="153608"/>
                      <a:pt x="528" y="151106"/>
                    </a:cubicBezTo>
                    <a:cubicBezTo>
                      <a:pt x="60" y="145624"/>
                      <a:pt x="-99" y="139907"/>
                      <a:pt x="60" y="134500"/>
                    </a:cubicBezTo>
                    <a:cubicBezTo>
                      <a:pt x="997" y="87187"/>
                      <a:pt x="23009" y="44812"/>
                      <a:pt x="56379" y="20766"/>
                    </a:cubicBezTo>
                    <a:cubicBezTo>
                      <a:pt x="57475" y="19904"/>
                      <a:pt x="58647" y="19117"/>
                      <a:pt x="59827" y="18339"/>
                    </a:cubicBezTo>
                    <a:cubicBezTo>
                      <a:pt x="61786" y="17083"/>
                      <a:pt x="63744" y="15836"/>
                      <a:pt x="65778" y="14656"/>
                    </a:cubicBezTo>
                    <a:cubicBezTo>
                      <a:pt x="70557" y="11836"/>
                      <a:pt x="75570" y="9408"/>
                      <a:pt x="80743" y="7375"/>
                    </a:cubicBezTo>
                    <a:cubicBezTo>
                      <a:pt x="85991" y="5257"/>
                      <a:pt x="91322" y="3617"/>
                      <a:pt x="96804" y="2437"/>
                    </a:cubicBezTo>
                    <a:cubicBezTo>
                      <a:pt x="98922" y="2043"/>
                      <a:pt x="100955" y="1650"/>
                      <a:pt x="103073" y="1340"/>
                    </a:cubicBezTo>
                    <a:cubicBezTo>
                      <a:pt x="103391" y="1265"/>
                      <a:pt x="103776" y="1181"/>
                      <a:pt x="104094" y="1181"/>
                    </a:cubicBezTo>
                    <a:cubicBezTo>
                      <a:pt x="105425" y="871"/>
                      <a:pt x="106756" y="712"/>
                      <a:pt x="108011" y="553"/>
                    </a:cubicBezTo>
                    <a:lnTo>
                      <a:pt x="108321" y="553"/>
                    </a:lnTo>
                    <a:cubicBezTo>
                      <a:pt x="110120" y="394"/>
                      <a:pt x="112003" y="244"/>
                      <a:pt x="113803" y="85"/>
                    </a:cubicBezTo>
                    <a:cubicBezTo>
                      <a:pt x="114589" y="85"/>
                      <a:pt x="115293" y="9"/>
                      <a:pt x="116071" y="9"/>
                    </a:cubicBezTo>
                    <a:cubicBezTo>
                      <a:pt x="117184" y="-24"/>
                      <a:pt x="118306" y="43"/>
                      <a:pt x="119427" y="43"/>
                    </a:cubicBezTo>
                    <a:cubicBezTo>
                      <a:pt x="119636" y="43"/>
                      <a:pt x="119854" y="9"/>
                      <a:pt x="120063" y="9"/>
                    </a:cubicBezTo>
                    <a:cubicBezTo>
                      <a:pt x="121319" y="9"/>
                      <a:pt x="122566" y="9"/>
                      <a:pt x="123821" y="85"/>
                    </a:cubicBezTo>
                    <a:cubicBezTo>
                      <a:pt x="124139" y="85"/>
                      <a:pt x="124373" y="85"/>
                      <a:pt x="124683" y="160"/>
                    </a:cubicBezTo>
                    <a:cubicBezTo>
                      <a:pt x="125386" y="160"/>
                      <a:pt x="126014" y="235"/>
                      <a:pt x="126717" y="235"/>
                    </a:cubicBezTo>
                    <a:cubicBezTo>
                      <a:pt x="127186" y="311"/>
                      <a:pt x="127738" y="311"/>
                      <a:pt x="128207" y="394"/>
                    </a:cubicBezTo>
                    <a:cubicBezTo>
                      <a:pt x="128441" y="394"/>
                      <a:pt x="128751" y="394"/>
                      <a:pt x="128994" y="470"/>
                    </a:cubicBezTo>
                    <a:cubicBezTo>
                      <a:pt x="130090" y="545"/>
                      <a:pt x="131186" y="629"/>
                      <a:pt x="132283" y="779"/>
                    </a:cubicBezTo>
                    <a:cubicBezTo>
                      <a:pt x="133379" y="938"/>
                      <a:pt x="134400" y="1014"/>
                      <a:pt x="135497" y="1248"/>
                    </a:cubicBezTo>
                    <a:cubicBezTo>
                      <a:pt x="135890" y="1248"/>
                      <a:pt x="136275" y="1323"/>
                      <a:pt x="136669" y="1407"/>
                    </a:cubicBezTo>
                    <a:cubicBezTo>
                      <a:pt x="137840" y="1566"/>
                      <a:pt x="139096" y="1800"/>
                      <a:pt x="140267" y="2110"/>
                    </a:cubicBezTo>
                    <a:cubicBezTo>
                      <a:pt x="141129" y="2269"/>
                      <a:pt x="142067" y="2420"/>
                      <a:pt x="142929" y="2663"/>
                    </a:cubicBezTo>
                    <a:cubicBezTo>
                      <a:pt x="144812" y="3056"/>
                      <a:pt x="146687" y="3525"/>
                      <a:pt x="148570" y="4069"/>
                    </a:cubicBezTo>
                    <a:cubicBezTo>
                      <a:pt x="152253" y="5165"/>
                      <a:pt x="155935" y="6420"/>
                      <a:pt x="159534" y="7910"/>
                    </a:cubicBezTo>
                    <a:cubicBezTo>
                      <a:pt x="161417" y="8697"/>
                      <a:pt x="163376" y="9551"/>
                      <a:pt x="165251" y="10413"/>
                    </a:cubicBezTo>
                    <a:cubicBezTo>
                      <a:pt x="166741" y="11116"/>
                      <a:pt x="168147" y="11903"/>
                      <a:pt x="169636" y="12681"/>
                    </a:cubicBezTo>
                    <a:cubicBezTo>
                      <a:pt x="171511" y="13702"/>
                      <a:pt x="173319" y="14715"/>
                      <a:pt x="175118" y="15811"/>
                    </a:cubicBezTo>
                    <a:cubicBezTo>
                      <a:pt x="178408" y="17845"/>
                      <a:pt x="181697" y="20038"/>
                      <a:pt x="184827" y="22390"/>
                    </a:cubicBezTo>
                    <a:cubicBezTo>
                      <a:pt x="187957" y="24742"/>
                      <a:pt x="190937" y="27244"/>
                      <a:pt x="193917" y="29989"/>
                    </a:cubicBezTo>
                    <a:cubicBezTo>
                      <a:pt x="195406" y="31320"/>
                      <a:pt x="196812" y="32734"/>
                      <a:pt x="198227" y="34216"/>
                    </a:cubicBezTo>
                    <a:cubicBezTo>
                      <a:pt x="199641" y="35622"/>
                      <a:pt x="201048" y="37112"/>
                      <a:pt x="202378" y="38602"/>
                    </a:cubicBezTo>
                    <a:cubicBezTo>
                      <a:pt x="203550" y="39932"/>
                      <a:pt x="204730" y="41347"/>
                      <a:pt x="205827" y="42753"/>
                    </a:cubicBezTo>
                    <a:cubicBezTo>
                      <a:pt x="206613" y="43690"/>
                      <a:pt x="207392" y="44711"/>
                      <a:pt x="208178" y="45733"/>
                    </a:cubicBezTo>
                    <a:cubicBezTo>
                      <a:pt x="208965" y="46754"/>
                      <a:pt x="209743" y="47766"/>
                      <a:pt x="210447" y="48787"/>
                    </a:cubicBezTo>
                    <a:cubicBezTo>
                      <a:pt x="211233" y="49884"/>
                      <a:pt x="212087" y="50980"/>
                      <a:pt x="212798" y="52152"/>
                    </a:cubicBezTo>
                    <a:cubicBezTo>
                      <a:pt x="213267" y="52621"/>
                      <a:pt x="213661" y="53173"/>
                      <a:pt x="213895" y="53642"/>
                    </a:cubicBezTo>
                    <a:cubicBezTo>
                      <a:pt x="214363" y="54345"/>
                      <a:pt x="214832" y="54973"/>
                      <a:pt x="215226" y="55676"/>
                    </a:cubicBezTo>
                    <a:cubicBezTo>
                      <a:pt x="215853" y="56613"/>
                      <a:pt x="216406" y="57559"/>
                      <a:pt x="217033" y="58496"/>
                    </a:cubicBezTo>
                    <a:cubicBezTo>
                      <a:pt x="217653" y="59434"/>
                      <a:pt x="218205" y="60379"/>
                      <a:pt x="218682" y="61317"/>
                    </a:cubicBezTo>
                    <a:cubicBezTo>
                      <a:pt x="218833" y="61626"/>
                      <a:pt x="218992" y="61944"/>
                      <a:pt x="219151" y="62254"/>
                    </a:cubicBezTo>
                    <a:cubicBezTo>
                      <a:pt x="219620" y="62957"/>
                      <a:pt x="220013" y="63744"/>
                      <a:pt x="220406" y="64522"/>
                    </a:cubicBezTo>
                    <a:cubicBezTo>
                      <a:pt x="220800" y="65225"/>
                      <a:pt x="221268" y="66012"/>
                      <a:pt x="221662" y="66715"/>
                    </a:cubicBezTo>
                    <a:cubicBezTo>
                      <a:pt x="221896" y="67109"/>
                      <a:pt x="222055" y="67418"/>
                      <a:pt x="222206" y="67812"/>
                    </a:cubicBezTo>
                    <a:cubicBezTo>
                      <a:pt x="222289" y="67971"/>
                      <a:pt x="222365" y="68046"/>
                      <a:pt x="222440" y="68205"/>
                    </a:cubicBezTo>
                    <a:cubicBezTo>
                      <a:pt x="222993" y="69226"/>
                      <a:pt x="223537" y="70239"/>
                      <a:pt x="223930" y="71335"/>
                    </a:cubicBezTo>
                    <a:cubicBezTo>
                      <a:pt x="224089" y="71645"/>
                      <a:pt x="224240" y="71888"/>
                      <a:pt x="224323" y="72197"/>
                    </a:cubicBezTo>
                    <a:cubicBezTo>
                      <a:pt x="224633" y="72666"/>
                      <a:pt x="224876" y="73294"/>
                      <a:pt x="225186" y="73846"/>
                    </a:cubicBezTo>
                    <a:cubicBezTo>
                      <a:pt x="225269" y="74005"/>
                      <a:pt x="225269" y="74080"/>
                      <a:pt x="225344" y="74239"/>
                    </a:cubicBezTo>
                    <a:cubicBezTo>
                      <a:pt x="225503" y="74474"/>
                      <a:pt x="225579" y="74708"/>
                      <a:pt x="225654" y="75026"/>
                    </a:cubicBezTo>
                    <a:cubicBezTo>
                      <a:pt x="225813" y="75336"/>
                      <a:pt x="225888" y="75579"/>
                      <a:pt x="226047" y="75888"/>
                    </a:cubicBezTo>
                    <a:cubicBezTo>
                      <a:pt x="226834" y="77612"/>
                      <a:pt x="227613" y="79412"/>
                      <a:pt x="228240" y="81211"/>
                    </a:cubicBezTo>
                    <a:cubicBezTo>
                      <a:pt x="228316" y="81370"/>
                      <a:pt x="228316" y="81521"/>
                      <a:pt x="228399" y="81680"/>
                    </a:cubicBezTo>
                    <a:cubicBezTo>
                      <a:pt x="228943" y="82776"/>
                      <a:pt x="229337" y="83873"/>
                      <a:pt x="229730" y="85045"/>
                    </a:cubicBezTo>
                    <a:cubicBezTo>
                      <a:pt x="230441" y="86844"/>
                      <a:pt x="231061" y="88727"/>
                      <a:pt x="231613" y="90602"/>
                    </a:cubicBezTo>
                    <a:cubicBezTo>
                      <a:pt x="231772" y="91071"/>
                      <a:pt x="231923" y="91623"/>
                      <a:pt x="232082" y="92092"/>
                    </a:cubicBezTo>
                    <a:cubicBezTo>
                      <a:pt x="232710" y="94126"/>
                      <a:pt x="233254" y="96243"/>
                      <a:pt x="233806" y="98361"/>
                    </a:cubicBezTo>
                    <a:cubicBezTo>
                      <a:pt x="234040" y="99064"/>
                      <a:pt x="234199" y="99691"/>
                      <a:pt x="234275" y="100394"/>
                    </a:cubicBezTo>
                    <a:cubicBezTo>
                      <a:pt x="234359" y="100470"/>
                      <a:pt x="234359" y="100629"/>
                      <a:pt x="234359" y="100788"/>
                    </a:cubicBezTo>
                    <a:cubicBezTo>
                      <a:pt x="234593" y="101650"/>
                      <a:pt x="234827" y="102587"/>
                      <a:pt x="235061" y="103449"/>
                    </a:cubicBezTo>
                    <a:lnTo>
                      <a:pt x="235061" y="103608"/>
                    </a:lnTo>
                    <a:cubicBezTo>
                      <a:pt x="235296" y="104546"/>
                      <a:pt x="235455" y="105492"/>
                      <a:pt x="235606" y="106504"/>
                    </a:cubicBezTo>
                    <a:cubicBezTo>
                      <a:pt x="235689" y="106663"/>
                      <a:pt x="235765" y="106898"/>
                      <a:pt x="235765" y="107132"/>
                    </a:cubicBezTo>
                    <a:cubicBezTo>
                      <a:pt x="235924" y="107601"/>
                      <a:pt x="235999" y="108153"/>
                      <a:pt x="236074" y="108697"/>
                    </a:cubicBezTo>
                    <a:cubicBezTo>
                      <a:pt x="236309" y="109793"/>
                      <a:pt x="236543" y="111049"/>
                      <a:pt x="236702" y="112221"/>
                    </a:cubicBezTo>
                    <a:cubicBezTo>
                      <a:pt x="236936" y="113392"/>
                      <a:pt x="237095" y="114573"/>
                      <a:pt x="237246" y="115744"/>
                    </a:cubicBezTo>
                    <a:cubicBezTo>
                      <a:pt x="237330" y="116138"/>
                      <a:pt x="237405" y="116606"/>
                      <a:pt x="237405" y="117000"/>
                    </a:cubicBezTo>
                    <a:cubicBezTo>
                      <a:pt x="237798" y="119586"/>
                      <a:pt x="238033" y="122172"/>
                      <a:pt x="238267" y="124758"/>
                    </a:cubicBezTo>
                    <a:cubicBezTo>
                      <a:pt x="238811" y="131571"/>
                      <a:pt x="238970" y="138309"/>
                      <a:pt x="238660" y="144971"/>
                    </a:cubicBezTo>
                    <a:close/>
                  </a:path>
                </a:pathLst>
              </a:custGeom>
              <a:solidFill>
                <a:srgbClr val="915A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9" name="Google Shape;289;p26"/>
              <p:cNvSpPr/>
              <p:nvPr/>
            </p:nvSpPr>
            <p:spPr>
              <a:xfrm>
                <a:off x="2917174" y="1775049"/>
                <a:ext cx="138481" cy="276029"/>
              </a:xfrm>
              <a:custGeom>
                <a:rect b="b" l="l" r="r" t="t"/>
                <a:pathLst>
                  <a:path extrusionOk="0" h="276029" w="138481">
                    <a:moveTo>
                      <a:pt x="138341" y="144987"/>
                    </a:moveTo>
                    <a:cubicBezTo>
                      <a:pt x="138266" y="146476"/>
                      <a:pt x="138182" y="147883"/>
                      <a:pt x="138023" y="149372"/>
                    </a:cubicBezTo>
                    <a:cubicBezTo>
                      <a:pt x="137948" y="151565"/>
                      <a:pt x="137713" y="153683"/>
                      <a:pt x="137479" y="155792"/>
                    </a:cubicBezTo>
                    <a:cubicBezTo>
                      <a:pt x="137170" y="158537"/>
                      <a:pt x="136851" y="161115"/>
                      <a:pt x="136383" y="163785"/>
                    </a:cubicBezTo>
                    <a:cubicBezTo>
                      <a:pt x="135989" y="166287"/>
                      <a:pt x="135521" y="168723"/>
                      <a:pt x="134968" y="171066"/>
                    </a:cubicBezTo>
                    <a:cubicBezTo>
                      <a:pt x="134659" y="172556"/>
                      <a:pt x="134349" y="174121"/>
                      <a:pt x="133947" y="175611"/>
                    </a:cubicBezTo>
                    <a:cubicBezTo>
                      <a:pt x="132851" y="179921"/>
                      <a:pt x="131679" y="184073"/>
                      <a:pt x="130265" y="188140"/>
                    </a:cubicBezTo>
                    <a:cubicBezTo>
                      <a:pt x="129720" y="189789"/>
                      <a:pt x="129168" y="191430"/>
                      <a:pt x="128465" y="193078"/>
                    </a:cubicBezTo>
                    <a:cubicBezTo>
                      <a:pt x="127913" y="194727"/>
                      <a:pt x="127285" y="196368"/>
                      <a:pt x="126582" y="197933"/>
                    </a:cubicBezTo>
                    <a:cubicBezTo>
                      <a:pt x="125561" y="200360"/>
                      <a:pt x="124464" y="202787"/>
                      <a:pt x="123293" y="205139"/>
                    </a:cubicBezTo>
                    <a:cubicBezTo>
                      <a:pt x="122113" y="207641"/>
                      <a:pt x="120782" y="210152"/>
                      <a:pt x="119451" y="212504"/>
                    </a:cubicBezTo>
                    <a:cubicBezTo>
                      <a:pt x="118196" y="214772"/>
                      <a:pt x="116865" y="217049"/>
                      <a:pt x="115534" y="219242"/>
                    </a:cubicBezTo>
                    <a:cubicBezTo>
                      <a:pt x="115375" y="219401"/>
                      <a:pt x="115300" y="219635"/>
                      <a:pt x="115224" y="219794"/>
                    </a:cubicBezTo>
                    <a:cubicBezTo>
                      <a:pt x="113894" y="221828"/>
                      <a:pt x="112563" y="223786"/>
                      <a:pt x="111148" y="225745"/>
                    </a:cubicBezTo>
                    <a:cubicBezTo>
                      <a:pt x="110989" y="225979"/>
                      <a:pt x="110839" y="226138"/>
                      <a:pt x="110680" y="226373"/>
                    </a:cubicBezTo>
                    <a:cubicBezTo>
                      <a:pt x="109115" y="228565"/>
                      <a:pt x="107474" y="230683"/>
                      <a:pt x="105742" y="232792"/>
                    </a:cubicBezTo>
                    <a:cubicBezTo>
                      <a:pt x="104101" y="234826"/>
                      <a:pt x="102293" y="236868"/>
                      <a:pt x="100494" y="238827"/>
                    </a:cubicBezTo>
                    <a:cubicBezTo>
                      <a:pt x="97514" y="242116"/>
                      <a:pt x="94309" y="245246"/>
                      <a:pt x="90944" y="248067"/>
                    </a:cubicBezTo>
                    <a:cubicBezTo>
                      <a:pt x="90007" y="249004"/>
                      <a:pt x="88986" y="249866"/>
                      <a:pt x="87965" y="250653"/>
                    </a:cubicBezTo>
                    <a:cubicBezTo>
                      <a:pt x="86316" y="252059"/>
                      <a:pt x="84600" y="253398"/>
                      <a:pt x="82876" y="254645"/>
                    </a:cubicBezTo>
                    <a:cubicBezTo>
                      <a:pt x="79821" y="256838"/>
                      <a:pt x="76607" y="258956"/>
                      <a:pt x="73326" y="260914"/>
                    </a:cubicBezTo>
                    <a:cubicBezTo>
                      <a:pt x="70112" y="262872"/>
                      <a:pt x="66739" y="264597"/>
                      <a:pt x="63299" y="266162"/>
                    </a:cubicBezTo>
                    <a:cubicBezTo>
                      <a:pt x="59935" y="267727"/>
                      <a:pt x="56411" y="269141"/>
                      <a:pt x="52804" y="270388"/>
                    </a:cubicBezTo>
                    <a:cubicBezTo>
                      <a:pt x="45598" y="272816"/>
                      <a:pt x="38157" y="274540"/>
                      <a:pt x="30398" y="275402"/>
                    </a:cubicBezTo>
                    <a:cubicBezTo>
                      <a:pt x="28440" y="275561"/>
                      <a:pt x="26565" y="275712"/>
                      <a:pt x="24682" y="275870"/>
                    </a:cubicBezTo>
                    <a:cubicBezTo>
                      <a:pt x="22640" y="275946"/>
                      <a:pt x="20606" y="276030"/>
                      <a:pt x="18647" y="276030"/>
                    </a:cubicBezTo>
                    <a:cubicBezTo>
                      <a:pt x="16296" y="276030"/>
                      <a:pt x="14027" y="275954"/>
                      <a:pt x="11676" y="275720"/>
                    </a:cubicBezTo>
                    <a:lnTo>
                      <a:pt x="11517" y="275720"/>
                    </a:lnTo>
                    <a:cubicBezTo>
                      <a:pt x="9324" y="275561"/>
                      <a:pt x="7206" y="275410"/>
                      <a:pt x="5013" y="275092"/>
                    </a:cubicBezTo>
                    <a:cubicBezTo>
                      <a:pt x="4854" y="275092"/>
                      <a:pt x="4620" y="275017"/>
                      <a:pt x="4469" y="275017"/>
                    </a:cubicBezTo>
                    <a:cubicBezTo>
                      <a:pt x="4469" y="275017"/>
                      <a:pt x="4386" y="275017"/>
                      <a:pt x="4310" y="274941"/>
                    </a:cubicBezTo>
                    <a:cubicBezTo>
                      <a:pt x="2896" y="274783"/>
                      <a:pt x="1414" y="274548"/>
                      <a:pt x="0" y="274238"/>
                    </a:cubicBezTo>
                    <a:cubicBezTo>
                      <a:pt x="64856" y="266095"/>
                      <a:pt x="112094" y="199121"/>
                      <a:pt x="105984" y="123920"/>
                    </a:cubicBezTo>
                    <a:cubicBezTo>
                      <a:pt x="104654" y="107549"/>
                      <a:pt x="100887" y="92116"/>
                      <a:pt x="95012" y="78172"/>
                    </a:cubicBezTo>
                    <a:cubicBezTo>
                      <a:pt x="90626" y="67124"/>
                      <a:pt x="84910" y="57022"/>
                      <a:pt x="78172" y="47941"/>
                    </a:cubicBezTo>
                    <a:cubicBezTo>
                      <a:pt x="76607" y="45824"/>
                      <a:pt x="75117" y="43790"/>
                      <a:pt x="73468" y="41907"/>
                    </a:cubicBezTo>
                    <a:cubicBezTo>
                      <a:pt x="72372" y="40417"/>
                      <a:pt x="71276" y="39086"/>
                      <a:pt x="70104" y="37755"/>
                    </a:cubicBezTo>
                    <a:cubicBezTo>
                      <a:pt x="52796" y="18405"/>
                      <a:pt x="30465" y="5407"/>
                      <a:pt x="5875" y="937"/>
                    </a:cubicBezTo>
                    <a:cubicBezTo>
                      <a:pt x="6503" y="862"/>
                      <a:pt x="7056" y="703"/>
                      <a:pt x="7675" y="628"/>
                    </a:cubicBezTo>
                    <a:lnTo>
                      <a:pt x="7985" y="628"/>
                    </a:lnTo>
                    <a:cubicBezTo>
                      <a:pt x="11985" y="234"/>
                      <a:pt x="15902" y="0"/>
                      <a:pt x="19736" y="0"/>
                    </a:cubicBezTo>
                    <a:cubicBezTo>
                      <a:pt x="20991" y="0"/>
                      <a:pt x="22238" y="0"/>
                      <a:pt x="23494" y="75"/>
                    </a:cubicBezTo>
                    <a:cubicBezTo>
                      <a:pt x="23811" y="75"/>
                      <a:pt x="24046" y="75"/>
                      <a:pt x="24356" y="151"/>
                    </a:cubicBezTo>
                    <a:cubicBezTo>
                      <a:pt x="25059" y="151"/>
                      <a:pt x="25686" y="226"/>
                      <a:pt x="26389" y="226"/>
                    </a:cubicBezTo>
                    <a:cubicBezTo>
                      <a:pt x="26858" y="301"/>
                      <a:pt x="27410" y="301"/>
                      <a:pt x="27879" y="385"/>
                    </a:cubicBezTo>
                    <a:cubicBezTo>
                      <a:pt x="28114" y="385"/>
                      <a:pt x="28423" y="385"/>
                      <a:pt x="28666" y="460"/>
                    </a:cubicBezTo>
                    <a:cubicBezTo>
                      <a:pt x="29762" y="536"/>
                      <a:pt x="30859" y="619"/>
                      <a:pt x="31955" y="770"/>
                    </a:cubicBezTo>
                    <a:cubicBezTo>
                      <a:pt x="33052" y="929"/>
                      <a:pt x="34073" y="1004"/>
                      <a:pt x="35169" y="1239"/>
                    </a:cubicBezTo>
                    <a:cubicBezTo>
                      <a:pt x="35562" y="1239"/>
                      <a:pt x="35947" y="1314"/>
                      <a:pt x="36341" y="1398"/>
                    </a:cubicBezTo>
                    <a:cubicBezTo>
                      <a:pt x="37513" y="1557"/>
                      <a:pt x="38768" y="1791"/>
                      <a:pt x="39940" y="2101"/>
                    </a:cubicBezTo>
                    <a:cubicBezTo>
                      <a:pt x="40802" y="2260"/>
                      <a:pt x="41739" y="2410"/>
                      <a:pt x="42601" y="2653"/>
                    </a:cubicBezTo>
                    <a:cubicBezTo>
                      <a:pt x="44485" y="3047"/>
                      <a:pt x="46359" y="3515"/>
                      <a:pt x="48243" y="4059"/>
                    </a:cubicBezTo>
                    <a:cubicBezTo>
                      <a:pt x="51925" y="5156"/>
                      <a:pt x="55608" y="6411"/>
                      <a:pt x="59207" y="7901"/>
                    </a:cubicBezTo>
                    <a:cubicBezTo>
                      <a:pt x="61090" y="8688"/>
                      <a:pt x="63048" y="9541"/>
                      <a:pt x="64923" y="10403"/>
                    </a:cubicBezTo>
                    <a:cubicBezTo>
                      <a:pt x="66413" y="11106"/>
                      <a:pt x="67819" y="11893"/>
                      <a:pt x="69309" y="12672"/>
                    </a:cubicBezTo>
                    <a:cubicBezTo>
                      <a:pt x="71184" y="13693"/>
                      <a:pt x="72991" y="14705"/>
                      <a:pt x="74791" y="15802"/>
                    </a:cubicBezTo>
                    <a:cubicBezTo>
                      <a:pt x="78080" y="17836"/>
                      <a:pt x="81369" y="20028"/>
                      <a:pt x="84499" y="22380"/>
                    </a:cubicBezTo>
                    <a:cubicBezTo>
                      <a:pt x="87630" y="24732"/>
                      <a:pt x="90609" y="27235"/>
                      <a:pt x="93589" y="29980"/>
                    </a:cubicBezTo>
                    <a:cubicBezTo>
                      <a:pt x="95079" y="31311"/>
                      <a:pt x="96485" y="32725"/>
                      <a:pt x="97899" y="34207"/>
                    </a:cubicBezTo>
                    <a:cubicBezTo>
                      <a:pt x="99314" y="35613"/>
                      <a:pt x="100720" y="37102"/>
                      <a:pt x="102051" y="38592"/>
                    </a:cubicBezTo>
                    <a:cubicBezTo>
                      <a:pt x="103222" y="39923"/>
                      <a:pt x="104402" y="41337"/>
                      <a:pt x="105499" y="42744"/>
                    </a:cubicBezTo>
                    <a:cubicBezTo>
                      <a:pt x="106286" y="43681"/>
                      <a:pt x="107064" y="44702"/>
                      <a:pt x="107851" y="45723"/>
                    </a:cubicBezTo>
                    <a:cubicBezTo>
                      <a:pt x="108637" y="46744"/>
                      <a:pt x="109416" y="47757"/>
                      <a:pt x="110203" y="48778"/>
                    </a:cubicBezTo>
                    <a:cubicBezTo>
                      <a:pt x="110830" y="49565"/>
                      <a:pt x="111374" y="50343"/>
                      <a:pt x="111927" y="51205"/>
                    </a:cubicBezTo>
                    <a:cubicBezTo>
                      <a:pt x="112161" y="51515"/>
                      <a:pt x="112395" y="51833"/>
                      <a:pt x="112479" y="52143"/>
                    </a:cubicBezTo>
                    <a:cubicBezTo>
                      <a:pt x="112948" y="52611"/>
                      <a:pt x="113341" y="53164"/>
                      <a:pt x="113575" y="53632"/>
                    </a:cubicBezTo>
                    <a:cubicBezTo>
                      <a:pt x="114044" y="54336"/>
                      <a:pt x="114513" y="54963"/>
                      <a:pt x="114906" y="55666"/>
                    </a:cubicBezTo>
                    <a:cubicBezTo>
                      <a:pt x="115216" y="56060"/>
                      <a:pt x="115459" y="56369"/>
                      <a:pt x="115693" y="56763"/>
                    </a:cubicBezTo>
                    <a:cubicBezTo>
                      <a:pt x="116086" y="57315"/>
                      <a:pt x="116405" y="57859"/>
                      <a:pt x="116714" y="58487"/>
                    </a:cubicBezTo>
                    <a:cubicBezTo>
                      <a:pt x="117333" y="59424"/>
                      <a:pt x="117886" y="60370"/>
                      <a:pt x="118363" y="61307"/>
                    </a:cubicBezTo>
                    <a:cubicBezTo>
                      <a:pt x="118832" y="61935"/>
                      <a:pt x="119225" y="62638"/>
                      <a:pt x="119535" y="63341"/>
                    </a:cubicBezTo>
                    <a:cubicBezTo>
                      <a:pt x="119769" y="63735"/>
                      <a:pt x="119928" y="64044"/>
                      <a:pt x="120154" y="64438"/>
                    </a:cubicBezTo>
                    <a:lnTo>
                      <a:pt x="120154" y="64513"/>
                    </a:lnTo>
                    <a:cubicBezTo>
                      <a:pt x="120464" y="65065"/>
                      <a:pt x="120782" y="65534"/>
                      <a:pt x="121016" y="66078"/>
                    </a:cubicBezTo>
                    <a:cubicBezTo>
                      <a:pt x="121175" y="66312"/>
                      <a:pt x="121251" y="66471"/>
                      <a:pt x="121334" y="66706"/>
                    </a:cubicBezTo>
                    <a:cubicBezTo>
                      <a:pt x="121568" y="67099"/>
                      <a:pt x="121727" y="67409"/>
                      <a:pt x="121878" y="67802"/>
                    </a:cubicBezTo>
                    <a:cubicBezTo>
                      <a:pt x="121962" y="67961"/>
                      <a:pt x="122037" y="68037"/>
                      <a:pt x="122113" y="68196"/>
                    </a:cubicBezTo>
                    <a:cubicBezTo>
                      <a:pt x="122665" y="69217"/>
                      <a:pt x="123209" y="70229"/>
                      <a:pt x="123602" y="71326"/>
                    </a:cubicBezTo>
                    <a:cubicBezTo>
                      <a:pt x="123761" y="71635"/>
                      <a:pt x="123912" y="71878"/>
                      <a:pt x="123996" y="72188"/>
                    </a:cubicBezTo>
                    <a:cubicBezTo>
                      <a:pt x="124071" y="72347"/>
                      <a:pt x="124230" y="72498"/>
                      <a:pt x="124305" y="72657"/>
                    </a:cubicBezTo>
                    <a:cubicBezTo>
                      <a:pt x="124540" y="73050"/>
                      <a:pt x="124699" y="73443"/>
                      <a:pt x="124850" y="73828"/>
                    </a:cubicBezTo>
                    <a:cubicBezTo>
                      <a:pt x="124933" y="73987"/>
                      <a:pt x="124933" y="74063"/>
                      <a:pt x="125008" y="74222"/>
                    </a:cubicBezTo>
                    <a:cubicBezTo>
                      <a:pt x="125167" y="74456"/>
                      <a:pt x="125243" y="74690"/>
                      <a:pt x="125318" y="75008"/>
                    </a:cubicBezTo>
                    <a:cubicBezTo>
                      <a:pt x="125477" y="75318"/>
                      <a:pt x="125552" y="75561"/>
                      <a:pt x="125711" y="75870"/>
                    </a:cubicBezTo>
                    <a:cubicBezTo>
                      <a:pt x="126498" y="77595"/>
                      <a:pt x="127277" y="79394"/>
                      <a:pt x="127904" y="81194"/>
                    </a:cubicBezTo>
                    <a:cubicBezTo>
                      <a:pt x="127980" y="81353"/>
                      <a:pt x="127980" y="81503"/>
                      <a:pt x="128063" y="81662"/>
                    </a:cubicBezTo>
                    <a:cubicBezTo>
                      <a:pt x="128607" y="82759"/>
                      <a:pt x="129001" y="83855"/>
                      <a:pt x="129394" y="85027"/>
                    </a:cubicBezTo>
                    <a:cubicBezTo>
                      <a:pt x="130105" y="86826"/>
                      <a:pt x="130725" y="88709"/>
                      <a:pt x="131277" y="90584"/>
                    </a:cubicBezTo>
                    <a:cubicBezTo>
                      <a:pt x="131436" y="91053"/>
                      <a:pt x="131587" y="91605"/>
                      <a:pt x="131746" y="92074"/>
                    </a:cubicBezTo>
                    <a:cubicBezTo>
                      <a:pt x="132374" y="94108"/>
                      <a:pt x="132918" y="96225"/>
                      <a:pt x="133470" y="98343"/>
                    </a:cubicBezTo>
                    <a:cubicBezTo>
                      <a:pt x="133704" y="99046"/>
                      <a:pt x="133863" y="99674"/>
                      <a:pt x="133939" y="100377"/>
                    </a:cubicBezTo>
                    <a:cubicBezTo>
                      <a:pt x="134098" y="100845"/>
                      <a:pt x="134257" y="101314"/>
                      <a:pt x="134332" y="101783"/>
                    </a:cubicBezTo>
                    <a:cubicBezTo>
                      <a:pt x="134483" y="102335"/>
                      <a:pt x="134567" y="102879"/>
                      <a:pt x="134725" y="103432"/>
                    </a:cubicBezTo>
                    <a:lnTo>
                      <a:pt x="134725" y="103591"/>
                    </a:lnTo>
                    <a:cubicBezTo>
                      <a:pt x="135044" y="104762"/>
                      <a:pt x="135270" y="105942"/>
                      <a:pt x="135429" y="107114"/>
                    </a:cubicBezTo>
                    <a:cubicBezTo>
                      <a:pt x="135588" y="107583"/>
                      <a:pt x="135663" y="108135"/>
                      <a:pt x="135738" y="108679"/>
                    </a:cubicBezTo>
                    <a:cubicBezTo>
                      <a:pt x="135973" y="109776"/>
                      <a:pt x="136207" y="111031"/>
                      <a:pt x="136366" y="112203"/>
                    </a:cubicBezTo>
                    <a:cubicBezTo>
                      <a:pt x="136600" y="113375"/>
                      <a:pt x="136759" y="114555"/>
                      <a:pt x="136910" y="115727"/>
                    </a:cubicBezTo>
                    <a:cubicBezTo>
                      <a:pt x="136994" y="116120"/>
                      <a:pt x="137069" y="116589"/>
                      <a:pt x="137069" y="116982"/>
                    </a:cubicBezTo>
                    <a:cubicBezTo>
                      <a:pt x="137462" y="119568"/>
                      <a:pt x="137697" y="122154"/>
                      <a:pt x="137931" y="124741"/>
                    </a:cubicBezTo>
                    <a:cubicBezTo>
                      <a:pt x="138475" y="131553"/>
                      <a:pt x="138634" y="138291"/>
                      <a:pt x="138324" y="144953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0" name="Google Shape;290;p26"/>
              <p:cNvSpPr/>
              <p:nvPr/>
            </p:nvSpPr>
            <p:spPr>
              <a:xfrm>
                <a:off x="2807098" y="1765270"/>
                <a:ext cx="258374" cy="295600"/>
              </a:xfrm>
              <a:custGeom>
                <a:rect b="b" l="l" r="r" t="t"/>
                <a:pathLst>
                  <a:path extrusionOk="0" h="295600" w="258374">
                    <a:moveTo>
                      <a:pt x="128732" y="295601"/>
                    </a:moveTo>
                    <a:cubicBezTo>
                      <a:pt x="126188" y="295601"/>
                      <a:pt x="123719" y="295517"/>
                      <a:pt x="121183" y="295283"/>
                    </a:cubicBezTo>
                    <a:cubicBezTo>
                      <a:pt x="120471" y="295249"/>
                      <a:pt x="119802" y="295190"/>
                      <a:pt x="119166" y="295090"/>
                    </a:cubicBezTo>
                    <a:cubicBezTo>
                      <a:pt x="117349" y="294990"/>
                      <a:pt x="115600" y="294822"/>
                      <a:pt x="113776" y="294571"/>
                    </a:cubicBezTo>
                    <a:lnTo>
                      <a:pt x="113776" y="294571"/>
                    </a:lnTo>
                    <a:cubicBezTo>
                      <a:pt x="113633" y="294546"/>
                      <a:pt x="113483" y="294529"/>
                      <a:pt x="113349" y="294513"/>
                    </a:cubicBezTo>
                    <a:lnTo>
                      <a:pt x="113031" y="294471"/>
                    </a:lnTo>
                    <a:cubicBezTo>
                      <a:pt x="111600" y="294245"/>
                      <a:pt x="110168" y="294010"/>
                      <a:pt x="108746" y="293726"/>
                    </a:cubicBezTo>
                    <a:cubicBezTo>
                      <a:pt x="108662" y="293726"/>
                      <a:pt x="108586" y="293709"/>
                      <a:pt x="108520" y="293692"/>
                    </a:cubicBezTo>
                    <a:cubicBezTo>
                      <a:pt x="107239" y="293508"/>
                      <a:pt x="105908" y="293232"/>
                      <a:pt x="104603" y="292947"/>
                    </a:cubicBezTo>
                    <a:lnTo>
                      <a:pt x="103247" y="292663"/>
                    </a:lnTo>
                    <a:cubicBezTo>
                      <a:pt x="102803" y="292579"/>
                      <a:pt x="102376" y="292454"/>
                      <a:pt x="101949" y="292311"/>
                    </a:cubicBezTo>
                    <a:cubicBezTo>
                      <a:pt x="98869" y="291508"/>
                      <a:pt x="95781" y="290621"/>
                      <a:pt x="92760" y="289591"/>
                    </a:cubicBezTo>
                    <a:cubicBezTo>
                      <a:pt x="51816" y="275999"/>
                      <a:pt x="19425" y="240060"/>
                      <a:pt x="6218" y="193466"/>
                    </a:cubicBezTo>
                    <a:lnTo>
                      <a:pt x="4753" y="187817"/>
                    </a:lnTo>
                    <a:cubicBezTo>
                      <a:pt x="3791" y="183582"/>
                      <a:pt x="3046" y="179682"/>
                      <a:pt x="2309" y="175606"/>
                    </a:cubicBezTo>
                    <a:lnTo>
                      <a:pt x="1464" y="169906"/>
                    </a:lnTo>
                    <a:cubicBezTo>
                      <a:pt x="1464" y="169906"/>
                      <a:pt x="1464" y="169831"/>
                      <a:pt x="1447" y="169780"/>
                    </a:cubicBezTo>
                    <a:cubicBezTo>
                      <a:pt x="1406" y="169554"/>
                      <a:pt x="1380" y="169303"/>
                      <a:pt x="1355" y="169061"/>
                    </a:cubicBezTo>
                    <a:lnTo>
                      <a:pt x="1355" y="169061"/>
                    </a:lnTo>
                    <a:lnTo>
                      <a:pt x="1029" y="166039"/>
                    </a:lnTo>
                    <a:cubicBezTo>
                      <a:pt x="870" y="164658"/>
                      <a:pt x="711" y="163244"/>
                      <a:pt x="569" y="161787"/>
                    </a:cubicBezTo>
                    <a:cubicBezTo>
                      <a:pt x="66" y="155862"/>
                      <a:pt x="-109" y="149735"/>
                      <a:pt x="66" y="143968"/>
                    </a:cubicBezTo>
                    <a:cubicBezTo>
                      <a:pt x="1045" y="94529"/>
                      <a:pt x="23618" y="49116"/>
                      <a:pt x="60445" y="22584"/>
                    </a:cubicBezTo>
                    <a:cubicBezTo>
                      <a:pt x="61800" y="21647"/>
                      <a:pt x="63022" y="20801"/>
                      <a:pt x="64228" y="20040"/>
                    </a:cubicBezTo>
                    <a:cubicBezTo>
                      <a:pt x="64286" y="19990"/>
                      <a:pt x="64353" y="19948"/>
                      <a:pt x="64420" y="19906"/>
                    </a:cubicBezTo>
                    <a:cubicBezTo>
                      <a:pt x="66437" y="18500"/>
                      <a:pt x="68538" y="17186"/>
                      <a:pt x="70647" y="15947"/>
                    </a:cubicBezTo>
                    <a:cubicBezTo>
                      <a:pt x="75736" y="12951"/>
                      <a:pt x="81235" y="10272"/>
                      <a:pt x="86943" y="8021"/>
                    </a:cubicBezTo>
                    <a:cubicBezTo>
                      <a:pt x="92684" y="5786"/>
                      <a:pt x="98551" y="3978"/>
                      <a:pt x="104410" y="2648"/>
                    </a:cubicBezTo>
                    <a:cubicBezTo>
                      <a:pt x="104536" y="2614"/>
                      <a:pt x="105172" y="2497"/>
                      <a:pt x="105297" y="2472"/>
                    </a:cubicBezTo>
                    <a:cubicBezTo>
                      <a:pt x="107231" y="2112"/>
                      <a:pt x="109106" y="1761"/>
                      <a:pt x="111031" y="1459"/>
                    </a:cubicBezTo>
                    <a:cubicBezTo>
                      <a:pt x="111591" y="1342"/>
                      <a:pt x="112135" y="1258"/>
                      <a:pt x="112654" y="1208"/>
                    </a:cubicBezTo>
                    <a:cubicBezTo>
                      <a:pt x="113952" y="982"/>
                      <a:pt x="115307" y="815"/>
                      <a:pt x="116663" y="656"/>
                    </a:cubicBezTo>
                    <a:cubicBezTo>
                      <a:pt x="117031" y="614"/>
                      <a:pt x="117408" y="597"/>
                      <a:pt x="117776" y="597"/>
                    </a:cubicBezTo>
                    <a:cubicBezTo>
                      <a:pt x="123577" y="20"/>
                      <a:pt x="129318" y="-156"/>
                      <a:pt x="134993" y="145"/>
                    </a:cubicBezTo>
                    <a:cubicBezTo>
                      <a:pt x="134993" y="103"/>
                      <a:pt x="135537" y="145"/>
                      <a:pt x="136039" y="187"/>
                    </a:cubicBezTo>
                    <a:cubicBezTo>
                      <a:pt x="136566" y="187"/>
                      <a:pt x="137562" y="254"/>
                      <a:pt x="138081" y="338"/>
                    </a:cubicBezTo>
                    <a:cubicBezTo>
                      <a:pt x="138249" y="338"/>
                      <a:pt x="138441" y="354"/>
                      <a:pt x="138633" y="380"/>
                    </a:cubicBezTo>
                    <a:cubicBezTo>
                      <a:pt x="139085" y="396"/>
                      <a:pt x="139579" y="430"/>
                      <a:pt x="140115" y="513"/>
                    </a:cubicBezTo>
                    <a:cubicBezTo>
                      <a:pt x="141211" y="597"/>
                      <a:pt x="142299" y="689"/>
                      <a:pt x="143404" y="840"/>
                    </a:cubicBezTo>
                    <a:lnTo>
                      <a:pt x="144341" y="965"/>
                    </a:lnTo>
                    <a:cubicBezTo>
                      <a:pt x="145086" y="1057"/>
                      <a:pt x="145814" y="1158"/>
                      <a:pt x="146576" y="1292"/>
                    </a:cubicBezTo>
                    <a:cubicBezTo>
                      <a:pt x="147154" y="1350"/>
                      <a:pt x="147748" y="1443"/>
                      <a:pt x="148325" y="1560"/>
                    </a:cubicBezTo>
                    <a:cubicBezTo>
                      <a:pt x="149246" y="1668"/>
                      <a:pt x="150711" y="1945"/>
                      <a:pt x="152134" y="2313"/>
                    </a:cubicBezTo>
                    <a:cubicBezTo>
                      <a:pt x="153247" y="2514"/>
                      <a:pt x="154285" y="2715"/>
                      <a:pt x="155239" y="2974"/>
                    </a:cubicBezTo>
                    <a:cubicBezTo>
                      <a:pt x="156829" y="3284"/>
                      <a:pt x="158963" y="3819"/>
                      <a:pt x="161106" y="4447"/>
                    </a:cubicBezTo>
                    <a:cubicBezTo>
                      <a:pt x="165475" y="5736"/>
                      <a:pt x="169367" y="7100"/>
                      <a:pt x="173041" y="8615"/>
                    </a:cubicBezTo>
                    <a:cubicBezTo>
                      <a:pt x="175075" y="9469"/>
                      <a:pt x="177142" y="10373"/>
                      <a:pt x="179126" y="11285"/>
                    </a:cubicBezTo>
                    <a:cubicBezTo>
                      <a:pt x="180465" y="11913"/>
                      <a:pt x="181653" y="12549"/>
                      <a:pt x="182850" y="13193"/>
                    </a:cubicBezTo>
                    <a:lnTo>
                      <a:pt x="183980" y="13788"/>
                    </a:lnTo>
                    <a:cubicBezTo>
                      <a:pt x="186114" y="14943"/>
                      <a:pt x="188073" y="16056"/>
                      <a:pt x="190023" y="17244"/>
                    </a:cubicBezTo>
                    <a:cubicBezTo>
                      <a:pt x="193848" y="19605"/>
                      <a:pt x="197355" y="21990"/>
                      <a:pt x="200485" y="24325"/>
                    </a:cubicBezTo>
                    <a:cubicBezTo>
                      <a:pt x="203807" y="26819"/>
                      <a:pt x="207021" y="29506"/>
                      <a:pt x="210336" y="32552"/>
                    </a:cubicBezTo>
                    <a:cubicBezTo>
                      <a:pt x="211926" y="33984"/>
                      <a:pt x="213533" y="35574"/>
                      <a:pt x="215132" y="37273"/>
                    </a:cubicBezTo>
                    <a:cubicBezTo>
                      <a:pt x="216462" y="38595"/>
                      <a:pt x="218011" y="40219"/>
                      <a:pt x="219450" y="41834"/>
                    </a:cubicBezTo>
                    <a:cubicBezTo>
                      <a:pt x="220815" y="43391"/>
                      <a:pt x="222120" y="44956"/>
                      <a:pt x="223334" y="46521"/>
                    </a:cubicBezTo>
                    <a:cubicBezTo>
                      <a:pt x="223987" y="47283"/>
                      <a:pt x="224849" y="48413"/>
                      <a:pt x="225719" y="49543"/>
                    </a:cubicBezTo>
                    <a:lnTo>
                      <a:pt x="227627" y="52020"/>
                    </a:lnTo>
                    <a:cubicBezTo>
                      <a:pt x="228657" y="53317"/>
                      <a:pt x="229360" y="54288"/>
                      <a:pt x="230021" y="55318"/>
                    </a:cubicBezTo>
                    <a:cubicBezTo>
                      <a:pt x="230599" y="56079"/>
                      <a:pt x="231109" y="56858"/>
                      <a:pt x="231628" y="57669"/>
                    </a:cubicBezTo>
                    <a:lnTo>
                      <a:pt x="232206" y="58540"/>
                    </a:lnTo>
                    <a:cubicBezTo>
                      <a:pt x="232515" y="59000"/>
                      <a:pt x="232825" y="59452"/>
                      <a:pt x="233109" y="59921"/>
                    </a:cubicBezTo>
                    <a:cubicBezTo>
                      <a:pt x="233428" y="60339"/>
                      <a:pt x="233704" y="60741"/>
                      <a:pt x="233972" y="61168"/>
                    </a:cubicBezTo>
                    <a:cubicBezTo>
                      <a:pt x="234457" y="61871"/>
                      <a:pt x="234892" y="62574"/>
                      <a:pt x="235294" y="63344"/>
                    </a:cubicBezTo>
                    <a:cubicBezTo>
                      <a:pt x="236005" y="64457"/>
                      <a:pt x="236641" y="65570"/>
                      <a:pt x="237202" y="66675"/>
                    </a:cubicBezTo>
                    <a:lnTo>
                      <a:pt x="237160" y="66700"/>
                    </a:lnTo>
                    <a:cubicBezTo>
                      <a:pt x="237445" y="67102"/>
                      <a:pt x="237679" y="67495"/>
                      <a:pt x="237914" y="67906"/>
                    </a:cubicBezTo>
                    <a:lnTo>
                      <a:pt x="238525" y="68960"/>
                    </a:lnTo>
                    <a:cubicBezTo>
                      <a:pt x="238642" y="69169"/>
                      <a:pt x="238751" y="69387"/>
                      <a:pt x="238851" y="69621"/>
                    </a:cubicBezTo>
                    <a:cubicBezTo>
                      <a:pt x="239336" y="70425"/>
                      <a:pt x="239671" y="71044"/>
                      <a:pt x="239964" y="71680"/>
                    </a:cubicBezTo>
                    <a:cubicBezTo>
                      <a:pt x="239998" y="71730"/>
                      <a:pt x="240023" y="71797"/>
                      <a:pt x="240056" y="71848"/>
                    </a:cubicBezTo>
                    <a:cubicBezTo>
                      <a:pt x="240299" y="72283"/>
                      <a:pt x="240508" y="72685"/>
                      <a:pt x="240692" y="73086"/>
                    </a:cubicBezTo>
                    <a:cubicBezTo>
                      <a:pt x="240793" y="73245"/>
                      <a:pt x="240835" y="73337"/>
                      <a:pt x="240969" y="73597"/>
                    </a:cubicBezTo>
                    <a:cubicBezTo>
                      <a:pt x="241504" y="74584"/>
                      <a:pt x="242124" y="75781"/>
                      <a:pt x="242643" y="77087"/>
                    </a:cubicBezTo>
                    <a:cubicBezTo>
                      <a:pt x="242684" y="77179"/>
                      <a:pt x="242751" y="77296"/>
                      <a:pt x="242810" y="77413"/>
                    </a:cubicBezTo>
                    <a:cubicBezTo>
                      <a:pt x="243295" y="78225"/>
                      <a:pt x="243655" y="79020"/>
                      <a:pt x="243982" y="79832"/>
                    </a:cubicBezTo>
                    <a:cubicBezTo>
                      <a:pt x="244224" y="80318"/>
                      <a:pt x="244434" y="80828"/>
                      <a:pt x="244609" y="81355"/>
                    </a:cubicBezTo>
                    <a:cubicBezTo>
                      <a:pt x="245630" y="83582"/>
                      <a:pt x="246526" y="85666"/>
                      <a:pt x="247254" y="87767"/>
                    </a:cubicBezTo>
                    <a:lnTo>
                      <a:pt x="247254" y="87767"/>
                    </a:lnTo>
                    <a:cubicBezTo>
                      <a:pt x="247848" y="89055"/>
                      <a:pt x="248326" y="90353"/>
                      <a:pt x="248786" y="91742"/>
                    </a:cubicBezTo>
                    <a:cubicBezTo>
                      <a:pt x="249413" y="93291"/>
                      <a:pt x="250133" y="95458"/>
                      <a:pt x="250769" y="97626"/>
                    </a:cubicBezTo>
                    <a:cubicBezTo>
                      <a:pt x="250811" y="97735"/>
                      <a:pt x="251171" y="98890"/>
                      <a:pt x="251213" y="98990"/>
                    </a:cubicBezTo>
                    <a:cubicBezTo>
                      <a:pt x="251849" y="101066"/>
                      <a:pt x="252410" y="103200"/>
                      <a:pt x="252962" y="105343"/>
                    </a:cubicBezTo>
                    <a:cubicBezTo>
                      <a:pt x="253230" y="106146"/>
                      <a:pt x="253456" y="107067"/>
                      <a:pt x="253623" y="108038"/>
                    </a:cubicBezTo>
                    <a:cubicBezTo>
                      <a:pt x="253791" y="108582"/>
                      <a:pt x="253916" y="109067"/>
                      <a:pt x="254008" y="109519"/>
                    </a:cubicBezTo>
                    <a:lnTo>
                      <a:pt x="254008" y="109502"/>
                    </a:lnTo>
                    <a:cubicBezTo>
                      <a:pt x="254008" y="109502"/>
                      <a:pt x="254109" y="109913"/>
                      <a:pt x="254201" y="110323"/>
                    </a:cubicBezTo>
                    <a:cubicBezTo>
                      <a:pt x="254335" y="110791"/>
                      <a:pt x="254444" y="111302"/>
                      <a:pt x="254511" y="111821"/>
                    </a:cubicBezTo>
                    <a:cubicBezTo>
                      <a:pt x="254686" y="112633"/>
                      <a:pt x="254837" y="113444"/>
                      <a:pt x="254971" y="114307"/>
                    </a:cubicBezTo>
                    <a:cubicBezTo>
                      <a:pt x="255222" y="115177"/>
                      <a:pt x="255406" y="116148"/>
                      <a:pt x="255540" y="117110"/>
                    </a:cubicBezTo>
                    <a:cubicBezTo>
                      <a:pt x="255707" y="117755"/>
                      <a:pt x="255984" y="119261"/>
                      <a:pt x="256176" y="120684"/>
                    </a:cubicBezTo>
                    <a:cubicBezTo>
                      <a:pt x="256343" y="121446"/>
                      <a:pt x="256519" y="122668"/>
                      <a:pt x="256678" y="123932"/>
                    </a:cubicBezTo>
                    <a:cubicBezTo>
                      <a:pt x="256812" y="124601"/>
                      <a:pt x="256896" y="125229"/>
                      <a:pt x="256938" y="125848"/>
                    </a:cubicBezTo>
                    <a:cubicBezTo>
                      <a:pt x="257306" y="128434"/>
                      <a:pt x="257549" y="131029"/>
                      <a:pt x="257783" y="133607"/>
                    </a:cubicBezTo>
                    <a:cubicBezTo>
                      <a:pt x="258386" y="141198"/>
                      <a:pt x="258528" y="148413"/>
                      <a:pt x="258210" y="155209"/>
                    </a:cubicBezTo>
                    <a:cubicBezTo>
                      <a:pt x="258210" y="155226"/>
                      <a:pt x="258210" y="155242"/>
                      <a:pt x="258210" y="155251"/>
                    </a:cubicBezTo>
                    <a:cubicBezTo>
                      <a:pt x="258126" y="156908"/>
                      <a:pt x="258034" y="158473"/>
                      <a:pt x="257858" y="160139"/>
                    </a:cubicBezTo>
                    <a:cubicBezTo>
                      <a:pt x="257817" y="161930"/>
                      <a:pt x="257565" y="164290"/>
                      <a:pt x="257298" y="166650"/>
                    </a:cubicBezTo>
                    <a:cubicBezTo>
                      <a:pt x="256963" y="169613"/>
                      <a:pt x="256620" y="172383"/>
                      <a:pt x="256117" y="175237"/>
                    </a:cubicBezTo>
                    <a:cubicBezTo>
                      <a:pt x="255716" y="177815"/>
                      <a:pt x="255189" y="180477"/>
                      <a:pt x="254586" y="183063"/>
                    </a:cubicBezTo>
                    <a:lnTo>
                      <a:pt x="254477" y="183615"/>
                    </a:lnTo>
                    <a:cubicBezTo>
                      <a:pt x="254176" y="185046"/>
                      <a:pt x="253866" y="186503"/>
                      <a:pt x="253490" y="187909"/>
                    </a:cubicBezTo>
                    <a:cubicBezTo>
                      <a:pt x="252226" y="192914"/>
                      <a:pt x="250979" y="197141"/>
                      <a:pt x="249614" y="201108"/>
                    </a:cubicBezTo>
                    <a:cubicBezTo>
                      <a:pt x="249003" y="202932"/>
                      <a:pt x="248426" y="204623"/>
                      <a:pt x="247723" y="206314"/>
                    </a:cubicBezTo>
                    <a:cubicBezTo>
                      <a:pt x="247095" y="208138"/>
                      <a:pt x="246392" y="209963"/>
                      <a:pt x="245614" y="211704"/>
                    </a:cubicBezTo>
                    <a:cubicBezTo>
                      <a:pt x="244609" y="214097"/>
                      <a:pt x="243421" y="216717"/>
                      <a:pt x="242157" y="219253"/>
                    </a:cubicBezTo>
                    <a:cubicBezTo>
                      <a:pt x="240960" y="221789"/>
                      <a:pt x="239521" y="224534"/>
                      <a:pt x="238073" y="227087"/>
                    </a:cubicBezTo>
                    <a:cubicBezTo>
                      <a:pt x="236801" y="229380"/>
                      <a:pt x="235403" y="231766"/>
                      <a:pt x="234013" y="234076"/>
                    </a:cubicBezTo>
                    <a:cubicBezTo>
                      <a:pt x="233988" y="234117"/>
                      <a:pt x="233972" y="234143"/>
                      <a:pt x="233938" y="234184"/>
                    </a:cubicBezTo>
                    <a:cubicBezTo>
                      <a:pt x="233804" y="234444"/>
                      <a:pt x="233662" y="234695"/>
                      <a:pt x="233520" y="234913"/>
                    </a:cubicBezTo>
                    <a:cubicBezTo>
                      <a:pt x="232105" y="237072"/>
                      <a:pt x="230691" y="239156"/>
                      <a:pt x="229184" y="241240"/>
                    </a:cubicBezTo>
                    <a:cubicBezTo>
                      <a:pt x="229100" y="241366"/>
                      <a:pt x="228766" y="241809"/>
                      <a:pt x="228674" y="241926"/>
                    </a:cubicBezTo>
                    <a:cubicBezTo>
                      <a:pt x="227058" y="244186"/>
                      <a:pt x="225292" y="246463"/>
                      <a:pt x="223443" y="248731"/>
                    </a:cubicBezTo>
                    <a:cubicBezTo>
                      <a:pt x="221710" y="250890"/>
                      <a:pt x="219760" y="253083"/>
                      <a:pt x="217818" y="255200"/>
                    </a:cubicBezTo>
                    <a:cubicBezTo>
                      <a:pt x="214571" y="258783"/>
                      <a:pt x="211139" y="262114"/>
                      <a:pt x="207641" y="265060"/>
                    </a:cubicBezTo>
                    <a:cubicBezTo>
                      <a:pt x="206478" y="266190"/>
                      <a:pt x="205247" y="267236"/>
                      <a:pt x="203992" y="268190"/>
                    </a:cubicBezTo>
                    <a:cubicBezTo>
                      <a:pt x="202586" y="269420"/>
                      <a:pt x="200652" y="270927"/>
                      <a:pt x="198719" y="272325"/>
                    </a:cubicBezTo>
                    <a:cubicBezTo>
                      <a:pt x="195287" y="274785"/>
                      <a:pt x="191831" y="277053"/>
                      <a:pt x="188433" y="279079"/>
                    </a:cubicBezTo>
                    <a:cubicBezTo>
                      <a:pt x="185210" y="281037"/>
                      <a:pt x="181595" y="282937"/>
                      <a:pt x="177452" y="284821"/>
                    </a:cubicBezTo>
                    <a:cubicBezTo>
                      <a:pt x="173911" y="286461"/>
                      <a:pt x="170070" y="288009"/>
                      <a:pt x="166119" y="289390"/>
                    </a:cubicBezTo>
                    <a:cubicBezTo>
                      <a:pt x="157950" y="292136"/>
                      <a:pt x="149723" y="293969"/>
                      <a:pt x="141580" y="294881"/>
                    </a:cubicBezTo>
                    <a:lnTo>
                      <a:pt x="135578" y="295375"/>
                    </a:lnTo>
                    <a:cubicBezTo>
                      <a:pt x="133009" y="295492"/>
                      <a:pt x="130833" y="295567"/>
                      <a:pt x="128749" y="295567"/>
                    </a:cubicBezTo>
                    <a:close/>
                    <a:moveTo>
                      <a:pt x="116320" y="275154"/>
                    </a:moveTo>
                    <a:cubicBezTo>
                      <a:pt x="116320" y="275154"/>
                      <a:pt x="116395" y="275154"/>
                      <a:pt x="116437" y="275170"/>
                    </a:cubicBezTo>
                    <a:cubicBezTo>
                      <a:pt x="117860" y="275363"/>
                      <a:pt x="119216" y="275488"/>
                      <a:pt x="120639" y="275555"/>
                    </a:cubicBezTo>
                    <a:cubicBezTo>
                      <a:pt x="121074" y="275580"/>
                      <a:pt x="121509" y="275622"/>
                      <a:pt x="121936" y="275698"/>
                    </a:cubicBezTo>
                    <a:cubicBezTo>
                      <a:pt x="122262" y="275698"/>
                      <a:pt x="122421" y="275723"/>
                      <a:pt x="122756" y="275748"/>
                    </a:cubicBezTo>
                    <a:cubicBezTo>
                      <a:pt x="126590" y="276141"/>
                      <a:pt x="130356" y="276024"/>
                      <a:pt x="134365" y="275865"/>
                    </a:cubicBezTo>
                    <a:lnTo>
                      <a:pt x="139722" y="275421"/>
                    </a:lnTo>
                    <a:cubicBezTo>
                      <a:pt x="146166" y="274693"/>
                      <a:pt x="153012" y="273162"/>
                      <a:pt x="159767" y="270893"/>
                    </a:cubicBezTo>
                    <a:cubicBezTo>
                      <a:pt x="163014" y="269764"/>
                      <a:pt x="166245" y="268458"/>
                      <a:pt x="169266" y="267060"/>
                    </a:cubicBezTo>
                    <a:cubicBezTo>
                      <a:pt x="172748" y="265470"/>
                      <a:pt x="175686" y="263938"/>
                      <a:pt x="178314" y="262331"/>
                    </a:cubicBezTo>
                    <a:cubicBezTo>
                      <a:pt x="181452" y="260465"/>
                      <a:pt x="184415" y="258498"/>
                      <a:pt x="187252" y="256464"/>
                    </a:cubicBezTo>
                    <a:cubicBezTo>
                      <a:pt x="188725" y="255393"/>
                      <a:pt x="190232" y="254221"/>
                      <a:pt x="191680" y="252991"/>
                    </a:cubicBezTo>
                    <a:cubicBezTo>
                      <a:pt x="192793" y="252121"/>
                      <a:pt x="193480" y="251543"/>
                      <a:pt x="194107" y="250915"/>
                    </a:cubicBezTo>
                    <a:cubicBezTo>
                      <a:pt x="194316" y="250706"/>
                      <a:pt x="194526" y="250514"/>
                      <a:pt x="194752" y="250329"/>
                    </a:cubicBezTo>
                    <a:cubicBezTo>
                      <a:pt x="197656" y="247894"/>
                      <a:pt x="200543" y="245107"/>
                      <a:pt x="203331" y="242027"/>
                    </a:cubicBezTo>
                    <a:cubicBezTo>
                      <a:pt x="205029" y="240177"/>
                      <a:pt x="206695" y="238302"/>
                      <a:pt x="208210" y="236419"/>
                    </a:cubicBezTo>
                    <a:cubicBezTo>
                      <a:pt x="209842" y="234419"/>
                      <a:pt x="211365" y="232460"/>
                      <a:pt x="212813" y="230435"/>
                    </a:cubicBezTo>
                    <a:cubicBezTo>
                      <a:pt x="212905" y="230301"/>
                      <a:pt x="213223" y="229882"/>
                      <a:pt x="213324" y="229757"/>
                    </a:cubicBezTo>
                    <a:cubicBezTo>
                      <a:pt x="214579" y="228016"/>
                      <a:pt x="215776" y="226242"/>
                      <a:pt x="216981" y="224417"/>
                    </a:cubicBezTo>
                    <a:cubicBezTo>
                      <a:pt x="217073" y="224266"/>
                      <a:pt x="217174" y="224107"/>
                      <a:pt x="217274" y="223948"/>
                    </a:cubicBezTo>
                    <a:lnTo>
                      <a:pt x="217249" y="223932"/>
                    </a:lnTo>
                    <a:cubicBezTo>
                      <a:pt x="218521" y="221848"/>
                      <a:pt x="219785" y="219697"/>
                      <a:pt x="220965" y="217537"/>
                    </a:cubicBezTo>
                    <a:cubicBezTo>
                      <a:pt x="222237" y="215303"/>
                      <a:pt x="223451" y="213026"/>
                      <a:pt x="224522" y="210741"/>
                    </a:cubicBezTo>
                    <a:cubicBezTo>
                      <a:pt x="225694" y="208389"/>
                      <a:pt x="226698" y="206155"/>
                      <a:pt x="227644" y="203920"/>
                    </a:cubicBezTo>
                    <a:cubicBezTo>
                      <a:pt x="228314" y="202422"/>
                      <a:pt x="228824" y="201083"/>
                      <a:pt x="229268" y="199743"/>
                    </a:cubicBezTo>
                    <a:cubicBezTo>
                      <a:pt x="229352" y="199492"/>
                      <a:pt x="229452" y="199241"/>
                      <a:pt x="229552" y="198990"/>
                    </a:cubicBezTo>
                    <a:cubicBezTo>
                      <a:pt x="230122" y="197676"/>
                      <a:pt x="230557" y="196354"/>
                      <a:pt x="230992" y="195031"/>
                    </a:cubicBezTo>
                    <a:cubicBezTo>
                      <a:pt x="232281" y="191282"/>
                      <a:pt x="233377" y="187549"/>
                      <a:pt x="234541" y="182971"/>
                    </a:cubicBezTo>
                    <a:cubicBezTo>
                      <a:pt x="234850" y="181799"/>
                      <a:pt x="235076" y="180703"/>
                      <a:pt x="235294" y="179640"/>
                    </a:cubicBezTo>
                    <a:lnTo>
                      <a:pt x="235461" y="178819"/>
                    </a:lnTo>
                    <a:cubicBezTo>
                      <a:pt x="236014" y="176484"/>
                      <a:pt x="236432" y="174300"/>
                      <a:pt x="236784" y="172040"/>
                    </a:cubicBezTo>
                    <a:cubicBezTo>
                      <a:pt x="237252" y="169387"/>
                      <a:pt x="237537" y="166993"/>
                      <a:pt x="237822" y="164441"/>
                    </a:cubicBezTo>
                    <a:cubicBezTo>
                      <a:pt x="238031" y="162591"/>
                      <a:pt x="238249" y="160733"/>
                      <a:pt x="238315" y="158791"/>
                    </a:cubicBezTo>
                    <a:cubicBezTo>
                      <a:pt x="238491" y="156816"/>
                      <a:pt x="238566" y="155569"/>
                      <a:pt x="238633" y="154255"/>
                    </a:cubicBezTo>
                    <a:cubicBezTo>
                      <a:pt x="238910" y="148287"/>
                      <a:pt x="238784" y="141918"/>
                      <a:pt x="238257" y="135314"/>
                    </a:cubicBezTo>
                    <a:cubicBezTo>
                      <a:pt x="238039" y="133021"/>
                      <a:pt x="237830" y="130636"/>
                      <a:pt x="237470" y="128250"/>
                    </a:cubicBezTo>
                    <a:cubicBezTo>
                      <a:pt x="237428" y="127966"/>
                      <a:pt x="237403" y="127673"/>
                      <a:pt x="237378" y="127397"/>
                    </a:cubicBezTo>
                    <a:cubicBezTo>
                      <a:pt x="237345" y="127196"/>
                      <a:pt x="237311" y="126978"/>
                      <a:pt x="237286" y="126802"/>
                    </a:cubicBezTo>
                    <a:cubicBezTo>
                      <a:pt x="237152" y="125832"/>
                      <a:pt x="237027" y="124861"/>
                      <a:pt x="236842" y="123890"/>
                    </a:cubicBezTo>
                    <a:cubicBezTo>
                      <a:pt x="236616" y="122408"/>
                      <a:pt x="236441" y="121421"/>
                      <a:pt x="236256" y="120550"/>
                    </a:cubicBezTo>
                    <a:cubicBezTo>
                      <a:pt x="236231" y="120475"/>
                      <a:pt x="236089" y="119571"/>
                      <a:pt x="236072" y="119487"/>
                    </a:cubicBezTo>
                    <a:cubicBezTo>
                      <a:pt x="235989" y="119220"/>
                      <a:pt x="235922" y="118985"/>
                      <a:pt x="235871" y="118759"/>
                    </a:cubicBezTo>
                    <a:cubicBezTo>
                      <a:pt x="235788" y="118424"/>
                      <a:pt x="235721" y="118090"/>
                      <a:pt x="235662" y="117746"/>
                    </a:cubicBezTo>
                    <a:cubicBezTo>
                      <a:pt x="235554" y="117027"/>
                      <a:pt x="235445" y="116374"/>
                      <a:pt x="235286" y="115721"/>
                    </a:cubicBezTo>
                    <a:cubicBezTo>
                      <a:pt x="235227" y="115453"/>
                      <a:pt x="235168" y="115185"/>
                      <a:pt x="235127" y="114918"/>
                    </a:cubicBezTo>
                    <a:cubicBezTo>
                      <a:pt x="235085" y="114750"/>
                      <a:pt x="235060" y="114591"/>
                      <a:pt x="235018" y="114424"/>
                    </a:cubicBezTo>
                    <a:lnTo>
                      <a:pt x="235060" y="114407"/>
                    </a:lnTo>
                    <a:cubicBezTo>
                      <a:pt x="235060" y="114407"/>
                      <a:pt x="235060" y="114365"/>
                      <a:pt x="235060" y="114340"/>
                    </a:cubicBezTo>
                    <a:cubicBezTo>
                      <a:pt x="234809" y="113729"/>
                      <a:pt x="234616" y="113101"/>
                      <a:pt x="234491" y="112449"/>
                    </a:cubicBezTo>
                    <a:cubicBezTo>
                      <a:pt x="234390" y="112055"/>
                      <a:pt x="234323" y="111653"/>
                      <a:pt x="234273" y="111252"/>
                    </a:cubicBezTo>
                    <a:lnTo>
                      <a:pt x="233980" y="110289"/>
                    </a:lnTo>
                    <a:cubicBezTo>
                      <a:pt x="233494" y="108423"/>
                      <a:pt x="233018" y="106565"/>
                      <a:pt x="232457" y="104765"/>
                    </a:cubicBezTo>
                    <a:cubicBezTo>
                      <a:pt x="232415" y="104623"/>
                      <a:pt x="231988" y="103301"/>
                      <a:pt x="231955" y="103158"/>
                    </a:cubicBezTo>
                    <a:cubicBezTo>
                      <a:pt x="231486" y="101560"/>
                      <a:pt x="230967" y="99969"/>
                      <a:pt x="230364" y="98446"/>
                    </a:cubicBezTo>
                    <a:cubicBezTo>
                      <a:pt x="229937" y="97199"/>
                      <a:pt x="229711" y="96530"/>
                      <a:pt x="229377" y="95843"/>
                    </a:cubicBezTo>
                    <a:cubicBezTo>
                      <a:pt x="229142" y="95375"/>
                      <a:pt x="228900" y="94764"/>
                      <a:pt x="228724" y="94194"/>
                    </a:cubicBezTo>
                    <a:cubicBezTo>
                      <a:pt x="228197" y="92688"/>
                      <a:pt x="227535" y="91198"/>
                      <a:pt x="226883" y="89759"/>
                    </a:cubicBezTo>
                    <a:cubicBezTo>
                      <a:pt x="226866" y="89717"/>
                      <a:pt x="226573" y="89064"/>
                      <a:pt x="226565" y="89030"/>
                    </a:cubicBezTo>
                    <a:cubicBezTo>
                      <a:pt x="226456" y="88796"/>
                      <a:pt x="226339" y="88512"/>
                      <a:pt x="226238" y="88218"/>
                    </a:cubicBezTo>
                    <a:cubicBezTo>
                      <a:pt x="226138" y="88009"/>
                      <a:pt x="226020" y="87733"/>
                      <a:pt x="225928" y="87474"/>
                    </a:cubicBezTo>
                    <a:cubicBezTo>
                      <a:pt x="225895" y="87415"/>
                      <a:pt x="225878" y="87348"/>
                      <a:pt x="225853" y="87289"/>
                    </a:cubicBezTo>
                    <a:cubicBezTo>
                      <a:pt x="225619" y="86913"/>
                      <a:pt x="225393" y="86528"/>
                      <a:pt x="225234" y="86193"/>
                    </a:cubicBezTo>
                    <a:cubicBezTo>
                      <a:pt x="225133" y="85976"/>
                      <a:pt x="225033" y="85758"/>
                      <a:pt x="224949" y="85532"/>
                    </a:cubicBezTo>
                    <a:cubicBezTo>
                      <a:pt x="224773" y="85155"/>
                      <a:pt x="224581" y="84737"/>
                      <a:pt x="224472" y="84452"/>
                    </a:cubicBezTo>
                    <a:cubicBezTo>
                      <a:pt x="224246" y="83808"/>
                      <a:pt x="223895" y="83239"/>
                      <a:pt x="223577" y="82644"/>
                    </a:cubicBezTo>
                    <a:cubicBezTo>
                      <a:pt x="223376" y="82276"/>
                      <a:pt x="222991" y="81565"/>
                      <a:pt x="222832" y="81171"/>
                    </a:cubicBezTo>
                    <a:cubicBezTo>
                      <a:pt x="222706" y="80962"/>
                      <a:pt x="222614" y="80795"/>
                      <a:pt x="222530" y="80627"/>
                    </a:cubicBezTo>
                    <a:cubicBezTo>
                      <a:pt x="222371" y="80343"/>
                      <a:pt x="222221" y="80050"/>
                      <a:pt x="222095" y="79748"/>
                    </a:cubicBezTo>
                    <a:cubicBezTo>
                      <a:pt x="222003" y="79589"/>
                      <a:pt x="221911" y="79422"/>
                      <a:pt x="221827" y="79246"/>
                    </a:cubicBezTo>
                    <a:lnTo>
                      <a:pt x="221827" y="79246"/>
                    </a:lnTo>
                    <a:lnTo>
                      <a:pt x="221359" y="78434"/>
                    </a:lnTo>
                    <a:lnTo>
                      <a:pt x="221434" y="78393"/>
                    </a:lnTo>
                    <a:cubicBezTo>
                      <a:pt x="221317" y="78125"/>
                      <a:pt x="221208" y="77840"/>
                      <a:pt x="221108" y="77564"/>
                    </a:cubicBezTo>
                    <a:lnTo>
                      <a:pt x="220915" y="77673"/>
                    </a:lnTo>
                    <a:cubicBezTo>
                      <a:pt x="220455" y="77104"/>
                      <a:pt x="220421" y="76995"/>
                      <a:pt x="220103" y="76334"/>
                    </a:cubicBezTo>
                    <a:lnTo>
                      <a:pt x="220647" y="75991"/>
                    </a:lnTo>
                    <a:cubicBezTo>
                      <a:pt x="220580" y="75689"/>
                      <a:pt x="220522" y="75396"/>
                      <a:pt x="220497" y="75103"/>
                    </a:cubicBezTo>
                    <a:lnTo>
                      <a:pt x="219693" y="75505"/>
                    </a:lnTo>
                    <a:cubicBezTo>
                      <a:pt x="219383" y="74894"/>
                      <a:pt x="219024" y="74275"/>
                      <a:pt x="218613" y="73664"/>
                    </a:cubicBezTo>
                    <a:cubicBezTo>
                      <a:pt x="218396" y="73346"/>
                      <a:pt x="218212" y="73003"/>
                      <a:pt x="218036" y="72651"/>
                    </a:cubicBezTo>
                    <a:cubicBezTo>
                      <a:pt x="217860" y="72408"/>
                      <a:pt x="217483" y="71781"/>
                      <a:pt x="217333" y="71521"/>
                    </a:cubicBezTo>
                    <a:cubicBezTo>
                      <a:pt x="216981" y="71086"/>
                      <a:pt x="216697" y="70693"/>
                      <a:pt x="216429" y="70215"/>
                    </a:cubicBezTo>
                    <a:lnTo>
                      <a:pt x="215475" y="68793"/>
                    </a:lnTo>
                    <a:cubicBezTo>
                      <a:pt x="214847" y="67813"/>
                      <a:pt x="214646" y="67462"/>
                      <a:pt x="214378" y="67136"/>
                    </a:cubicBezTo>
                    <a:cubicBezTo>
                      <a:pt x="214152" y="66851"/>
                      <a:pt x="213952" y="66558"/>
                      <a:pt x="213759" y="66265"/>
                    </a:cubicBezTo>
                    <a:cubicBezTo>
                      <a:pt x="213407" y="65713"/>
                      <a:pt x="213064" y="65210"/>
                      <a:pt x="212654" y="64708"/>
                    </a:cubicBezTo>
                    <a:cubicBezTo>
                      <a:pt x="212612" y="64658"/>
                      <a:pt x="212127" y="64022"/>
                      <a:pt x="212077" y="63955"/>
                    </a:cubicBezTo>
                    <a:lnTo>
                      <a:pt x="210185" y="61511"/>
                    </a:lnTo>
                    <a:cubicBezTo>
                      <a:pt x="209465" y="60574"/>
                      <a:pt x="208771" y="59661"/>
                      <a:pt x="208076" y="58825"/>
                    </a:cubicBezTo>
                    <a:cubicBezTo>
                      <a:pt x="206879" y="57293"/>
                      <a:pt x="205825" y="56029"/>
                      <a:pt x="204787" y="54849"/>
                    </a:cubicBezTo>
                    <a:cubicBezTo>
                      <a:pt x="203632" y="53568"/>
                      <a:pt x="202343" y="52212"/>
                      <a:pt x="201062" y="50924"/>
                    </a:cubicBezTo>
                    <a:cubicBezTo>
                      <a:pt x="199648" y="49434"/>
                      <a:pt x="198426" y="48212"/>
                      <a:pt x="197137" y="47057"/>
                    </a:cubicBezTo>
                    <a:cubicBezTo>
                      <a:pt x="194216" y="44362"/>
                      <a:pt x="191496" y="42085"/>
                      <a:pt x="188717" y="40001"/>
                    </a:cubicBezTo>
                    <a:cubicBezTo>
                      <a:pt x="185821" y="37825"/>
                      <a:pt x="182775" y="35800"/>
                      <a:pt x="179728" y="33917"/>
                    </a:cubicBezTo>
                    <a:cubicBezTo>
                      <a:pt x="178113" y="32921"/>
                      <a:pt x="176464" y="32000"/>
                      <a:pt x="174731" y="31062"/>
                    </a:cubicBezTo>
                    <a:lnTo>
                      <a:pt x="173593" y="30460"/>
                    </a:lnTo>
                    <a:cubicBezTo>
                      <a:pt x="172664" y="29966"/>
                      <a:pt x="171760" y="29472"/>
                      <a:pt x="170815" y="29029"/>
                    </a:cubicBezTo>
                    <a:cubicBezTo>
                      <a:pt x="169141" y="28259"/>
                      <a:pt x="167291" y="27447"/>
                      <a:pt x="165508" y="26702"/>
                    </a:cubicBezTo>
                    <a:cubicBezTo>
                      <a:pt x="162504" y="25463"/>
                      <a:pt x="159223" y="24317"/>
                      <a:pt x="155532" y="23220"/>
                    </a:cubicBezTo>
                    <a:cubicBezTo>
                      <a:pt x="153950" y="22751"/>
                      <a:pt x="152318" y="22341"/>
                      <a:pt x="150686" y="22007"/>
                    </a:cubicBezTo>
                    <a:cubicBezTo>
                      <a:pt x="149606" y="21739"/>
                      <a:pt x="149028" y="21647"/>
                      <a:pt x="148485" y="21546"/>
                    </a:cubicBezTo>
                    <a:cubicBezTo>
                      <a:pt x="148200" y="21504"/>
                      <a:pt x="147756" y="21412"/>
                      <a:pt x="147480" y="21329"/>
                    </a:cubicBezTo>
                    <a:cubicBezTo>
                      <a:pt x="146702" y="21119"/>
                      <a:pt x="145865" y="20969"/>
                      <a:pt x="145086" y="20860"/>
                    </a:cubicBezTo>
                    <a:cubicBezTo>
                      <a:pt x="144643" y="20793"/>
                      <a:pt x="144953" y="20801"/>
                      <a:pt x="145220" y="20801"/>
                    </a:cubicBezTo>
                    <a:cubicBezTo>
                      <a:pt x="144534" y="20801"/>
                      <a:pt x="143848" y="20726"/>
                      <a:pt x="143187" y="20575"/>
                    </a:cubicBezTo>
                    <a:cubicBezTo>
                      <a:pt x="142743" y="20483"/>
                      <a:pt x="142324" y="20441"/>
                      <a:pt x="141898" y="20391"/>
                    </a:cubicBezTo>
                    <a:lnTo>
                      <a:pt x="140609" y="20216"/>
                    </a:lnTo>
                    <a:cubicBezTo>
                      <a:pt x="139805" y="20107"/>
                      <a:pt x="138935" y="20056"/>
                      <a:pt x="138064" y="19990"/>
                    </a:cubicBezTo>
                    <a:cubicBezTo>
                      <a:pt x="137797" y="19964"/>
                      <a:pt x="137529" y="19948"/>
                      <a:pt x="137269" y="19897"/>
                    </a:cubicBezTo>
                    <a:cubicBezTo>
                      <a:pt x="136960" y="19881"/>
                      <a:pt x="136658" y="19847"/>
                      <a:pt x="136374" y="19797"/>
                    </a:cubicBezTo>
                    <a:cubicBezTo>
                      <a:pt x="136206" y="19797"/>
                      <a:pt x="136022" y="19780"/>
                      <a:pt x="135838" y="19764"/>
                    </a:cubicBezTo>
                    <a:cubicBezTo>
                      <a:pt x="135520" y="19747"/>
                      <a:pt x="135202" y="19730"/>
                      <a:pt x="134901" y="19722"/>
                    </a:cubicBezTo>
                    <a:cubicBezTo>
                      <a:pt x="134725" y="19722"/>
                      <a:pt x="134089" y="19688"/>
                      <a:pt x="133913" y="19680"/>
                    </a:cubicBezTo>
                    <a:cubicBezTo>
                      <a:pt x="129276" y="19429"/>
                      <a:pt x="124731" y="19554"/>
                      <a:pt x="119015" y="20115"/>
                    </a:cubicBezTo>
                    <a:cubicBezTo>
                      <a:pt x="118789" y="20140"/>
                      <a:pt x="118572" y="20157"/>
                      <a:pt x="118346" y="20157"/>
                    </a:cubicBezTo>
                    <a:cubicBezTo>
                      <a:pt x="117425" y="20266"/>
                      <a:pt x="116521" y="20383"/>
                      <a:pt x="115651" y="20550"/>
                    </a:cubicBezTo>
                    <a:cubicBezTo>
                      <a:pt x="115358" y="20600"/>
                      <a:pt x="115073" y="20642"/>
                      <a:pt x="114780" y="20676"/>
                    </a:cubicBezTo>
                    <a:cubicBezTo>
                      <a:pt x="114604" y="20718"/>
                      <a:pt x="114428" y="20743"/>
                      <a:pt x="114253" y="20768"/>
                    </a:cubicBezTo>
                    <a:cubicBezTo>
                      <a:pt x="112437" y="21036"/>
                      <a:pt x="110687" y="21371"/>
                      <a:pt x="108880" y="21705"/>
                    </a:cubicBezTo>
                    <a:cubicBezTo>
                      <a:pt x="103724" y="22869"/>
                      <a:pt x="98928" y="24333"/>
                      <a:pt x="94040" y="26242"/>
                    </a:cubicBezTo>
                    <a:cubicBezTo>
                      <a:pt x="89328" y="28091"/>
                      <a:pt x="84758" y="30318"/>
                      <a:pt x="80507" y="32829"/>
                    </a:cubicBezTo>
                    <a:cubicBezTo>
                      <a:pt x="78908" y="33766"/>
                      <a:pt x="77360" y="34728"/>
                      <a:pt x="75870" y="35741"/>
                    </a:cubicBezTo>
                    <a:cubicBezTo>
                      <a:pt x="75602" y="35959"/>
                      <a:pt x="75326" y="36143"/>
                      <a:pt x="75058" y="36319"/>
                    </a:cubicBezTo>
                    <a:cubicBezTo>
                      <a:pt x="73936" y="37022"/>
                      <a:pt x="72806" y="37800"/>
                      <a:pt x="71677" y="38578"/>
                    </a:cubicBezTo>
                    <a:cubicBezTo>
                      <a:pt x="39989" y="61411"/>
                      <a:pt x="20463" y="101024"/>
                      <a:pt x="19601" y="144437"/>
                    </a:cubicBezTo>
                    <a:cubicBezTo>
                      <a:pt x="19450" y="149559"/>
                      <a:pt x="19601" y="154916"/>
                      <a:pt x="20028" y="160021"/>
                    </a:cubicBezTo>
                    <a:cubicBezTo>
                      <a:pt x="20153" y="161252"/>
                      <a:pt x="20296" y="162532"/>
                      <a:pt x="20438" y="163788"/>
                    </a:cubicBezTo>
                    <a:lnTo>
                      <a:pt x="20781" y="166901"/>
                    </a:lnTo>
                    <a:cubicBezTo>
                      <a:pt x="20806" y="167035"/>
                      <a:pt x="20823" y="167186"/>
                      <a:pt x="20831" y="167336"/>
                    </a:cubicBezTo>
                    <a:lnTo>
                      <a:pt x="20831" y="167336"/>
                    </a:lnTo>
                    <a:lnTo>
                      <a:pt x="21601" y="172526"/>
                    </a:lnTo>
                    <a:cubicBezTo>
                      <a:pt x="22212" y="175898"/>
                      <a:pt x="22890" y="179506"/>
                      <a:pt x="23719" y="183130"/>
                    </a:cubicBezTo>
                    <a:lnTo>
                      <a:pt x="25058" y="188336"/>
                    </a:lnTo>
                    <a:cubicBezTo>
                      <a:pt x="36449" y="228451"/>
                      <a:pt x="64094" y="259444"/>
                      <a:pt x="98953" y="271019"/>
                    </a:cubicBezTo>
                    <a:cubicBezTo>
                      <a:pt x="101774" y="271982"/>
                      <a:pt x="104578" y="272768"/>
                      <a:pt x="107381" y="273488"/>
                    </a:cubicBezTo>
                    <a:lnTo>
                      <a:pt x="107381" y="273488"/>
                    </a:lnTo>
                    <a:cubicBezTo>
                      <a:pt x="107507" y="273530"/>
                      <a:pt x="107624" y="273563"/>
                      <a:pt x="107750" y="273597"/>
                    </a:cubicBezTo>
                    <a:lnTo>
                      <a:pt x="108645" y="273789"/>
                    </a:lnTo>
                    <a:cubicBezTo>
                      <a:pt x="109423" y="273957"/>
                      <a:pt x="110210" y="274124"/>
                      <a:pt x="110989" y="274258"/>
                    </a:cubicBezTo>
                    <a:cubicBezTo>
                      <a:pt x="111374" y="274300"/>
                      <a:pt x="111742" y="274342"/>
                      <a:pt x="112085" y="274417"/>
                    </a:cubicBezTo>
                    <a:cubicBezTo>
                      <a:pt x="113382" y="274693"/>
                      <a:pt x="114696" y="274894"/>
                      <a:pt x="116002" y="275103"/>
                    </a:cubicBezTo>
                    <a:cubicBezTo>
                      <a:pt x="116102" y="275103"/>
                      <a:pt x="116195" y="275129"/>
                      <a:pt x="116287" y="275145"/>
                    </a:cubicBezTo>
                    <a:close/>
                    <a:moveTo>
                      <a:pt x="248426" y="154757"/>
                    </a:moveTo>
                    <a:lnTo>
                      <a:pt x="248501" y="154757"/>
                    </a:lnTo>
                    <a:lnTo>
                      <a:pt x="248426" y="154757"/>
                    </a:lnTo>
                    <a:close/>
                    <a:moveTo>
                      <a:pt x="237378" y="126802"/>
                    </a:moveTo>
                    <a:lnTo>
                      <a:pt x="237378" y="126819"/>
                    </a:lnTo>
                    <a:lnTo>
                      <a:pt x="237378" y="126802"/>
                    </a:lnTo>
                    <a:close/>
                    <a:moveTo>
                      <a:pt x="236775" y="121002"/>
                    </a:moveTo>
                    <a:cubicBezTo>
                      <a:pt x="236775" y="121002"/>
                      <a:pt x="236775" y="121019"/>
                      <a:pt x="236775" y="121027"/>
                    </a:cubicBezTo>
                    <a:cubicBezTo>
                      <a:pt x="236775" y="121027"/>
                      <a:pt x="236775" y="121011"/>
                      <a:pt x="236775" y="121002"/>
                    </a:cubicBezTo>
                    <a:close/>
                    <a:moveTo>
                      <a:pt x="236775" y="121002"/>
                    </a:moveTo>
                    <a:lnTo>
                      <a:pt x="236775" y="121002"/>
                    </a:lnTo>
                    <a:close/>
                    <a:moveTo>
                      <a:pt x="234867" y="113604"/>
                    </a:moveTo>
                    <a:lnTo>
                      <a:pt x="234867" y="113604"/>
                    </a:lnTo>
                    <a:cubicBezTo>
                      <a:pt x="234884" y="113670"/>
                      <a:pt x="234951" y="113938"/>
                      <a:pt x="235093" y="114315"/>
                    </a:cubicBezTo>
                    <a:cubicBezTo>
                      <a:pt x="235093" y="114248"/>
                      <a:pt x="235093" y="114181"/>
                      <a:pt x="235076" y="114097"/>
                    </a:cubicBezTo>
                    <a:cubicBezTo>
                      <a:pt x="235009" y="113938"/>
                      <a:pt x="234942" y="113771"/>
                      <a:pt x="234876" y="113604"/>
                    </a:cubicBezTo>
                    <a:close/>
                    <a:moveTo>
                      <a:pt x="242793" y="111955"/>
                    </a:moveTo>
                    <a:lnTo>
                      <a:pt x="242576" y="112172"/>
                    </a:lnTo>
                    <a:lnTo>
                      <a:pt x="244442" y="111612"/>
                    </a:lnTo>
                    <a:lnTo>
                      <a:pt x="242793" y="111955"/>
                    </a:lnTo>
                    <a:close/>
                    <a:moveTo>
                      <a:pt x="226966" y="89457"/>
                    </a:moveTo>
                    <a:cubicBezTo>
                      <a:pt x="226966" y="89457"/>
                      <a:pt x="226966" y="89457"/>
                      <a:pt x="226966" y="89474"/>
                    </a:cubicBezTo>
                    <a:cubicBezTo>
                      <a:pt x="226966" y="89474"/>
                      <a:pt x="226966" y="89474"/>
                      <a:pt x="226966" y="89457"/>
                    </a:cubicBezTo>
                    <a:close/>
                    <a:moveTo>
                      <a:pt x="224589" y="84318"/>
                    </a:moveTo>
                    <a:cubicBezTo>
                      <a:pt x="224589" y="84318"/>
                      <a:pt x="224589" y="84318"/>
                      <a:pt x="224589" y="84335"/>
                    </a:cubicBezTo>
                    <a:cubicBezTo>
                      <a:pt x="224589" y="84335"/>
                      <a:pt x="224589" y="84327"/>
                      <a:pt x="224589" y="84318"/>
                    </a:cubicBezTo>
                    <a:close/>
                    <a:moveTo>
                      <a:pt x="234105" y="82000"/>
                    </a:moveTo>
                    <a:lnTo>
                      <a:pt x="234181" y="82000"/>
                    </a:lnTo>
                    <a:lnTo>
                      <a:pt x="234105" y="82000"/>
                    </a:lnTo>
                    <a:close/>
                    <a:moveTo>
                      <a:pt x="222974" y="81314"/>
                    </a:moveTo>
                    <a:cubicBezTo>
                      <a:pt x="222974" y="81314"/>
                      <a:pt x="222974" y="81314"/>
                      <a:pt x="222974" y="81330"/>
                    </a:cubicBezTo>
                    <a:cubicBezTo>
                      <a:pt x="222974" y="81330"/>
                      <a:pt x="222974" y="81330"/>
                      <a:pt x="222974" y="81314"/>
                    </a:cubicBezTo>
                    <a:close/>
                    <a:moveTo>
                      <a:pt x="228464" y="71119"/>
                    </a:moveTo>
                    <a:lnTo>
                      <a:pt x="222112" y="74317"/>
                    </a:lnTo>
                    <a:lnTo>
                      <a:pt x="223384" y="74317"/>
                    </a:lnTo>
                    <a:cubicBezTo>
                      <a:pt x="223384" y="74317"/>
                      <a:pt x="228464" y="71119"/>
                      <a:pt x="228464" y="71119"/>
                    </a:cubicBezTo>
                    <a:close/>
                    <a:moveTo>
                      <a:pt x="229469" y="72869"/>
                    </a:moveTo>
                    <a:lnTo>
                      <a:pt x="226975" y="74275"/>
                    </a:lnTo>
                    <a:lnTo>
                      <a:pt x="227435" y="74275"/>
                    </a:lnTo>
                    <a:lnTo>
                      <a:pt x="229469" y="72869"/>
                    </a:lnTo>
                    <a:close/>
                    <a:moveTo>
                      <a:pt x="113868" y="20751"/>
                    </a:moveTo>
                    <a:lnTo>
                      <a:pt x="113868" y="20751"/>
                    </a:lnTo>
                    <a:lnTo>
                      <a:pt x="113868" y="2075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26"/>
              <p:cNvSpPr/>
              <p:nvPr/>
            </p:nvSpPr>
            <p:spPr>
              <a:xfrm>
                <a:off x="3059212" y="2419734"/>
                <a:ext cx="22416" cy="78230"/>
              </a:xfrm>
              <a:custGeom>
                <a:rect b="b" l="l" r="r" t="t"/>
                <a:pathLst>
                  <a:path extrusionOk="0" h="78230" w="22416">
                    <a:moveTo>
                      <a:pt x="22416" y="0"/>
                    </a:moveTo>
                    <a:cubicBezTo>
                      <a:pt x="19888" y="5884"/>
                      <a:pt x="17093" y="11902"/>
                      <a:pt x="13988" y="17911"/>
                    </a:cubicBezTo>
                    <a:cubicBezTo>
                      <a:pt x="-6241" y="57081"/>
                      <a:pt x="1425" y="78231"/>
                      <a:pt x="1425" y="78231"/>
                    </a:cubicBezTo>
                  </a:path>
                </a:pathLst>
              </a:custGeom>
              <a:solidFill>
                <a:srgbClr val="FCD8C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26"/>
              <p:cNvSpPr/>
              <p:nvPr/>
            </p:nvSpPr>
            <p:spPr>
              <a:xfrm>
                <a:off x="3049388" y="2409942"/>
                <a:ext cx="42028" cy="97723"/>
              </a:xfrm>
              <a:custGeom>
                <a:rect b="b" l="l" r="r" t="t"/>
                <a:pathLst>
                  <a:path extrusionOk="0" h="97723" w="42028">
                    <a:moveTo>
                      <a:pt x="11157" y="97724"/>
                    </a:moveTo>
                    <a:cubicBezTo>
                      <a:pt x="7182" y="97724"/>
                      <a:pt x="3474" y="95305"/>
                      <a:pt x="2043" y="91354"/>
                    </a:cubicBezTo>
                    <a:cubicBezTo>
                      <a:pt x="1105" y="88777"/>
                      <a:pt x="-6461" y="64973"/>
                      <a:pt x="15108" y="23209"/>
                    </a:cubicBezTo>
                    <a:cubicBezTo>
                      <a:pt x="17954" y="17710"/>
                      <a:pt x="20682" y="11902"/>
                      <a:pt x="23235" y="5943"/>
                    </a:cubicBezTo>
                    <a:cubicBezTo>
                      <a:pt x="25361" y="971"/>
                      <a:pt x="31102" y="-1331"/>
                      <a:pt x="36082" y="787"/>
                    </a:cubicBezTo>
                    <a:cubicBezTo>
                      <a:pt x="41054" y="2913"/>
                      <a:pt x="43364" y="8671"/>
                      <a:pt x="41238" y="13634"/>
                    </a:cubicBezTo>
                    <a:cubicBezTo>
                      <a:pt x="38501" y="20037"/>
                      <a:pt x="35563" y="26281"/>
                      <a:pt x="32500" y="32190"/>
                    </a:cubicBezTo>
                    <a:cubicBezTo>
                      <a:pt x="14924" y="66229"/>
                      <a:pt x="20456" y="84684"/>
                      <a:pt x="20514" y="84860"/>
                    </a:cubicBezTo>
                    <a:cubicBezTo>
                      <a:pt x="22130" y="89940"/>
                      <a:pt x="19401" y="95472"/>
                      <a:pt x="14363" y="97180"/>
                    </a:cubicBezTo>
                    <a:cubicBezTo>
                      <a:pt x="13300" y="97548"/>
                      <a:pt x="12212" y="97715"/>
                      <a:pt x="11149" y="97715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26"/>
              <p:cNvSpPr/>
              <p:nvPr/>
            </p:nvSpPr>
            <p:spPr>
              <a:xfrm>
                <a:off x="2292340" y="2384241"/>
                <a:ext cx="99683" cy="77023"/>
              </a:xfrm>
              <a:custGeom>
                <a:rect b="b" l="l" r="r" t="t"/>
                <a:pathLst>
                  <a:path extrusionOk="0" h="77023" w="99683">
                    <a:moveTo>
                      <a:pt x="98328" y="77023"/>
                    </a:moveTo>
                    <a:cubicBezTo>
                      <a:pt x="98328" y="77023"/>
                      <a:pt x="-10201" y="8803"/>
                      <a:pt x="780" y="1228"/>
                    </a:cubicBezTo>
                    <a:cubicBezTo>
                      <a:pt x="11761" y="-6346"/>
                      <a:pt x="99684" y="23592"/>
                      <a:pt x="99684" y="23592"/>
                    </a:cubicBezTo>
                    <a:lnTo>
                      <a:pt x="98328" y="770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26"/>
              <p:cNvSpPr/>
              <p:nvPr/>
            </p:nvSpPr>
            <p:spPr>
              <a:xfrm>
                <a:off x="2282546" y="2374658"/>
                <a:ext cx="119272" cy="96398"/>
              </a:xfrm>
              <a:custGeom>
                <a:rect b="b" l="l" r="r" t="t"/>
                <a:pathLst>
                  <a:path extrusionOk="0" h="96398" w="119272">
                    <a:moveTo>
                      <a:pt x="108121" y="96399"/>
                    </a:moveTo>
                    <a:cubicBezTo>
                      <a:pt x="106305" y="96399"/>
                      <a:pt x="104497" y="95896"/>
                      <a:pt x="102915" y="94900"/>
                    </a:cubicBezTo>
                    <a:cubicBezTo>
                      <a:pt x="379" y="30446"/>
                      <a:pt x="112" y="17917"/>
                      <a:pt x="3" y="12569"/>
                    </a:cubicBezTo>
                    <a:cubicBezTo>
                      <a:pt x="-81" y="8585"/>
                      <a:pt x="1744" y="5003"/>
                      <a:pt x="5016" y="2743"/>
                    </a:cubicBezTo>
                    <a:cubicBezTo>
                      <a:pt x="8741" y="182"/>
                      <a:pt x="20090" y="-7610"/>
                      <a:pt x="112641" y="23901"/>
                    </a:cubicBezTo>
                    <a:cubicBezTo>
                      <a:pt x="116692" y="25282"/>
                      <a:pt x="119379" y="29140"/>
                      <a:pt x="119270" y="33417"/>
                    </a:cubicBezTo>
                    <a:lnTo>
                      <a:pt x="117914" y="86849"/>
                    </a:lnTo>
                    <a:cubicBezTo>
                      <a:pt x="117822" y="90364"/>
                      <a:pt x="115847" y="93570"/>
                      <a:pt x="112750" y="95235"/>
                    </a:cubicBezTo>
                    <a:cubicBezTo>
                      <a:pt x="111302" y="96014"/>
                      <a:pt x="109712" y="96399"/>
                      <a:pt x="108121" y="96399"/>
                    </a:cubicBezTo>
                    <a:close/>
                    <a:moveTo>
                      <a:pt x="30468" y="20947"/>
                    </a:moveTo>
                    <a:cubicBezTo>
                      <a:pt x="45299" y="33083"/>
                      <a:pt x="72132" y="51780"/>
                      <a:pt x="98781" y="69030"/>
                    </a:cubicBezTo>
                    <a:lnTo>
                      <a:pt x="99509" y="40163"/>
                    </a:lnTo>
                    <a:cubicBezTo>
                      <a:pt x="74701" y="31953"/>
                      <a:pt x="47525" y="24244"/>
                      <a:pt x="30477" y="2094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" name="Google Shape;295;p26"/>
              <p:cNvSpPr/>
              <p:nvPr/>
            </p:nvSpPr>
            <p:spPr>
              <a:xfrm>
                <a:off x="3044766" y="2458601"/>
                <a:ext cx="28479" cy="216154"/>
              </a:xfrm>
              <a:custGeom>
                <a:rect b="b" l="l" r="r" t="t"/>
                <a:pathLst>
                  <a:path extrusionOk="0" h="216154" w="28479">
                    <a:moveTo>
                      <a:pt x="17528" y="216155"/>
                    </a:moveTo>
                    <a:cubicBezTo>
                      <a:pt x="13218" y="216155"/>
                      <a:pt x="9276" y="213284"/>
                      <a:pt x="8087" y="208932"/>
                    </a:cubicBezTo>
                    <a:cubicBezTo>
                      <a:pt x="-173" y="178550"/>
                      <a:pt x="-5337" y="96185"/>
                      <a:pt x="9025" y="8221"/>
                    </a:cubicBezTo>
                    <a:cubicBezTo>
                      <a:pt x="9895" y="2881"/>
                      <a:pt x="14959" y="-760"/>
                      <a:pt x="20265" y="135"/>
                    </a:cubicBezTo>
                    <a:cubicBezTo>
                      <a:pt x="25605" y="1006"/>
                      <a:pt x="29221" y="6044"/>
                      <a:pt x="28350" y="11376"/>
                    </a:cubicBezTo>
                    <a:cubicBezTo>
                      <a:pt x="14616" y="95524"/>
                      <a:pt x="19420" y="175947"/>
                      <a:pt x="26986" y="203793"/>
                    </a:cubicBezTo>
                    <a:cubicBezTo>
                      <a:pt x="28409" y="209007"/>
                      <a:pt x="25329" y="214397"/>
                      <a:pt x="20106" y="215812"/>
                    </a:cubicBezTo>
                    <a:cubicBezTo>
                      <a:pt x="19244" y="216046"/>
                      <a:pt x="18374" y="216155"/>
                      <a:pt x="17528" y="216155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" name="Google Shape;296;p26"/>
              <p:cNvSpPr/>
              <p:nvPr/>
            </p:nvSpPr>
            <p:spPr>
              <a:xfrm>
                <a:off x="2696930" y="2003809"/>
                <a:ext cx="81722" cy="51136"/>
              </a:xfrm>
              <a:custGeom>
                <a:rect b="b" l="l" r="r" t="t"/>
                <a:pathLst>
                  <a:path extrusionOk="0" h="51136" w="81722">
                    <a:moveTo>
                      <a:pt x="71918" y="51128"/>
                    </a:moveTo>
                    <a:cubicBezTo>
                      <a:pt x="69834" y="51128"/>
                      <a:pt x="67750" y="50467"/>
                      <a:pt x="65968" y="49111"/>
                    </a:cubicBezTo>
                    <a:cubicBezTo>
                      <a:pt x="49480" y="36464"/>
                      <a:pt x="30204" y="27911"/>
                      <a:pt x="6351" y="18963"/>
                    </a:cubicBezTo>
                    <a:cubicBezTo>
                      <a:pt x="1296" y="17064"/>
                      <a:pt x="-1274" y="11422"/>
                      <a:pt x="626" y="6359"/>
                    </a:cubicBezTo>
                    <a:cubicBezTo>
                      <a:pt x="2518" y="1295"/>
                      <a:pt x="8134" y="-1283"/>
                      <a:pt x="13231" y="634"/>
                    </a:cubicBezTo>
                    <a:cubicBezTo>
                      <a:pt x="35285" y="8903"/>
                      <a:pt x="58385" y="18620"/>
                      <a:pt x="77886" y="33568"/>
                    </a:cubicBezTo>
                    <a:cubicBezTo>
                      <a:pt x="82180" y="36858"/>
                      <a:pt x="82991" y="43009"/>
                      <a:pt x="79702" y="47303"/>
                    </a:cubicBezTo>
                    <a:cubicBezTo>
                      <a:pt x="77777" y="49814"/>
                      <a:pt x="74865" y="51136"/>
                      <a:pt x="71927" y="5113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26"/>
              <p:cNvSpPr/>
              <p:nvPr/>
            </p:nvSpPr>
            <p:spPr>
              <a:xfrm>
                <a:off x="3052558" y="2446455"/>
                <a:ext cx="56301" cy="56439"/>
              </a:xfrm>
              <a:custGeom>
                <a:rect b="b" l="l" r="r" t="t"/>
                <a:pathLst>
                  <a:path extrusionOk="0" h="56439" w="56301">
                    <a:moveTo>
                      <a:pt x="9804" y="56439"/>
                    </a:moveTo>
                    <a:cubicBezTo>
                      <a:pt x="6657" y="56439"/>
                      <a:pt x="3560" y="54924"/>
                      <a:pt x="1669" y="52121"/>
                    </a:cubicBezTo>
                    <a:cubicBezTo>
                      <a:pt x="-1352" y="47634"/>
                      <a:pt x="-156" y="41550"/>
                      <a:pt x="4322" y="38528"/>
                    </a:cubicBezTo>
                    <a:cubicBezTo>
                      <a:pt x="19078" y="28602"/>
                      <a:pt x="24459" y="21823"/>
                      <a:pt x="35172" y="8322"/>
                    </a:cubicBezTo>
                    <a:lnTo>
                      <a:pt x="38863" y="3677"/>
                    </a:lnTo>
                    <a:cubicBezTo>
                      <a:pt x="42245" y="-549"/>
                      <a:pt x="48396" y="-1227"/>
                      <a:pt x="52623" y="2137"/>
                    </a:cubicBezTo>
                    <a:cubicBezTo>
                      <a:pt x="56841" y="5519"/>
                      <a:pt x="57536" y="11679"/>
                      <a:pt x="54163" y="15897"/>
                    </a:cubicBezTo>
                    <a:lnTo>
                      <a:pt x="50506" y="20492"/>
                    </a:lnTo>
                    <a:cubicBezTo>
                      <a:pt x="39290" y="34611"/>
                      <a:pt x="32519" y="43140"/>
                      <a:pt x="15261" y="54765"/>
                    </a:cubicBezTo>
                    <a:cubicBezTo>
                      <a:pt x="13587" y="55887"/>
                      <a:pt x="11679" y="56431"/>
                      <a:pt x="9796" y="5643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26"/>
              <p:cNvSpPr/>
              <p:nvPr/>
            </p:nvSpPr>
            <p:spPr>
              <a:xfrm>
                <a:off x="2489910" y="2249216"/>
                <a:ext cx="99428" cy="71572"/>
              </a:xfrm>
              <a:custGeom>
                <a:rect b="b" l="l" r="r" t="t"/>
                <a:pathLst>
                  <a:path extrusionOk="0" h="71572" w="99428">
                    <a:moveTo>
                      <a:pt x="89618" y="71565"/>
                    </a:moveTo>
                    <a:cubicBezTo>
                      <a:pt x="88329" y="71565"/>
                      <a:pt x="86998" y="71305"/>
                      <a:pt x="85743" y="70761"/>
                    </a:cubicBezTo>
                    <a:cubicBezTo>
                      <a:pt x="49921" y="55252"/>
                      <a:pt x="22761" y="37525"/>
                      <a:pt x="2716" y="16560"/>
                    </a:cubicBezTo>
                    <a:cubicBezTo>
                      <a:pt x="-1025" y="12651"/>
                      <a:pt x="-883" y="6449"/>
                      <a:pt x="3026" y="2716"/>
                    </a:cubicBezTo>
                    <a:cubicBezTo>
                      <a:pt x="6926" y="-1017"/>
                      <a:pt x="13136" y="-891"/>
                      <a:pt x="16869" y="3026"/>
                    </a:cubicBezTo>
                    <a:cubicBezTo>
                      <a:pt x="35073" y="22075"/>
                      <a:pt x="60149" y="38354"/>
                      <a:pt x="93518" y="52791"/>
                    </a:cubicBezTo>
                    <a:cubicBezTo>
                      <a:pt x="98481" y="54943"/>
                      <a:pt x="100766" y="60709"/>
                      <a:pt x="98624" y="65664"/>
                    </a:cubicBezTo>
                    <a:cubicBezTo>
                      <a:pt x="97025" y="69363"/>
                      <a:pt x="93418" y="71573"/>
                      <a:pt x="89626" y="7157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26"/>
              <p:cNvSpPr/>
              <p:nvPr/>
            </p:nvSpPr>
            <p:spPr>
              <a:xfrm>
                <a:off x="2499595" y="2204834"/>
                <a:ext cx="45723" cy="43950"/>
              </a:xfrm>
              <a:custGeom>
                <a:rect b="b" l="l" r="r" t="t"/>
                <a:pathLst>
                  <a:path extrusionOk="0" h="43950" w="45723">
                    <a:moveTo>
                      <a:pt x="35917" y="43943"/>
                    </a:moveTo>
                    <a:cubicBezTo>
                      <a:pt x="33959" y="43943"/>
                      <a:pt x="31983" y="43365"/>
                      <a:pt x="30268" y="42135"/>
                    </a:cubicBezTo>
                    <a:cubicBezTo>
                      <a:pt x="19061" y="34192"/>
                      <a:pt x="9586" y="25354"/>
                      <a:pt x="2096" y="15846"/>
                    </a:cubicBezTo>
                    <a:cubicBezTo>
                      <a:pt x="-1244" y="11602"/>
                      <a:pt x="-516" y="5442"/>
                      <a:pt x="3736" y="2095"/>
                    </a:cubicBezTo>
                    <a:cubicBezTo>
                      <a:pt x="7996" y="-1237"/>
                      <a:pt x="14139" y="-525"/>
                      <a:pt x="17487" y="3735"/>
                    </a:cubicBezTo>
                    <a:cubicBezTo>
                      <a:pt x="23806" y="11770"/>
                      <a:pt x="31925" y="19319"/>
                      <a:pt x="41592" y="26174"/>
                    </a:cubicBezTo>
                    <a:cubicBezTo>
                      <a:pt x="46002" y="29304"/>
                      <a:pt x="47049" y="35406"/>
                      <a:pt x="43918" y="39816"/>
                    </a:cubicBezTo>
                    <a:cubicBezTo>
                      <a:pt x="42010" y="42511"/>
                      <a:pt x="38989" y="43951"/>
                      <a:pt x="35925" y="439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26"/>
              <p:cNvSpPr/>
              <p:nvPr/>
            </p:nvSpPr>
            <p:spPr>
              <a:xfrm>
                <a:off x="2853034" y="2133433"/>
                <a:ext cx="94541" cy="42226"/>
              </a:xfrm>
              <a:custGeom>
                <a:rect b="b" l="l" r="r" t="t"/>
                <a:pathLst>
                  <a:path extrusionOk="0" h="42226" w="94541">
                    <a:moveTo>
                      <a:pt x="59737" y="42227"/>
                    </a:moveTo>
                    <a:cubicBezTo>
                      <a:pt x="38905" y="42227"/>
                      <a:pt x="18015" y="33204"/>
                      <a:pt x="2581" y="16406"/>
                    </a:cubicBezTo>
                    <a:cubicBezTo>
                      <a:pt x="-1076" y="12423"/>
                      <a:pt x="-817" y="6229"/>
                      <a:pt x="3167" y="2571"/>
                    </a:cubicBezTo>
                    <a:cubicBezTo>
                      <a:pt x="7143" y="-1061"/>
                      <a:pt x="13336" y="-827"/>
                      <a:pt x="17002" y="3157"/>
                    </a:cubicBezTo>
                    <a:cubicBezTo>
                      <a:pt x="34034" y="21696"/>
                      <a:pt x="59629" y="27722"/>
                      <a:pt x="80703" y="18147"/>
                    </a:cubicBezTo>
                    <a:cubicBezTo>
                      <a:pt x="85625" y="15913"/>
                      <a:pt x="91433" y="18089"/>
                      <a:pt x="93659" y="23010"/>
                    </a:cubicBezTo>
                    <a:cubicBezTo>
                      <a:pt x="95902" y="27931"/>
                      <a:pt x="93718" y="33731"/>
                      <a:pt x="88797" y="35966"/>
                    </a:cubicBezTo>
                    <a:cubicBezTo>
                      <a:pt x="79515" y="40184"/>
                      <a:pt x="69630" y="42227"/>
                      <a:pt x="59729" y="4222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1" name="Google Shape;301;p26"/>
              <p:cNvSpPr/>
              <p:nvPr/>
            </p:nvSpPr>
            <p:spPr>
              <a:xfrm>
                <a:off x="2390018" y="2261168"/>
                <a:ext cx="794483" cy="462891"/>
              </a:xfrm>
              <a:custGeom>
                <a:rect b="b" l="l" r="r" t="t"/>
                <a:pathLst>
                  <a:path extrusionOk="0" h="462891" w="794483">
                    <a:moveTo>
                      <a:pt x="2148" y="141652"/>
                    </a:moveTo>
                    <a:cubicBezTo>
                      <a:pt x="399" y="209052"/>
                      <a:pt x="-3518" y="318886"/>
                      <a:pt x="7304" y="345209"/>
                    </a:cubicBezTo>
                    <a:cubicBezTo>
                      <a:pt x="47545" y="442865"/>
                      <a:pt x="90464" y="507244"/>
                      <a:pt x="376211" y="425841"/>
                    </a:cubicBezTo>
                    <a:cubicBezTo>
                      <a:pt x="502207" y="390028"/>
                      <a:pt x="667431" y="301352"/>
                      <a:pt x="697880" y="283759"/>
                    </a:cubicBezTo>
                    <a:cubicBezTo>
                      <a:pt x="767791" y="243535"/>
                      <a:pt x="795972" y="170418"/>
                      <a:pt x="794423" y="126519"/>
                    </a:cubicBezTo>
                    <a:cubicBezTo>
                      <a:pt x="793812" y="107537"/>
                      <a:pt x="761254" y="107520"/>
                      <a:pt x="735853" y="105369"/>
                    </a:cubicBezTo>
                    <a:cubicBezTo>
                      <a:pt x="723583" y="104365"/>
                      <a:pt x="718904" y="85358"/>
                      <a:pt x="711229" y="73431"/>
                    </a:cubicBezTo>
                    <a:cubicBezTo>
                      <a:pt x="711279" y="73280"/>
                      <a:pt x="712208" y="72778"/>
                      <a:pt x="713857" y="72117"/>
                    </a:cubicBezTo>
                    <a:cubicBezTo>
                      <a:pt x="713857" y="72117"/>
                      <a:pt x="713882" y="72042"/>
                      <a:pt x="714083" y="71950"/>
                    </a:cubicBezTo>
                    <a:cubicBezTo>
                      <a:pt x="714384" y="71807"/>
                      <a:pt x="714786" y="71615"/>
                      <a:pt x="715180" y="71422"/>
                    </a:cubicBezTo>
                    <a:cubicBezTo>
                      <a:pt x="715682" y="71180"/>
                      <a:pt x="716209" y="70870"/>
                      <a:pt x="716778" y="70661"/>
                    </a:cubicBezTo>
                    <a:lnTo>
                      <a:pt x="720578" y="68844"/>
                    </a:lnTo>
                    <a:cubicBezTo>
                      <a:pt x="721273" y="68510"/>
                      <a:pt x="722076" y="68125"/>
                      <a:pt x="722779" y="67790"/>
                    </a:cubicBezTo>
                    <a:cubicBezTo>
                      <a:pt x="724102" y="67095"/>
                      <a:pt x="725625" y="66300"/>
                      <a:pt x="727223" y="65538"/>
                    </a:cubicBezTo>
                    <a:cubicBezTo>
                      <a:pt x="730320" y="64057"/>
                      <a:pt x="734271" y="62040"/>
                      <a:pt x="738648" y="59521"/>
                    </a:cubicBezTo>
                    <a:cubicBezTo>
                      <a:pt x="755605" y="50055"/>
                      <a:pt x="775407" y="36521"/>
                      <a:pt x="778646" y="22870"/>
                    </a:cubicBezTo>
                    <a:cubicBezTo>
                      <a:pt x="779098" y="20870"/>
                      <a:pt x="779157" y="18819"/>
                      <a:pt x="778847" y="16878"/>
                    </a:cubicBezTo>
                    <a:cubicBezTo>
                      <a:pt x="778420" y="14074"/>
                      <a:pt x="777081" y="11270"/>
                      <a:pt x="774805" y="8558"/>
                    </a:cubicBezTo>
                    <a:cubicBezTo>
                      <a:pt x="750918" y="-20041"/>
                      <a:pt x="664234" y="32202"/>
                      <a:pt x="664234" y="32202"/>
                    </a:cubicBezTo>
                    <a:cubicBezTo>
                      <a:pt x="664234" y="32202"/>
                      <a:pt x="651127" y="23431"/>
                      <a:pt x="625198" y="37626"/>
                    </a:cubicBezTo>
                    <a:cubicBezTo>
                      <a:pt x="604919" y="48749"/>
                      <a:pt x="599980" y="57554"/>
                      <a:pt x="598876" y="61655"/>
                    </a:cubicBezTo>
                    <a:cubicBezTo>
                      <a:pt x="596114" y="61010"/>
                      <a:pt x="590322" y="60467"/>
                      <a:pt x="578856" y="60249"/>
                    </a:cubicBezTo>
                    <a:cubicBezTo>
                      <a:pt x="546566" y="59496"/>
                      <a:pt x="521432" y="102047"/>
                      <a:pt x="521432" y="102047"/>
                    </a:cubicBezTo>
                    <a:lnTo>
                      <a:pt x="289644" y="196247"/>
                    </a:lnTo>
                    <a:cubicBezTo>
                      <a:pt x="289644" y="196247"/>
                      <a:pt x="172947" y="191074"/>
                      <a:pt x="137945" y="185048"/>
                    </a:cubicBezTo>
                    <a:cubicBezTo>
                      <a:pt x="137794" y="184998"/>
                      <a:pt x="137627" y="185015"/>
                      <a:pt x="137476" y="184964"/>
                    </a:cubicBezTo>
                    <a:cubicBezTo>
                      <a:pt x="105320" y="179357"/>
                      <a:pt x="70678" y="170887"/>
                      <a:pt x="34346" y="154750"/>
                    </a:cubicBezTo>
                    <a:cubicBezTo>
                      <a:pt x="33777" y="154465"/>
                      <a:pt x="33191" y="154256"/>
                      <a:pt x="32622" y="153980"/>
                    </a:cubicBezTo>
                    <a:cubicBezTo>
                      <a:pt x="21951" y="149142"/>
                      <a:pt x="11765" y="145050"/>
                      <a:pt x="2165" y="141668"/>
                    </a:cubicBezTo>
                    <a:close/>
                  </a:path>
                </a:pathLst>
              </a:custGeom>
              <a:solidFill>
                <a:srgbClr val="915A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" name="Google Shape;302;p26"/>
              <p:cNvSpPr/>
              <p:nvPr/>
            </p:nvSpPr>
            <p:spPr>
              <a:xfrm>
                <a:off x="2380239" y="2251369"/>
                <a:ext cx="814038" cy="482518"/>
              </a:xfrm>
              <a:custGeom>
                <a:rect b="b" l="l" r="r" t="t"/>
                <a:pathLst>
                  <a:path extrusionOk="0" h="482518" w="814038">
                    <a:moveTo>
                      <a:pt x="178834" y="482518"/>
                    </a:moveTo>
                    <a:cubicBezTo>
                      <a:pt x="70188" y="482518"/>
                      <a:pt x="37588" y="430468"/>
                      <a:pt x="8027" y="358732"/>
                    </a:cubicBezTo>
                    <a:cubicBezTo>
                      <a:pt x="-1958" y="334435"/>
                      <a:pt x="-736" y="257552"/>
                      <a:pt x="1716" y="167051"/>
                    </a:cubicBezTo>
                    <a:lnTo>
                      <a:pt x="2135" y="151183"/>
                    </a:lnTo>
                    <a:cubicBezTo>
                      <a:pt x="2218" y="148044"/>
                      <a:pt x="3792" y="145148"/>
                      <a:pt x="6370" y="143374"/>
                    </a:cubicBezTo>
                    <a:cubicBezTo>
                      <a:pt x="8956" y="141591"/>
                      <a:pt x="12220" y="141164"/>
                      <a:pt x="15183" y="142202"/>
                    </a:cubicBezTo>
                    <a:cubicBezTo>
                      <a:pt x="25360" y="145801"/>
                      <a:pt x="35881" y="150044"/>
                      <a:pt x="46426" y="154832"/>
                    </a:cubicBezTo>
                    <a:cubicBezTo>
                      <a:pt x="47540" y="155326"/>
                      <a:pt x="48017" y="155535"/>
                      <a:pt x="48477" y="155769"/>
                    </a:cubicBezTo>
                    <a:cubicBezTo>
                      <a:pt x="78273" y="168985"/>
                      <a:pt x="110312" y="178367"/>
                      <a:pt x="148896" y="185096"/>
                    </a:cubicBezTo>
                    <a:cubicBezTo>
                      <a:pt x="149046" y="185121"/>
                      <a:pt x="149205" y="185138"/>
                      <a:pt x="149364" y="185172"/>
                    </a:cubicBezTo>
                    <a:lnTo>
                      <a:pt x="149364" y="185172"/>
                    </a:lnTo>
                    <a:cubicBezTo>
                      <a:pt x="180784" y="190578"/>
                      <a:pt x="281721" y="195399"/>
                      <a:pt x="297699" y="196144"/>
                    </a:cubicBezTo>
                    <a:lnTo>
                      <a:pt x="524582" y="103936"/>
                    </a:lnTo>
                    <a:cubicBezTo>
                      <a:pt x="531403" y="93533"/>
                      <a:pt x="556244" y="59410"/>
                      <a:pt x="588835" y="60230"/>
                    </a:cubicBezTo>
                    <a:cubicBezTo>
                      <a:pt x="595154" y="60356"/>
                      <a:pt x="599674" y="60573"/>
                      <a:pt x="602963" y="60833"/>
                    </a:cubicBezTo>
                    <a:cubicBezTo>
                      <a:pt x="607977" y="53409"/>
                      <a:pt x="617099" y="46035"/>
                      <a:pt x="630248" y="38829"/>
                    </a:cubicBezTo>
                    <a:cubicBezTo>
                      <a:pt x="650954" y="27497"/>
                      <a:pt x="665493" y="28760"/>
                      <a:pt x="673201" y="31087"/>
                    </a:cubicBezTo>
                    <a:cubicBezTo>
                      <a:pt x="695648" y="18106"/>
                      <a:pt x="766204" y="-18955"/>
                      <a:pt x="792083" y="12071"/>
                    </a:cubicBezTo>
                    <a:cubicBezTo>
                      <a:pt x="795498" y="16122"/>
                      <a:pt x="797598" y="20558"/>
                      <a:pt x="798293" y="25203"/>
                    </a:cubicBezTo>
                    <a:cubicBezTo>
                      <a:pt x="798896" y="28183"/>
                      <a:pt x="798778" y="31799"/>
                      <a:pt x="797874" y="35188"/>
                    </a:cubicBezTo>
                    <a:cubicBezTo>
                      <a:pt x="795029" y="48839"/>
                      <a:pt x="779913" y="63402"/>
                      <a:pt x="753072" y="77915"/>
                    </a:cubicBezTo>
                    <a:cubicBezTo>
                      <a:pt x="749373" y="80058"/>
                      <a:pt x="745297" y="82200"/>
                      <a:pt x="741221" y="84150"/>
                    </a:cubicBezTo>
                    <a:cubicBezTo>
                      <a:pt x="740041" y="84720"/>
                      <a:pt x="738902" y="85297"/>
                      <a:pt x="737881" y="85833"/>
                    </a:cubicBezTo>
                    <a:cubicBezTo>
                      <a:pt x="742719" y="93173"/>
                      <a:pt x="748033" y="101149"/>
                      <a:pt x="751122" y="105778"/>
                    </a:cubicBezTo>
                    <a:cubicBezTo>
                      <a:pt x="752394" y="105870"/>
                      <a:pt x="753675" y="105970"/>
                      <a:pt x="754972" y="106062"/>
                    </a:cubicBezTo>
                    <a:cubicBezTo>
                      <a:pt x="780893" y="107945"/>
                      <a:pt x="813149" y="110289"/>
                      <a:pt x="813978" y="135992"/>
                    </a:cubicBezTo>
                    <a:cubicBezTo>
                      <a:pt x="815476" y="178392"/>
                      <a:pt x="789697" y="257636"/>
                      <a:pt x="712530" y="302028"/>
                    </a:cubicBezTo>
                    <a:cubicBezTo>
                      <a:pt x="675862" y="323220"/>
                      <a:pt x="513383" y="409586"/>
                      <a:pt x="388651" y="445039"/>
                    </a:cubicBezTo>
                    <a:cubicBezTo>
                      <a:pt x="297096" y="471128"/>
                      <a:pt x="229645" y="482510"/>
                      <a:pt x="178825" y="482510"/>
                    </a:cubicBezTo>
                    <a:close/>
                    <a:moveTo>
                      <a:pt x="21359" y="165436"/>
                    </a:moveTo>
                    <a:lnTo>
                      <a:pt x="21301" y="167595"/>
                    </a:lnTo>
                    <a:cubicBezTo>
                      <a:pt x="19660" y="227907"/>
                      <a:pt x="16924" y="328861"/>
                      <a:pt x="26147" y="351283"/>
                    </a:cubicBezTo>
                    <a:cubicBezTo>
                      <a:pt x="61115" y="436134"/>
                      <a:pt x="91346" y="509410"/>
                      <a:pt x="383311" y="426216"/>
                    </a:cubicBezTo>
                    <a:cubicBezTo>
                      <a:pt x="506110" y="391315"/>
                      <a:pt x="666530" y="306004"/>
                      <a:pt x="702771" y="285080"/>
                    </a:cubicBezTo>
                    <a:cubicBezTo>
                      <a:pt x="771962" y="245265"/>
                      <a:pt x="795707" y="172918"/>
                      <a:pt x="794426" y="136661"/>
                    </a:cubicBezTo>
                    <a:cubicBezTo>
                      <a:pt x="794167" y="128551"/>
                      <a:pt x="769736" y="126777"/>
                      <a:pt x="753566" y="125597"/>
                    </a:cubicBezTo>
                    <a:cubicBezTo>
                      <a:pt x="750595" y="125379"/>
                      <a:pt x="747657" y="125170"/>
                      <a:pt x="744811" y="124927"/>
                    </a:cubicBezTo>
                    <a:cubicBezTo>
                      <a:pt x="741848" y="124684"/>
                      <a:pt x="739162" y="123103"/>
                      <a:pt x="737505" y="120625"/>
                    </a:cubicBezTo>
                    <a:cubicBezTo>
                      <a:pt x="737505" y="120625"/>
                      <a:pt x="723067" y="99099"/>
                      <a:pt x="715409" y="87230"/>
                    </a:cubicBezTo>
                    <a:cubicBezTo>
                      <a:pt x="713693" y="84569"/>
                      <a:pt x="713375" y="81230"/>
                      <a:pt x="714555" y="78292"/>
                    </a:cubicBezTo>
                    <a:cubicBezTo>
                      <a:pt x="715442" y="76065"/>
                      <a:pt x="717351" y="74065"/>
                      <a:pt x="719493" y="72994"/>
                    </a:cubicBezTo>
                    <a:cubicBezTo>
                      <a:pt x="719493" y="72994"/>
                      <a:pt x="719895" y="72801"/>
                      <a:pt x="720163" y="72684"/>
                    </a:cubicBezTo>
                    <a:cubicBezTo>
                      <a:pt x="720941" y="72207"/>
                      <a:pt x="721703" y="71855"/>
                      <a:pt x="722431" y="71571"/>
                    </a:cubicBezTo>
                    <a:cubicBezTo>
                      <a:pt x="722975" y="71286"/>
                      <a:pt x="723544" y="71010"/>
                      <a:pt x="724155" y="70751"/>
                    </a:cubicBezTo>
                    <a:cubicBezTo>
                      <a:pt x="724808" y="70408"/>
                      <a:pt x="725486" y="70081"/>
                      <a:pt x="726155" y="69797"/>
                    </a:cubicBezTo>
                    <a:cubicBezTo>
                      <a:pt x="726892" y="69403"/>
                      <a:pt x="727620" y="69052"/>
                      <a:pt x="728407" y="68725"/>
                    </a:cubicBezTo>
                    <a:cubicBezTo>
                      <a:pt x="729729" y="68031"/>
                      <a:pt x="731227" y="67261"/>
                      <a:pt x="732801" y="66516"/>
                    </a:cubicBezTo>
                    <a:cubicBezTo>
                      <a:pt x="735713" y="65126"/>
                      <a:pt x="739429" y="63226"/>
                      <a:pt x="743547" y="60850"/>
                    </a:cubicBezTo>
                    <a:cubicBezTo>
                      <a:pt x="773904" y="44428"/>
                      <a:pt x="778248" y="33606"/>
                      <a:pt x="778859" y="30677"/>
                    </a:cubicBezTo>
                    <a:cubicBezTo>
                      <a:pt x="779118" y="29648"/>
                      <a:pt x="779143" y="29104"/>
                      <a:pt x="779035" y="28585"/>
                    </a:cubicBezTo>
                    <a:cubicBezTo>
                      <a:pt x="778809" y="27128"/>
                      <a:pt x="778172" y="25931"/>
                      <a:pt x="777109" y="24676"/>
                    </a:cubicBezTo>
                    <a:cubicBezTo>
                      <a:pt x="764471" y="9502"/>
                      <a:pt x="711132" y="31070"/>
                      <a:pt x="679085" y="50396"/>
                    </a:cubicBezTo>
                    <a:cubicBezTo>
                      <a:pt x="675821" y="52363"/>
                      <a:pt x="671728" y="52254"/>
                      <a:pt x="668581" y="50153"/>
                    </a:cubicBezTo>
                    <a:cubicBezTo>
                      <a:pt x="668581" y="50153"/>
                      <a:pt x="668581" y="50153"/>
                      <a:pt x="668581" y="50153"/>
                    </a:cubicBezTo>
                    <a:cubicBezTo>
                      <a:pt x="668522" y="50153"/>
                      <a:pt x="658939" y="45483"/>
                      <a:pt x="639697" y="56029"/>
                    </a:cubicBezTo>
                    <a:cubicBezTo>
                      <a:pt x="620297" y="66658"/>
                      <a:pt x="618196" y="73730"/>
                      <a:pt x="618121" y="74023"/>
                    </a:cubicBezTo>
                    <a:cubicBezTo>
                      <a:pt x="616740" y="79120"/>
                      <a:pt x="611584" y="82167"/>
                      <a:pt x="606445" y="81004"/>
                    </a:cubicBezTo>
                    <a:cubicBezTo>
                      <a:pt x="605298" y="80736"/>
                      <a:pt x="601247" y="80083"/>
                      <a:pt x="588450" y="79840"/>
                    </a:cubicBezTo>
                    <a:cubicBezTo>
                      <a:pt x="588249" y="79840"/>
                      <a:pt x="588049" y="79840"/>
                      <a:pt x="587856" y="79840"/>
                    </a:cubicBezTo>
                    <a:cubicBezTo>
                      <a:pt x="566371" y="79840"/>
                      <a:pt x="545807" y="106481"/>
                      <a:pt x="539639" y="116859"/>
                    </a:cubicBezTo>
                    <a:cubicBezTo>
                      <a:pt x="538551" y="118683"/>
                      <a:pt x="536877" y="120131"/>
                      <a:pt x="534902" y="120935"/>
                    </a:cubicBezTo>
                    <a:lnTo>
                      <a:pt x="303114" y="215126"/>
                    </a:lnTo>
                    <a:cubicBezTo>
                      <a:pt x="301817" y="215654"/>
                      <a:pt x="300352" y="215896"/>
                      <a:pt x="298988" y="215838"/>
                    </a:cubicBezTo>
                    <a:cubicBezTo>
                      <a:pt x="294200" y="215620"/>
                      <a:pt x="181269" y="210565"/>
                      <a:pt x="146067" y="204505"/>
                    </a:cubicBezTo>
                    <a:cubicBezTo>
                      <a:pt x="146025" y="204505"/>
                      <a:pt x="145991" y="204505"/>
                      <a:pt x="145958" y="204489"/>
                    </a:cubicBezTo>
                    <a:cubicBezTo>
                      <a:pt x="145824" y="204464"/>
                      <a:pt x="145698" y="204447"/>
                      <a:pt x="145564" y="204422"/>
                    </a:cubicBezTo>
                    <a:lnTo>
                      <a:pt x="145564" y="204422"/>
                    </a:lnTo>
                    <a:cubicBezTo>
                      <a:pt x="105349" y="197416"/>
                      <a:pt x="71845" y="187590"/>
                      <a:pt x="40149" y="173521"/>
                    </a:cubicBezTo>
                    <a:cubicBezTo>
                      <a:pt x="38952" y="173002"/>
                      <a:pt x="38459" y="172776"/>
                      <a:pt x="37973" y="172533"/>
                    </a:cubicBezTo>
                    <a:cubicBezTo>
                      <a:pt x="32508" y="170056"/>
                      <a:pt x="26925" y="167687"/>
                      <a:pt x="21368" y="16547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3" name="Google Shape;303;p26"/>
              <p:cNvSpPr/>
              <p:nvPr/>
            </p:nvSpPr>
            <p:spPr>
              <a:xfrm>
                <a:off x="3095974" y="2260860"/>
                <a:ext cx="3270" cy="1282"/>
              </a:xfrm>
              <a:custGeom>
                <a:rect b="b" l="l" r="r" t="t"/>
                <a:pathLst>
                  <a:path extrusionOk="0" h="1282" w="3270">
                    <a:moveTo>
                      <a:pt x="0" y="1282"/>
                    </a:moveTo>
                    <a:cubicBezTo>
                      <a:pt x="4955" y="-291"/>
                      <a:pt x="3724" y="-559"/>
                      <a:pt x="0" y="1282"/>
                    </a:cubicBezTo>
                    <a:lnTo>
                      <a:pt x="0" y="1282"/>
                    </a:lnTo>
                    <a:close/>
                  </a:path>
                </a:pathLst>
              </a:custGeom>
              <a:solidFill>
                <a:srgbClr val="FCD8C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" name="Google Shape;304;p26"/>
              <p:cNvSpPr/>
              <p:nvPr/>
            </p:nvSpPr>
            <p:spPr>
              <a:xfrm>
                <a:off x="2994141" y="2283536"/>
                <a:ext cx="147427" cy="133795"/>
              </a:xfrm>
              <a:custGeom>
                <a:rect b="b" l="l" r="r" t="t"/>
                <a:pathLst>
                  <a:path extrusionOk="0" h="133795" w="147427">
                    <a:moveTo>
                      <a:pt x="116747" y="133796"/>
                    </a:moveTo>
                    <a:cubicBezTo>
                      <a:pt x="94191" y="133796"/>
                      <a:pt x="65057" y="109147"/>
                      <a:pt x="34432" y="83235"/>
                    </a:cubicBezTo>
                    <a:cubicBezTo>
                      <a:pt x="23393" y="73895"/>
                      <a:pt x="12973" y="65073"/>
                      <a:pt x="4034" y="58570"/>
                    </a:cubicBezTo>
                    <a:cubicBezTo>
                      <a:pt x="-343" y="55389"/>
                      <a:pt x="-1306" y="49271"/>
                      <a:pt x="1874" y="44894"/>
                    </a:cubicBezTo>
                    <a:cubicBezTo>
                      <a:pt x="5055" y="40525"/>
                      <a:pt x="11190" y="39563"/>
                      <a:pt x="15550" y="42735"/>
                    </a:cubicBezTo>
                    <a:cubicBezTo>
                      <a:pt x="25075" y="49656"/>
                      <a:pt x="35763" y="58704"/>
                      <a:pt x="47079" y="68287"/>
                    </a:cubicBezTo>
                    <a:cubicBezTo>
                      <a:pt x="70648" y="88223"/>
                      <a:pt x="106126" y="118463"/>
                      <a:pt x="119200" y="113851"/>
                    </a:cubicBezTo>
                    <a:cubicBezTo>
                      <a:pt x="126247" y="111399"/>
                      <a:pt x="127494" y="107976"/>
                      <a:pt x="127779" y="104954"/>
                    </a:cubicBezTo>
                    <a:cubicBezTo>
                      <a:pt x="129829" y="83704"/>
                      <a:pt x="87931" y="37353"/>
                      <a:pt x="55172" y="18253"/>
                    </a:cubicBezTo>
                    <a:cubicBezTo>
                      <a:pt x="50502" y="15533"/>
                      <a:pt x="48912" y="9532"/>
                      <a:pt x="51640" y="4870"/>
                    </a:cubicBezTo>
                    <a:cubicBezTo>
                      <a:pt x="54369" y="184"/>
                      <a:pt x="60387" y="-1390"/>
                      <a:pt x="65023" y="1339"/>
                    </a:cubicBezTo>
                    <a:cubicBezTo>
                      <a:pt x="94727" y="18639"/>
                      <a:pt x="150669" y="71568"/>
                      <a:pt x="147280" y="106837"/>
                    </a:cubicBezTo>
                    <a:cubicBezTo>
                      <a:pt x="146125" y="118823"/>
                      <a:pt x="138433" y="127879"/>
                      <a:pt x="125644" y="132348"/>
                    </a:cubicBezTo>
                    <a:cubicBezTo>
                      <a:pt x="122807" y="133336"/>
                      <a:pt x="119836" y="133796"/>
                      <a:pt x="116739" y="13379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26"/>
              <p:cNvSpPr/>
              <p:nvPr/>
            </p:nvSpPr>
            <p:spPr>
              <a:xfrm>
                <a:off x="2978683" y="2315664"/>
                <a:ext cx="112378" cy="105400"/>
              </a:xfrm>
              <a:custGeom>
                <a:rect b="b" l="l" r="r" t="t"/>
                <a:pathLst>
                  <a:path extrusionOk="0" h="105400" w="112378">
                    <a:moveTo>
                      <a:pt x="102594" y="105384"/>
                    </a:moveTo>
                    <a:cubicBezTo>
                      <a:pt x="98903" y="105384"/>
                      <a:pt x="95379" y="103292"/>
                      <a:pt x="93722" y="99743"/>
                    </a:cubicBezTo>
                    <a:cubicBezTo>
                      <a:pt x="93337" y="98956"/>
                      <a:pt x="70756" y="52722"/>
                      <a:pt x="5255" y="18457"/>
                    </a:cubicBezTo>
                    <a:cubicBezTo>
                      <a:pt x="459" y="15955"/>
                      <a:pt x="-1390" y="10037"/>
                      <a:pt x="1121" y="5250"/>
                    </a:cubicBezTo>
                    <a:cubicBezTo>
                      <a:pt x="3623" y="463"/>
                      <a:pt x="9574" y="-1387"/>
                      <a:pt x="14328" y="1115"/>
                    </a:cubicBezTo>
                    <a:cubicBezTo>
                      <a:pt x="86323" y="38762"/>
                      <a:pt x="110470" y="89339"/>
                      <a:pt x="111466" y="91474"/>
                    </a:cubicBezTo>
                    <a:cubicBezTo>
                      <a:pt x="113742" y="96378"/>
                      <a:pt x="111616" y="102204"/>
                      <a:pt x="106712" y="104488"/>
                    </a:cubicBezTo>
                    <a:cubicBezTo>
                      <a:pt x="105373" y="105108"/>
                      <a:pt x="103975" y="105401"/>
                      <a:pt x="102585" y="10540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26"/>
              <p:cNvSpPr/>
              <p:nvPr/>
            </p:nvSpPr>
            <p:spPr>
              <a:xfrm>
                <a:off x="2949504" y="2379312"/>
                <a:ext cx="145441" cy="86613"/>
              </a:xfrm>
              <a:custGeom>
                <a:rect b="b" l="l" r="r" t="t"/>
                <a:pathLst>
                  <a:path extrusionOk="0" h="86613" w="145441">
                    <a:moveTo>
                      <a:pt x="106246" y="86614"/>
                    </a:moveTo>
                    <a:cubicBezTo>
                      <a:pt x="90821" y="86614"/>
                      <a:pt x="68934" y="79835"/>
                      <a:pt x="39331" y="56425"/>
                    </a:cubicBezTo>
                    <a:lnTo>
                      <a:pt x="4455" y="33743"/>
                    </a:lnTo>
                    <a:cubicBezTo>
                      <a:pt x="-82" y="30797"/>
                      <a:pt x="-1362" y="24729"/>
                      <a:pt x="1584" y="20193"/>
                    </a:cubicBezTo>
                    <a:cubicBezTo>
                      <a:pt x="4530" y="15656"/>
                      <a:pt x="10581" y="14376"/>
                      <a:pt x="15134" y="17322"/>
                    </a:cubicBezTo>
                    <a:lnTo>
                      <a:pt x="50387" y="40255"/>
                    </a:lnTo>
                    <a:cubicBezTo>
                      <a:pt x="50647" y="40422"/>
                      <a:pt x="50889" y="40598"/>
                      <a:pt x="51140" y="40799"/>
                    </a:cubicBezTo>
                    <a:cubicBezTo>
                      <a:pt x="87155" y="69381"/>
                      <a:pt x="110297" y="70913"/>
                      <a:pt x="119939" y="62811"/>
                    </a:cubicBezTo>
                    <a:cubicBezTo>
                      <a:pt x="126325" y="57437"/>
                      <a:pt x="127103" y="48281"/>
                      <a:pt x="124165" y="42874"/>
                    </a:cubicBezTo>
                    <a:lnTo>
                      <a:pt x="108723" y="14468"/>
                    </a:lnTo>
                    <a:cubicBezTo>
                      <a:pt x="106145" y="9714"/>
                      <a:pt x="107903" y="3772"/>
                      <a:pt x="112657" y="1185"/>
                    </a:cubicBezTo>
                    <a:cubicBezTo>
                      <a:pt x="117394" y="-1384"/>
                      <a:pt x="123362" y="357"/>
                      <a:pt x="125940" y="5119"/>
                    </a:cubicBezTo>
                    <a:lnTo>
                      <a:pt x="141381" y="33526"/>
                    </a:lnTo>
                    <a:cubicBezTo>
                      <a:pt x="149215" y="47946"/>
                      <a:pt x="145416" y="66979"/>
                      <a:pt x="132535" y="77801"/>
                    </a:cubicBezTo>
                    <a:cubicBezTo>
                      <a:pt x="128057" y="81559"/>
                      <a:pt x="119570" y="86606"/>
                      <a:pt x="106254" y="8660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26"/>
              <p:cNvSpPr/>
              <p:nvPr/>
            </p:nvSpPr>
            <p:spPr>
              <a:xfrm>
                <a:off x="3018854" y="2357091"/>
                <a:ext cx="50279" cy="106282"/>
              </a:xfrm>
              <a:custGeom>
                <a:rect b="b" l="l" r="r" t="t"/>
                <a:pathLst>
                  <a:path extrusionOk="0" h="106282" w="50279">
                    <a:moveTo>
                      <a:pt x="40478" y="106283"/>
                    </a:moveTo>
                    <a:cubicBezTo>
                      <a:pt x="38344" y="106283"/>
                      <a:pt x="36201" y="105588"/>
                      <a:pt x="34393" y="104157"/>
                    </a:cubicBezTo>
                    <a:cubicBezTo>
                      <a:pt x="-3211" y="74311"/>
                      <a:pt x="-10351" y="38305"/>
                      <a:pt x="14809" y="5370"/>
                    </a:cubicBezTo>
                    <a:lnTo>
                      <a:pt x="14833" y="5337"/>
                    </a:lnTo>
                    <a:cubicBezTo>
                      <a:pt x="16148" y="2759"/>
                      <a:pt x="18608" y="784"/>
                      <a:pt x="21672" y="181"/>
                    </a:cubicBezTo>
                    <a:cubicBezTo>
                      <a:pt x="25656" y="-597"/>
                      <a:pt x="29782" y="1177"/>
                      <a:pt x="31933" y="4634"/>
                    </a:cubicBezTo>
                    <a:cubicBezTo>
                      <a:pt x="35557" y="10468"/>
                      <a:pt x="31656" y="15581"/>
                      <a:pt x="30376" y="17255"/>
                    </a:cubicBezTo>
                    <a:cubicBezTo>
                      <a:pt x="11854" y="41502"/>
                      <a:pt x="17303" y="65581"/>
                      <a:pt x="46580" y="88824"/>
                    </a:cubicBezTo>
                    <a:cubicBezTo>
                      <a:pt x="50814" y="92180"/>
                      <a:pt x="51517" y="98340"/>
                      <a:pt x="48153" y="102575"/>
                    </a:cubicBezTo>
                    <a:cubicBezTo>
                      <a:pt x="46228" y="105011"/>
                      <a:pt x="43366" y="106274"/>
                      <a:pt x="40478" y="10627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26"/>
              <p:cNvSpPr/>
              <p:nvPr/>
            </p:nvSpPr>
            <p:spPr>
              <a:xfrm>
                <a:off x="3084492" y="2397717"/>
                <a:ext cx="74536" cy="47293"/>
              </a:xfrm>
              <a:custGeom>
                <a:rect b="b" l="l" r="r" t="t"/>
                <a:pathLst>
                  <a:path extrusionOk="0" h="47293" w="74536">
                    <a:moveTo>
                      <a:pt x="64746" y="47285"/>
                    </a:moveTo>
                    <a:cubicBezTo>
                      <a:pt x="64629" y="47285"/>
                      <a:pt x="64511" y="47285"/>
                      <a:pt x="64394" y="47285"/>
                    </a:cubicBezTo>
                    <a:cubicBezTo>
                      <a:pt x="32330" y="46164"/>
                      <a:pt x="11641" y="32119"/>
                      <a:pt x="3665" y="20436"/>
                    </a:cubicBezTo>
                    <a:cubicBezTo>
                      <a:pt x="208" y="15364"/>
                      <a:pt x="-813" y="10693"/>
                      <a:pt x="643" y="6550"/>
                    </a:cubicBezTo>
                    <a:cubicBezTo>
                      <a:pt x="2426" y="1437"/>
                      <a:pt x="8033" y="-1225"/>
                      <a:pt x="13131" y="549"/>
                    </a:cubicBezTo>
                    <a:cubicBezTo>
                      <a:pt x="16939" y="1888"/>
                      <a:pt x="19399" y="5337"/>
                      <a:pt x="19659" y="9128"/>
                    </a:cubicBezTo>
                    <a:cubicBezTo>
                      <a:pt x="22195" y="13087"/>
                      <a:pt x="35829" y="26688"/>
                      <a:pt x="65089" y="27717"/>
                    </a:cubicBezTo>
                    <a:cubicBezTo>
                      <a:pt x="70496" y="27910"/>
                      <a:pt x="74722" y="32446"/>
                      <a:pt x="74530" y="37844"/>
                    </a:cubicBezTo>
                    <a:cubicBezTo>
                      <a:pt x="74346" y="43134"/>
                      <a:pt x="70002" y="47294"/>
                      <a:pt x="64754" y="47294"/>
                    </a:cubicBezTo>
                    <a:close/>
                    <a:moveTo>
                      <a:pt x="19123" y="13020"/>
                    </a:moveTo>
                    <a:lnTo>
                      <a:pt x="19123" y="13020"/>
                    </a:lnTo>
                    <a:cubicBezTo>
                      <a:pt x="19123" y="13020"/>
                      <a:pt x="19123" y="13020"/>
                      <a:pt x="19123" y="1302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26"/>
              <p:cNvSpPr/>
              <p:nvPr/>
            </p:nvSpPr>
            <p:spPr>
              <a:xfrm>
                <a:off x="2292417" y="2307500"/>
                <a:ext cx="422157" cy="157496"/>
              </a:xfrm>
              <a:custGeom>
                <a:rect b="b" l="l" r="r" t="t"/>
                <a:pathLst>
                  <a:path extrusionOk="0" h="157496" w="422157">
                    <a:moveTo>
                      <a:pt x="364789" y="157463"/>
                    </a:moveTo>
                    <a:cubicBezTo>
                      <a:pt x="327795" y="157463"/>
                      <a:pt x="260244" y="152885"/>
                      <a:pt x="233880" y="148349"/>
                    </a:cubicBezTo>
                    <a:cubicBezTo>
                      <a:pt x="233813" y="148349"/>
                      <a:pt x="233746" y="148324"/>
                      <a:pt x="233671" y="148315"/>
                    </a:cubicBezTo>
                    <a:cubicBezTo>
                      <a:pt x="233579" y="148299"/>
                      <a:pt x="233478" y="148274"/>
                      <a:pt x="233378" y="148265"/>
                    </a:cubicBezTo>
                    <a:lnTo>
                      <a:pt x="233378" y="148265"/>
                    </a:lnTo>
                    <a:cubicBezTo>
                      <a:pt x="193179" y="141268"/>
                      <a:pt x="159684" y="131442"/>
                      <a:pt x="127955" y="117365"/>
                    </a:cubicBezTo>
                    <a:cubicBezTo>
                      <a:pt x="126758" y="116837"/>
                      <a:pt x="126289" y="116628"/>
                      <a:pt x="125829" y="116402"/>
                    </a:cubicBezTo>
                    <a:cubicBezTo>
                      <a:pt x="116137" y="112008"/>
                      <a:pt x="106152" y="107974"/>
                      <a:pt x="96493" y="104559"/>
                    </a:cubicBezTo>
                    <a:cubicBezTo>
                      <a:pt x="87872" y="101521"/>
                      <a:pt x="79712" y="98977"/>
                      <a:pt x="72238" y="96976"/>
                    </a:cubicBezTo>
                    <a:cubicBezTo>
                      <a:pt x="59926" y="93595"/>
                      <a:pt x="48201" y="91159"/>
                      <a:pt x="37337" y="89720"/>
                    </a:cubicBezTo>
                    <a:cubicBezTo>
                      <a:pt x="17241" y="86799"/>
                      <a:pt x="4888" y="87452"/>
                      <a:pt x="1557" y="87703"/>
                    </a:cubicBezTo>
                    <a:lnTo>
                      <a:pt x="0" y="68193"/>
                    </a:lnTo>
                    <a:cubicBezTo>
                      <a:pt x="4930" y="67808"/>
                      <a:pt x="18656" y="67231"/>
                      <a:pt x="40040" y="70328"/>
                    </a:cubicBezTo>
                    <a:cubicBezTo>
                      <a:pt x="51666" y="71884"/>
                      <a:pt x="64262" y="74487"/>
                      <a:pt x="77352" y="78086"/>
                    </a:cubicBezTo>
                    <a:cubicBezTo>
                      <a:pt x="85253" y="80187"/>
                      <a:pt x="93907" y="82899"/>
                      <a:pt x="103005" y="86104"/>
                    </a:cubicBezTo>
                    <a:cubicBezTo>
                      <a:pt x="113207" y="89703"/>
                      <a:pt x="123720" y="93955"/>
                      <a:pt x="134248" y="98742"/>
                    </a:cubicBezTo>
                    <a:cubicBezTo>
                      <a:pt x="135362" y="99228"/>
                      <a:pt x="135864" y="99445"/>
                      <a:pt x="136349" y="99688"/>
                    </a:cubicBezTo>
                    <a:cubicBezTo>
                      <a:pt x="166111" y="112887"/>
                      <a:pt x="198159" y="122269"/>
                      <a:pt x="236743" y="128982"/>
                    </a:cubicBezTo>
                    <a:cubicBezTo>
                      <a:pt x="236809" y="128998"/>
                      <a:pt x="236877" y="129007"/>
                      <a:pt x="236952" y="129023"/>
                    </a:cubicBezTo>
                    <a:cubicBezTo>
                      <a:pt x="237035" y="129040"/>
                      <a:pt x="237111" y="129057"/>
                      <a:pt x="237194" y="129065"/>
                    </a:cubicBezTo>
                    <a:lnTo>
                      <a:pt x="237194" y="129065"/>
                    </a:lnTo>
                    <a:cubicBezTo>
                      <a:pt x="272548" y="135158"/>
                      <a:pt x="370740" y="139896"/>
                      <a:pt x="383328" y="137083"/>
                    </a:cubicBezTo>
                    <a:cubicBezTo>
                      <a:pt x="383353" y="137083"/>
                      <a:pt x="384634" y="136774"/>
                      <a:pt x="384650" y="136774"/>
                    </a:cubicBezTo>
                    <a:cubicBezTo>
                      <a:pt x="385152" y="136665"/>
                      <a:pt x="385646" y="136556"/>
                      <a:pt x="386123" y="136456"/>
                    </a:cubicBezTo>
                    <a:cubicBezTo>
                      <a:pt x="385470" y="115682"/>
                      <a:pt x="384692" y="60878"/>
                      <a:pt x="392844" y="28295"/>
                    </a:cubicBezTo>
                    <a:cubicBezTo>
                      <a:pt x="395907" y="15682"/>
                      <a:pt x="400243" y="7145"/>
                      <a:pt x="406101" y="2266"/>
                    </a:cubicBezTo>
                    <a:cubicBezTo>
                      <a:pt x="410253" y="-1199"/>
                      <a:pt x="416430" y="-622"/>
                      <a:pt x="419895" y="3530"/>
                    </a:cubicBezTo>
                    <a:cubicBezTo>
                      <a:pt x="423351" y="7681"/>
                      <a:pt x="422782" y="13858"/>
                      <a:pt x="418631" y="17323"/>
                    </a:cubicBezTo>
                    <a:cubicBezTo>
                      <a:pt x="418011" y="17833"/>
                      <a:pt x="414756" y="21031"/>
                      <a:pt x="411860" y="32982"/>
                    </a:cubicBezTo>
                    <a:cubicBezTo>
                      <a:pt x="402553" y="70194"/>
                      <a:pt x="405951" y="143001"/>
                      <a:pt x="405984" y="143737"/>
                    </a:cubicBezTo>
                    <a:cubicBezTo>
                      <a:pt x="406210" y="148441"/>
                      <a:pt x="403055" y="152651"/>
                      <a:pt x="398477" y="153739"/>
                    </a:cubicBezTo>
                    <a:cubicBezTo>
                      <a:pt x="398477" y="153739"/>
                      <a:pt x="394727" y="154635"/>
                      <a:pt x="389103" y="155865"/>
                    </a:cubicBezTo>
                    <a:cubicBezTo>
                      <a:pt x="388584" y="155999"/>
                      <a:pt x="388006" y="156133"/>
                      <a:pt x="387421" y="156250"/>
                    </a:cubicBezTo>
                    <a:cubicBezTo>
                      <a:pt x="383554" y="157120"/>
                      <a:pt x="375435" y="157497"/>
                      <a:pt x="364789" y="157497"/>
                    </a:cubicBezTo>
                    <a:close/>
                    <a:moveTo>
                      <a:pt x="728" y="77944"/>
                    </a:moveTo>
                    <a:lnTo>
                      <a:pt x="803" y="77944"/>
                    </a:lnTo>
                    <a:lnTo>
                      <a:pt x="728" y="7794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26"/>
              <p:cNvSpPr/>
              <p:nvPr/>
            </p:nvSpPr>
            <p:spPr>
              <a:xfrm>
                <a:off x="2283259" y="2215496"/>
                <a:ext cx="121656" cy="179765"/>
              </a:xfrm>
              <a:custGeom>
                <a:rect b="b" l="l" r="r" t="t"/>
                <a:pathLst>
                  <a:path extrusionOk="0" h="179765" w="121656">
                    <a:moveTo>
                      <a:pt x="9794" y="179765"/>
                    </a:moveTo>
                    <a:cubicBezTo>
                      <a:pt x="7191" y="179765"/>
                      <a:pt x="4597" y="178744"/>
                      <a:pt x="2689" y="176710"/>
                    </a:cubicBezTo>
                    <a:cubicBezTo>
                      <a:pt x="-726" y="173086"/>
                      <a:pt x="-885" y="167596"/>
                      <a:pt x="2195" y="163854"/>
                    </a:cubicBezTo>
                    <a:lnTo>
                      <a:pt x="3166" y="162423"/>
                    </a:lnTo>
                    <a:cubicBezTo>
                      <a:pt x="5593" y="158916"/>
                      <a:pt x="8279" y="155786"/>
                      <a:pt x="11192" y="153032"/>
                    </a:cubicBezTo>
                    <a:cubicBezTo>
                      <a:pt x="19729" y="144889"/>
                      <a:pt x="29990" y="139934"/>
                      <a:pt x="39038" y="135565"/>
                    </a:cubicBezTo>
                    <a:cubicBezTo>
                      <a:pt x="52237" y="129196"/>
                      <a:pt x="62665" y="124157"/>
                      <a:pt x="67168" y="111595"/>
                    </a:cubicBezTo>
                    <a:lnTo>
                      <a:pt x="102580" y="6673"/>
                    </a:lnTo>
                    <a:cubicBezTo>
                      <a:pt x="104312" y="1551"/>
                      <a:pt x="109870" y="-1211"/>
                      <a:pt x="114984" y="513"/>
                    </a:cubicBezTo>
                    <a:cubicBezTo>
                      <a:pt x="120106" y="2237"/>
                      <a:pt x="122868" y="7786"/>
                      <a:pt x="121144" y="12917"/>
                    </a:cubicBezTo>
                    <a:lnTo>
                      <a:pt x="85673" y="118031"/>
                    </a:lnTo>
                    <a:cubicBezTo>
                      <a:pt x="78400" y="138310"/>
                      <a:pt x="62012" y="146220"/>
                      <a:pt x="47558" y="153200"/>
                    </a:cubicBezTo>
                    <a:cubicBezTo>
                      <a:pt x="39055" y="157301"/>
                      <a:pt x="31020" y="161176"/>
                      <a:pt x="24676" y="167219"/>
                    </a:cubicBezTo>
                    <a:cubicBezTo>
                      <a:pt x="22717" y="169077"/>
                      <a:pt x="20918" y="171178"/>
                      <a:pt x="19311" y="173496"/>
                    </a:cubicBezTo>
                    <a:lnTo>
                      <a:pt x="17988" y="175438"/>
                    </a:lnTo>
                    <a:cubicBezTo>
                      <a:pt x="17587" y="176024"/>
                      <a:pt x="17126" y="176568"/>
                      <a:pt x="16607" y="177062"/>
                    </a:cubicBezTo>
                    <a:cubicBezTo>
                      <a:pt x="14699" y="178861"/>
                      <a:pt x="12255" y="179757"/>
                      <a:pt x="9811" y="17975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26"/>
              <p:cNvSpPr/>
              <p:nvPr/>
            </p:nvSpPr>
            <p:spPr>
              <a:xfrm>
                <a:off x="2816863" y="1775039"/>
                <a:ext cx="220481" cy="172862"/>
              </a:xfrm>
              <a:custGeom>
                <a:rect b="b" l="l" r="r" t="t"/>
                <a:pathLst>
                  <a:path extrusionOk="0" h="172862" w="220481">
                    <a:moveTo>
                      <a:pt x="220482" y="64472"/>
                    </a:moveTo>
                    <a:lnTo>
                      <a:pt x="220482" y="64547"/>
                    </a:lnTo>
                    <a:lnTo>
                      <a:pt x="220406" y="64547"/>
                    </a:lnTo>
                    <a:cubicBezTo>
                      <a:pt x="217276" y="66506"/>
                      <a:pt x="213903" y="67996"/>
                      <a:pt x="210455" y="69167"/>
                    </a:cubicBezTo>
                    <a:cubicBezTo>
                      <a:pt x="205676" y="72616"/>
                      <a:pt x="200587" y="75587"/>
                      <a:pt x="195339" y="78173"/>
                    </a:cubicBezTo>
                    <a:cubicBezTo>
                      <a:pt x="174424" y="88510"/>
                      <a:pt x="150847" y="92117"/>
                      <a:pt x="131027" y="90393"/>
                    </a:cubicBezTo>
                    <a:cubicBezTo>
                      <a:pt x="130324" y="90317"/>
                      <a:pt x="121319" y="91330"/>
                      <a:pt x="111836" y="95481"/>
                    </a:cubicBezTo>
                    <a:cubicBezTo>
                      <a:pt x="101181" y="100185"/>
                      <a:pt x="93900" y="110831"/>
                      <a:pt x="93900" y="122423"/>
                    </a:cubicBezTo>
                    <a:cubicBezTo>
                      <a:pt x="93816" y="147331"/>
                      <a:pt x="75261" y="170749"/>
                      <a:pt x="45331" y="172792"/>
                    </a:cubicBezTo>
                    <a:cubicBezTo>
                      <a:pt x="39539" y="173185"/>
                      <a:pt x="33664" y="171929"/>
                      <a:pt x="28257" y="169502"/>
                    </a:cubicBezTo>
                    <a:cubicBezTo>
                      <a:pt x="22222" y="166757"/>
                      <a:pt x="21126" y="166213"/>
                      <a:pt x="17603" y="164179"/>
                    </a:cubicBezTo>
                    <a:cubicBezTo>
                      <a:pt x="12514" y="161359"/>
                      <a:pt x="6948" y="159559"/>
                      <a:pt x="1391" y="158856"/>
                    </a:cubicBezTo>
                    <a:cubicBezTo>
                      <a:pt x="1391" y="158697"/>
                      <a:pt x="1315" y="158463"/>
                      <a:pt x="1315" y="158304"/>
                    </a:cubicBezTo>
                    <a:cubicBezTo>
                      <a:pt x="1081" y="155952"/>
                      <a:pt x="763" y="153600"/>
                      <a:pt x="528" y="151097"/>
                    </a:cubicBezTo>
                    <a:cubicBezTo>
                      <a:pt x="60" y="145615"/>
                      <a:pt x="-99" y="139899"/>
                      <a:pt x="60" y="134492"/>
                    </a:cubicBezTo>
                    <a:cubicBezTo>
                      <a:pt x="997" y="87179"/>
                      <a:pt x="23009" y="44803"/>
                      <a:pt x="56379" y="20758"/>
                    </a:cubicBezTo>
                    <a:cubicBezTo>
                      <a:pt x="57475" y="19896"/>
                      <a:pt x="58647" y="19109"/>
                      <a:pt x="59827" y="18330"/>
                    </a:cubicBezTo>
                    <a:cubicBezTo>
                      <a:pt x="59902" y="18330"/>
                      <a:pt x="60062" y="18255"/>
                      <a:pt x="60137" y="18255"/>
                    </a:cubicBezTo>
                    <a:lnTo>
                      <a:pt x="60212" y="18180"/>
                    </a:lnTo>
                    <a:cubicBezTo>
                      <a:pt x="75646" y="10346"/>
                      <a:pt x="91079" y="3843"/>
                      <a:pt x="103056" y="1340"/>
                    </a:cubicBezTo>
                    <a:cubicBezTo>
                      <a:pt x="103374" y="1265"/>
                      <a:pt x="103759" y="1181"/>
                      <a:pt x="104077" y="1181"/>
                    </a:cubicBezTo>
                    <a:cubicBezTo>
                      <a:pt x="105408" y="871"/>
                      <a:pt x="106739" y="712"/>
                      <a:pt x="107994" y="553"/>
                    </a:cubicBezTo>
                    <a:cubicBezTo>
                      <a:pt x="108078" y="629"/>
                      <a:pt x="108153" y="629"/>
                      <a:pt x="108153" y="629"/>
                    </a:cubicBezTo>
                    <a:lnTo>
                      <a:pt x="108312" y="629"/>
                    </a:lnTo>
                    <a:lnTo>
                      <a:pt x="108312" y="553"/>
                    </a:lnTo>
                    <a:cubicBezTo>
                      <a:pt x="110112" y="394"/>
                      <a:pt x="111995" y="244"/>
                      <a:pt x="113794" y="85"/>
                    </a:cubicBezTo>
                    <a:cubicBezTo>
                      <a:pt x="114581" y="85"/>
                      <a:pt x="115284" y="9"/>
                      <a:pt x="116063" y="9"/>
                    </a:cubicBezTo>
                    <a:cubicBezTo>
                      <a:pt x="117176" y="-24"/>
                      <a:pt x="118297" y="43"/>
                      <a:pt x="119419" y="43"/>
                    </a:cubicBezTo>
                    <a:cubicBezTo>
                      <a:pt x="119628" y="43"/>
                      <a:pt x="119846" y="9"/>
                      <a:pt x="120055" y="9"/>
                    </a:cubicBezTo>
                    <a:cubicBezTo>
                      <a:pt x="121310" y="9"/>
                      <a:pt x="122557" y="9"/>
                      <a:pt x="123813" y="85"/>
                    </a:cubicBezTo>
                    <a:cubicBezTo>
                      <a:pt x="124131" y="85"/>
                      <a:pt x="124365" y="85"/>
                      <a:pt x="124675" y="160"/>
                    </a:cubicBezTo>
                    <a:cubicBezTo>
                      <a:pt x="125378" y="160"/>
                      <a:pt x="126006" y="235"/>
                      <a:pt x="126709" y="235"/>
                    </a:cubicBezTo>
                    <a:cubicBezTo>
                      <a:pt x="127177" y="311"/>
                      <a:pt x="127730" y="311"/>
                      <a:pt x="128198" y="394"/>
                    </a:cubicBezTo>
                    <a:cubicBezTo>
                      <a:pt x="128433" y="394"/>
                      <a:pt x="128742" y="394"/>
                      <a:pt x="128985" y="470"/>
                    </a:cubicBezTo>
                    <a:cubicBezTo>
                      <a:pt x="130082" y="545"/>
                      <a:pt x="131178" y="629"/>
                      <a:pt x="132274" y="779"/>
                    </a:cubicBezTo>
                    <a:cubicBezTo>
                      <a:pt x="133371" y="938"/>
                      <a:pt x="134392" y="1014"/>
                      <a:pt x="135488" y="1248"/>
                    </a:cubicBezTo>
                    <a:cubicBezTo>
                      <a:pt x="135882" y="1248"/>
                      <a:pt x="136267" y="1323"/>
                      <a:pt x="136660" y="1407"/>
                    </a:cubicBezTo>
                    <a:cubicBezTo>
                      <a:pt x="137832" y="1566"/>
                      <a:pt x="139087" y="1800"/>
                      <a:pt x="140259" y="2110"/>
                    </a:cubicBezTo>
                    <a:cubicBezTo>
                      <a:pt x="141121" y="2269"/>
                      <a:pt x="142059" y="2420"/>
                      <a:pt x="142921" y="2663"/>
                    </a:cubicBezTo>
                    <a:cubicBezTo>
                      <a:pt x="144804" y="3056"/>
                      <a:pt x="146679" y="3525"/>
                      <a:pt x="148562" y="4069"/>
                    </a:cubicBezTo>
                    <a:cubicBezTo>
                      <a:pt x="152244" y="5165"/>
                      <a:pt x="155927" y="6421"/>
                      <a:pt x="159526" y="7910"/>
                    </a:cubicBezTo>
                    <a:cubicBezTo>
                      <a:pt x="161409" y="8697"/>
                      <a:pt x="163368" y="9551"/>
                      <a:pt x="165242" y="10413"/>
                    </a:cubicBezTo>
                    <a:cubicBezTo>
                      <a:pt x="166732" y="11116"/>
                      <a:pt x="168138" y="11903"/>
                      <a:pt x="169628" y="12681"/>
                    </a:cubicBezTo>
                    <a:cubicBezTo>
                      <a:pt x="171503" y="13702"/>
                      <a:pt x="173311" y="14715"/>
                      <a:pt x="175110" y="15811"/>
                    </a:cubicBezTo>
                    <a:cubicBezTo>
                      <a:pt x="178399" y="17845"/>
                      <a:pt x="181689" y="20038"/>
                      <a:pt x="184819" y="22390"/>
                    </a:cubicBezTo>
                    <a:cubicBezTo>
                      <a:pt x="187949" y="24742"/>
                      <a:pt x="190929" y="27244"/>
                      <a:pt x="193908" y="29989"/>
                    </a:cubicBezTo>
                    <a:cubicBezTo>
                      <a:pt x="195398" y="31320"/>
                      <a:pt x="196804" y="32735"/>
                      <a:pt x="198218" y="34216"/>
                    </a:cubicBezTo>
                    <a:cubicBezTo>
                      <a:pt x="199633" y="35622"/>
                      <a:pt x="201039" y="37112"/>
                      <a:pt x="202370" y="38602"/>
                    </a:cubicBezTo>
                    <a:cubicBezTo>
                      <a:pt x="203542" y="39932"/>
                      <a:pt x="204722" y="41347"/>
                      <a:pt x="205818" y="42753"/>
                    </a:cubicBezTo>
                    <a:cubicBezTo>
                      <a:pt x="206605" y="43690"/>
                      <a:pt x="207383" y="44711"/>
                      <a:pt x="208170" y="45733"/>
                    </a:cubicBezTo>
                    <a:cubicBezTo>
                      <a:pt x="208957" y="46754"/>
                      <a:pt x="209735" y="47766"/>
                      <a:pt x="210522" y="48787"/>
                    </a:cubicBezTo>
                    <a:cubicBezTo>
                      <a:pt x="211150" y="49574"/>
                      <a:pt x="211694" y="50353"/>
                      <a:pt x="212246" y="51215"/>
                    </a:cubicBezTo>
                    <a:cubicBezTo>
                      <a:pt x="212874" y="52001"/>
                      <a:pt x="213342" y="52780"/>
                      <a:pt x="213886" y="53642"/>
                    </a:cubicBezTo>
                    <a:cubicBezTo>
                      <a:pt x="214355" y="54345"/>
                      <a:pt x="214824" y="54973"/>
                      <a:pt x="215217" y="55676"/>
                    </a:cubicBezTo>
                    <a:cubicBezTo>
                      <a:pt x="215527" y="56069"/>
                      <a:pt x="215770" y="56379"/>
                      <a:pt x="216004" y="56772"/>
                    </a:cubicBezTo>
                    <a:cubicBezTo>
                      <a:pt x="216397" y="57324"/>
                      <a:pt x="216715" y="57868"/>
                      <a:pt x="217025" y="58496"/>
                    </a:cubicBezTo>
                    <a:cubicBezTo>
                      <a:pt x="217644" y="59434"/>
                      <a:pt x="218197" y="60379"/>
                      <a:pt x="218674" y="61317"/>
                    </a:cubicBezTo>
                    <a:cubicBezTo>
                      <a:pt x="219142" y="61944"/>
                      <a:pt x="219536" y="62647"/>
                      <a:pt x="219846" y="63351"/>
                    </a:cubicBezTo>
                    <a:cubicBezTo>
                      <a:pt x="220080" y="63744"/>
                      <a:pt x="220239" y="64054"/>
                      <a:pt x="220465" y="6444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26"/>
              <p:cNvSpPr/>
              <p:nvPr/>
            </p:nvSpPr>
            <p:spPr>
              <a:xfrm>
                <a:off x="2807098" y="1765248"/>
                <a:ext cx="240064" cy="192458"/>
              </a:xfrm>
              <a:custGeom>
                <a:rect b="b" l="l" r="r" t="t"/>
                <a:pathLst>
                  <a:path extrusionOk="0" h="192458" w="240064">
                    <a:moveTo>
                      <a:pt x="53038" y="192459"/>
                    </a:moveTo>
                    <a:cubicBezTo>
                      <a:pt x="46718" y="192459"/>
                      <a:pt x="40198" y="191011"/>
                      <a:pt x="34013" y="188232"/>
                    </a:cubicBezTo>
                    <a:cubicBezTo>
                      <a:pt x="27694" y="185362"/>
                      <a:pt x="26305" y="184667"/>
                      <a:pt x="22480" y="182466"/>
                    </a:cubicBezTo>
                    <a:cubicBezTo>
                      <a:pt x="18697" y="180373"/>
                      <a:pt x="14303" y="178925"/>
                      <a:pt x="9934" y="178373"/>
                    </a:cubicBezTo>
                    <a:cubicBezTo>
                      <a:pt x="5423" y="177795"/>
                      <a:pt x="1958" y="174222"/>
                      <a:pt x="1447" y="169794"/>
                    </a:cubicBezTo>
                    <a:cubicBezTo>
                      <a:pt x="1406" y="169568"/>
                      <a:pt x="1380" y="169334"/>
                      <a:pt x="1355" y="169099"/>
                    </a:cubicBezTo>
                    <a:lnTo>
                      <a:pt x="1355" y="169099"/>
                    </a:lnTo>
                    <a:lnTo>
                      <a:pt x="1029" y="166078"/>
                    </a:lnTo>
                    <a:cubicBezTo>
                      <a:pt x="870" y="164697"/>
                      <a:pt x="711" y="163283"/>
                      <a:pt x="569" y="161826"/>
                    </a:cubicBezTo>
                    <a:cubicBezTo>
                      <a:pt x="66" y="155901"/>
                      <a:pt x="-109" y="149774"/>
                      <a:pt x="66" y="144007"/>
                    </a:cubicBezTo>
                    <a:cubicBezTo>
                      <a:pt x="1045" y="94568"/>
                      <a:pt x="23618" y="49155"/>
                      <a:pt x="60445" y="22623"/>
                    </a:cubicBezTo>
                    <a:cubicBezTo>
                      <a:pt x="61390" y="21861"/>
                      <a:pt x="62738" y="20949"/>
                      <a:pt x="64111" y="20037"/>
                    </a:cubicBezTo>
                    <a:cubicBezTo>
                      <a:pt x="64663" y="19669"/>
                      <a:pt x="65249" y="19351"/>
                      <a:pt x="65868" y="19099"/>
                    </a:cubicBezTo>
                    <a:cubicBezTo>
                      <a:pt x="84013" y="9901"/>
                      <a:pt x="99146" y="4001"/>
                      <a:pt x="110846" y="1548"/>
                    </a:cubicBezTo>
                    <a:cubicBezTo>
                      <a:pt x="111332" y="1423"/>
                      <a:pt x="111876" y="1331"/>
                      <a:pt x="112453" y="1264"/>
                    </a:cubicBezTo>
                    <a:cubicBezTo>
                      <a:pt x="113843" y="979"/>
                      <a:pt x="115224" y="803"/>
                      <a:pt x="116529" y="644"/>
                    </a:cubicBezTo>
                    <a:cubicBezTo>
                      <a:pt x="116873" y="603"/>
                      <a:pt x="117224" y="578"/>
                      <a:pt x="117575" y="569"/>
                    </a:cubicBezTo>
                    <a:lnTo>
                      <a:pt x="122706" y="126"/>
                    </a:lnTo>
                    <a:cubicBezTo>
                      <a:pt x="122999" y="100"/>
                      <a:pt x="123284" y="84"/>
                      <a:pt x="123577" y="84"/>
                    </a:cubicBezTo>
                    <a:cubicBezTo>
                      <a:pt x="125150" y="17"/>
                      <a:pt x="125577" y="8"/>
                      <a:pt x="126498" y="0"/>
                    </a:cubicBezTo>
                    <a:cubicBezTo>
                      <a:pt x="127008" y="0"/>
                      <a:pt x="127611" y="0"/>
                      <a:pt x="128213" y="25"/>
                    </a:cubicBezTo>
                    <a:lnTo>
                      <a:pt x="129276" y="50"/>
                    </a:lnTo>
                    <a:cubicBezTo>
                      <a:pt x="131277" y="8"/>
                      <a:pt x="132758" y="8"/>
                      <a:pt x="134206" y="100"/>
                    </a:cubicBezTo>
                    <a:cubicBezTo>
                      <a:pt x="134189" y="84"/>
                      <a:pt x="134700" y="84"/>
                      <a:pt x="135478" y="192"/>
                    </a:cubicBezTo>
                    <a:cubicBezTo>
                      <a:pt x="136198" y="226"/>
                      <a:pt x="137386" y="259"/>
                      <a:pt x="138098" y="377"/>
                    </a:cubicBezTo>
                    <a:cubicBezTo>
                      <a:pt x="138265" y="377"/>
                      <a:pt x="138458" y="393"/>
                      <a:pt x="138650" y="418"/>
                    </a:cubicBezTo>
                    <a:cubicBezTo>
                      <a:pt x="139102" y="435"/>
                      <a:pt x="139596" y="469"/>
                      <a:pt x="140132" y="552"/>
                    </a:cubicBezTo>
                    <a:cubicBezTo>
                      <a:pt x="141228" y="636"/>
                      <a:pt x="142316" y="728"/>
                      <a:pt x="143421" y="879"/>
                    </a:cubicBezTo>
                    <a:lnTo>
                      <a:pt x="144358" y="1004"/>
                    </a:lnTo>
                    <a:cubicBezTo>
                      <a:pt x="145103" y="1096"/>
                      <a:pt x="145831" y="1197"/>
                      <a:pt x="146585" y="1331"/>
                    </a:cubicBezTo>
                    <a:cubicBezTo>
                      <a:pt x="147170" y="1389"/>
                      <a:pt x="147765" y="1481"/>
                      <a:pt x="148342" y="1599"/>
                    </a:cubicBezTo>
                    <a:cubicBezTo>
                      <a:pt x="149263" y="1707"/>
                      <a:pt x="150728" y="1984"/>
                      <a:pt x="152150" y="2352"/>
                    </a:cubicBezTo>
                    <a:cubicBezTo>
                      <a:pt x="153264" y="2553"/>
                      <a:pt x="154301" y="2754"/>
                      <a:pt x="155255" y="3013"/>
                    </a:cubicBezTo>
                    <a:cubicBezTo>
                      <a:pt x="156846" y="3323"/>
                      <a:pt x="158980" y="3858"/>
                      <a:pt x="161123" y="4486"/>
                    </a:cubicBezTo>
                    <a:cubicBezTo>
                      <a:pt x="165491" y="5775"/>
                      <a:pt x="169383" y="7139"/>
                      <a:pt x="173058" y="8654"/>
                    </a:cubicBezTo>
                    <a:cubicBezTo>
                      <a:pt x="175092" y="9508"/>
                      <a:pt x="177159" y="10412"/>
                      <a:pt x="179142" y="11324"/>
                    </a:cubicBezTo>
                    <a:cubicBezTo>
                      <a:pt x="180482" y="11952"/>
                      <a:pt x="181670" y="12588"/>
                      <a:pt x="182867" y="13232"/>
                    </a:cubicBezTo>
                    <a:lnTo>
                      <a:pt x="183997" y="13827"/>
                    </a:lnTo>
                    <a:cubicBezTo>
                      <a:pt x="186131" y="14982"/>
                      <a:pt x="188089" y="16095"/>
                      <a:pt x="190040" y="17283"/>
                    </a:cubicBezTo>
                    <a:cubicBezTo>
                      <a:pt x="193864" y="19643"/>
                      <a:pt x="197371" y="22029"/>
                      <a:pt x="200502" y="24364"/>
                    </a:cubicBezTo>
                    <a:cubicBezTo>
                      <a:pt x="203824" y="26858"/>
                      <a:pt x="207038" y="29545"/>
                      <a:pt x="210353" y="32591"/>
                    </a:cubicBezTo>
                    <a:cubicBezTo>
                      <a:pt x="211943" y="34022"/>
                      <a:pt x="213550" y="35613"/>
                      <a:pt x="215148" y="37312"/>
                    </a:cubicBezTo>
                    <a:cubicBezTo>
                      <a:pt x="216479" y="38634"/>
                      <a:pt x="218027" y="40258"/>
                      <a:pt x="219467" y="41873"/>
                    </a:cubicBezTo>
                    <a:cubicBezTo>
                      <a:pt x="220831" y="43430"/>
                      <a:pt x="222137" y="44995"/>
                      <a:pt x="223351" y="46560"/>
                    </a:cubicBezTo>
                    <a:cubicBezTo>
                      <a:pt x="224003" y="47322"/>
                      <a:pt x="224866" y="48452"/>
                      <a:pt x="225736" y="49582"/>
                    </a:cubicBezTo>
                    <a:lnTo>
                      <a:pt x="227644" y="52059"/>
                    </a:lnTo>
                    <a:cubicBezTo>
                      <a:pt x="228674" y="53356"/>
                      <a:pt x="229377" y="54335"/>
                      <a:pt x="230038" y="55357"/>
                    </a:cubicBezTo>
                    <a:cubicBezTo>
                      <a:pt x="230615" y="56118"/>
                      <a:pt x="231126" y="56897"/>
                      <a:pt x="231645" y="57708"/>
                    </a:cubicBezTo>
                    <a:lnTo>
                      <a:pt x="232222" y="58579"/>
                    </a:lnTo>
                    <a:cubicBezTo>
                      <a:pt x="232532" y="59039"/>
                      <a:pt x="232842" y="59491"/>
                      <a:pt x="233126" y="59960"/>
                    </a:cubicBezTo>
                    <a:cubicBezTo>
                      <a:pt x="233444" y="60378"/>
                      <a:pt x="233720" y="60780"/>
                      <a:pt x="233988" y="61207"/>
                    </a:cubicBezTo>
                    <a:cubicBezTo>
                      <a:pt x="234474" y="61910"/>
                      <a:pt x="234901" y="62613"/>
                      <a:pt x="235311" y="63383"/>
                    </a:cubicBezTo>
                    <a:cubicBezTo>
                      <a:pt x="235880" y="64270"/>
                      <a:pt x="236399" y="65157"/>
                      <a:pt x="236867" y="66045"/>
                    </a:cubicBezTo>
                    <a:cubicBezTo>
                      <a:pt x="237420" y="66856"/>
                      <a:pt x="237914" y="67735"/>
                      <a:pt x="238357" y="68664"/>
                    </a:cubicBezTo>
                    <a:cubicBezTo>
                      <a:pt x="238441" y="68815"/>
                      <a:pt x="238525" y="68957"/>
                      <a:pt x="238550" y="68999"/>
                    </a:cubicBezTo>
                    <a:cubicBezTo>
                      <a:pt x="239345" y="70455"/>
                      <a:pt x="240065" y="72598"/>
                      <a:pt x="240065" y="74255"/>
                    </a:cubicBezTo>
                    <a:lnTo>
                      <a:pt x="240065" y="74330"/>
                    </a:lnTo>
                    <a:cubicBezTo>
                      <a:pt x="240065" y="78197"/>
                      <a:pt x="237830" y="81528"/>
                      <a:pt x="234583" y="83127"/>
                    </a:cubicBezTo>
                    <a:cubicBezTo>
                      <a:pt x="231620" y="84893"/>
                      <a:pt x="228406" y="86408"/>
                      <a:pt x="224807" y="87722"/>
                    </a:cubicBezTo>
                    <a:cubicBezTo>
                      <a:pt x="220153" y="90978"/>
                      <a:pt x="214998" y="94007"/>
                      <a:pt x="209465" y="96744"/>
                    </a:cubicBezTo>
                    <a:cubicBezTo>
                      <a:pt x="188650" y="107030"/>
                      <a:pt x="163633" y="111860"/>
                      <a:pt x="140692" y="109993"/>
                    </a:cubicBezTo>
                    <a:cubicBezTo>
                      <a:pt x="138709" y="110219"/>
                      <a:pt x="132205" y="111332"/>
                      <a:pt x="125568" y="114237"/>
                    </a:cubicBezTo>
                    <a:cubicBezTo>
                      <a:pt x="118354" y="117417"/>
                      <a:pt x="113491" y="124648"/>
                      <a:pt x="113491" y="132215"/>
                    </a:cubicBezTo>
                    <a:cubicBezTo>
                      <a:pt x="113391" y="164270"/>
                      <a:pt x="88592" y="190116"/>
                      <a:pt x="55800" y="192350"/>
                    </a:cubicBezTo>
                    <a:cubicBezTo>
                      <a:pt x="54896" y="192409"/>
                      <a:pt x="53983" y="192442"/>
                      <a:pt x="53071" y="192442"/>
                    </a:cubicBezTo>
                    <a:close/>
                    <a:moveTo>
                      <a:pt x="20103" y="160504"/>
                    </a:moveTo>
                    <a:cubicBezTo>
                      <a:pt x="24271" y="161667"/>
                      <a:pt x="28330" y="163316"/>
                      <a:pt x="32122" y="165417"/>
                    </a:cubicBezTo>
                    <a:cubicBezTo>
                      <a:pt x="35403" y="167308"/>
                      <a:pt x="36148" y="167693"/>
                      <a:pt x="42082" y="170397"/>
                    </a:cubicBezTo>
                    <a:cubicBezTo>
                      <a:pt x="46225" y="172246"/>
                      <a:pt x="50485" y="173108"/>
                      <a:pt x="54452" y="172841"/>
                    </a:cubicBezTo>
                    <a:cubicBezTo>
                      <a:pt x="80264" y="171083"/>
                      <a:pt x="93823" y="151063"/>
                      <a:pt x="93881" y="132206"/>
                    </a:cubicBezTo>
                    <a:cubicBezTo>
                      <a:pt x="93881" y="116798"/>
                      <a:pt x="103213" y="102712"/>
                      <a:pt x="117659" y="96334"/>
                    </a:cubicBezTo>
                    <a:cubicBezTo>
                      <a:pt x="128004" y="91806"/>
                      <a:pt x="138784" y="90199"/>
                      <a:pt x="141864" y="90459"/>
                    </a:cubicBezTo>
                    <a:cubicBezTo>
                      <a:pt x="161349" y="92158"/>
                      <a:pt x="182867" y="88057"/>
                      <a:pt x="200778" y="79202"/>
                    </a:cubicBezTo>
                    <a:cubicBezTo>
                      <a:pt x="205816" y="76724"/>
                      <a:pt x="210428" y="73979"/>
                      <a:pt x="214495" y="71041"/>
                    </a:cubicBezTo>
                    <a:cubicBezTo>
                      <a:pt x="215056" y="70639"/>
                      <a:pt x="215659" y="70288"/>
                      <a:pt x="216295" y="70012"/>
                    </a:cubicBezTo>
                    <a:lnTo>
                      <a:pt x="215500" y="68832"/>
                    </a:lnTo>
                    <a:cubicBezTo>
                      <a:pt x="214872" y="67852"/>
                      <a:pt x="214671" y="67501"/>
                      <a:pt x="214404" y="67174"/>
                    </a:cubicBezTo>
                    <a:cubicBezTo>
                      <a:pt x="214178" y="66890"/>
                      <a:pt x="213977" y="66597"/>
                      <a:pt x="213784" y="66304"/>
                    </a:cubicBezTo>
                    <a:cubicBezTo>
                      <a:pt x="213433" y="65752"/>
                      <a:pt x="213089" y="65249"/>
                      <a:pt x="212679" y="64747"/>
                    </a:cubicBezTo>
                    <a:cubicBezTo>
                      <a:pt x="212637" y="64697"/>
                      <a:pt x="212152" y="64061"/>
                      <a:pt x="212102" y="63994"/>
                    </a:cubicBezTo>
                    <a:lnTo>
                      <a:pt x="210210" y="61550"/>
                    </a:lnTo>
                    <a:cubicBezTo>
                      <a:pt x="209490" y="60613"/>
                      <a:pt x="208796" y="59700"/>
                      <a:pt x="208101" y="58863"/>
                    </a:cubicBezTo>
                    <a:cubicBezTo>
                      <a:pt x="206904" y="57332"/>
                      <a:pt x="205850" y="56068"/>
                      <a:pt x="204812" y="54888"/>
                    </a:cubicBezTo>
                    <a:cubicBezTo>
                      <a:pt x="203657" y="53607"/>
                      <a:pt x="202368" y="52251"/>
                      <a:pt x="201087" y="50962"/>
                    </a:cubicBezTo>
                    <a:cubicBezTo>
                      <a:pt x="199673" y="49473"/>
                      <a:pt x="198451" y="48251"/>
                      <a:pt x="197162" y="47096"/>
                    </a:cubicBezTo>
                    <a:cubicBezTo>
                      <a:pt x="194241" y="44401"/>
                      <a:pt x="191521" y="42124"/>
                      <a:pt x="188742" y="40040"/>
                    </a:cubicBezTo>
                    <a:cubicBezTo>
                      <a:pt x="185846" y="37864"/>
                      <a:pt x="182800" y="35839"/>
                      <a:pt x="179753" y="33955"/>
                    </a:cubicBezTo>
                    <a:cubicBezTo>
                      <a:pt x="178138" y="32960"/>
                      <a:pt x="176489" y="32039"/>
                      <a:pt x="174757" y="31101"/>
                    </a:cubicBezTo>
                    <a:lnTo>
                      <a:pt x="173618" y="30499"/>
                    </a:lnTo>
                    <a:cubicBezTo>
                      <a:pt x="172689" y="30005"/>
                      <a:pt x="171785" y="29511"/>
                      <a:pt x="170840" y="29068"/>
                    </a:cubicBezTo>
                    <a:cubicBezTo>
                      <a:pt x="169166" y="28298"/>
                      <a:pt x="167316" y="27486"/>
                      <a:pt x="165533" y="26741"/>
                    </a:cubicBezTo>
                    <a:cubicBezTo>
                      <a:pt x="162529" y="25502"/>
                      <a:pt x="159248" y="24356"/>
                      <a:pt x="155557" y="23259"/>
                    </a:cubicBezTo>
                    <a:cubicBezTo>
                      <a:pt x="153975" y="22790"/>
                      <a:pt x="152343" y="22380"/>
                      <a:pt x="150711" y="22046"/>
                    </a:cubicBezTo>
                    <a:cubicBezTo>
                      <a:pt x="149631" y="21778"/>
                      <a:pt x="149054" y="21686"/>
                      <a:pt x="148510" y="21585"/>
                    </a:cubicBezTo>
                    <a:cubicBezTo>
                      <a:pt x="148225" y="21543"/>
                      <a:pt x="147781" y="21451"/>
                      <a:pt x="147505" y="21368"/>
                    </a:cubicBezTo>
                    <a:cubicBezTo>
                      <a:pt x="146727" y="21158"/>
                      <a:pt x="145890" y="21008"/>
                      <a:pt x="145112" y="20899"/>
                    </a:cubicBezTo>
                    <a:cubicBezTo>
                      <a:pt x="144668" y="20832"/>
                      <a:pt x="144978" y="20840"/>
                      <a:pt x="145245" y="20840"/>
                    </a:cubicBezTo>
                    <a:cubicBezTo>
                      <a:pt x="144559" y="20840"/>
                      <a:pt x="143873" y="20765"/>
                      <a:pt x="143212" y="20614"/>
                    </a:cubicBezTo>
                    <a:cubicBezTo>
                      <a:pt x="142768" y="20522"/>
                      <a:pt x="142350" y="20480"/>
                      <a:pt x="141923" y="20430"/>
                    </a:cubicBezTo>
                    <a:lnTo>
                      <a:pt x="140634" y="20254"/>
                    </a:lnTo>
                    <a:cubicBezTo>
                      <a:pt x="139830" y="20146"/>
                      <a:pt x="138960" y="20095"/>
                      <a:pt x="138089" y="20028"/>
                    </a:cubicBezTo>
                    <a:cubicBezTo>
                      <a:pt x="137822" y="20003"/>
                      <a:pt x="137554" y="19987"/>
                      <a:pt x="137294" y="19936"/>
                    </a:cubicBezTo>
                    <a:cubicBezTo>
                      <a:pt x="136985" y="19920"/>
                      <a:pt x="136675" y="19886"/>
                      <a:pt x="136399" y="19836"/>
                    </a:cubicBezTo>
                    <a:cubicBezTo>
                      <a:pt x="136231" y="19836"/>
                      <a:pt x="136056" y="19819"/>
                      <a:pt x="135863" y="19802"/>
                    </a:cubicBezTo>
                    <a:cubicBezTo>
                      <a:pt x="135545" y="19786"/>
                      <a:pt x="135227" y="19769"/>
                      <a:pt x="134926" y="19761"/>
                    </a:cubicBezTo>
                    <a:cubicBezTo>
                      <a:pt x="134424" y="19761"/>
                      <a:pt x="133762" y="19719"/>
                      <a:pt x="133135" y="19627"/>
                    </a:cubicBezTo>
                    <a:cubicBezTo>
                      <a:pt x="131729" y="19568"/>
                      <a:pt x="130808" y="19576"/>
                      <a:pt x="129837" y="19576"/>
                    </a:cubicBezTo>
                    <a:lnTo>
                      <a:pt x="127728" y="19593"/>
                    </a:lnTo>
                    <a:cubicBezTo>
                      <a:pt x="127192" y="19568"/>
                      <a:pt x="126657" y="19551"/>
                      <a:pt x="126113" y="19576"/>
                    </a:cubicBezTo>
                    <a:lnTo>
                      <a:pt x="125217" y="19602"/>
                    </a:lnTo>
                    <a:cubicBezTo>
                      <a:pt x="124832" y="19627"/>
                      <a:pt x="124455" y="19643"/>
                      <a:pt x="124053" y="19643"/>
                    </a:cubicBezTo>
                    <a:lnTo>
                      <a:pt x="120128" y="19987"/>
                    </a:lnTo>
                    <a:cubicBezTo>
                      <a:pt x="119375" y="20146"/>
                      <a:pt x="118546" y="20246"/>
                      <a:pt x="117793" y="20196"/>
                    </a:cubicBezTo>
                    <a:cubicBezTo>
                      <a:pt x="117216" y="20271"/>
                      <a:pt x="116655" y="20363"/>
                      <a:pt x="116086" y="20497"/>
                    </a:cubicBezTo>
                    <a:cubicBezTo>
                      <a:pt x="115651" y="20606"/>
                      <a:pt x="115207" y="20673"/>
                      <a:pt x="114763" y="20715"/>
                    </a:cubicBezTo>
                    <a:cubicBezTo>
                      <a:pt x="104628" y="22908"/>
                      <a:pt x="90918" y="28339"/>
                      <a:pt x="74773" y="36517"/>
                    </a:cubicBezTo>
                    <a:cubicBezTo>
                      <a:pt x="74589" y="36625"/>
                      <a:pt x="74397" y="36726"/>
                      <a:pt x="74196" y="36826"/>
                    </a:cubicBezTo>
                    <a:cubicBezTo>
                      <a:pt x="73501" y="37295"/>
                      <a:pt x="72823" y="37764"/>
                      <a:pt x="72195" y="38257"/>
                    </a:cubicBezTo>
                    <a:cubicBezTo>
                      <a:pt x="40023" y="61450"/>
                      <a:pt x="20496" y="101063"/>
                      <a:pt x="19626" y="144476"/>
                    </a:cubicBezTo>
                    <a:cubicBezTo>
                      <a:pt x="19475" y="149598"/>
                      <a:pt x="19626" y="154955"/>
                      <a:pt x="20053" y="160060"/>
                    </a:cubicBezTo>
                    <a:lnTo>
                      <a:pt x="20095" y="160496"/>
                    </a:lnTo>
                    <a:close/>
                    <a:moveTo>
                      <a:pt x="113868" y="20773"/>
                    </a:moveTo>
                    <a:lnTo>
                      <a:pt x="113851" y="20773"/>
                    </a:lnTo>
                    <a:lnTo>
                      <a:pt x="113868" y="20773"/>
                    </a:lnTo>
                    <a:close/>
                    <a:moveTo>
                      <a:pt x="115157" y="20648"/>
                    </a:moveTo>
                    <a:cubicBezTo>
                      <a:pt x="115157" y="20648"/>
                      <a:pt x="115073" y="20665"/>
                      <a:pt x="115031" y="20673"/>
                    </a:cubicBezTo>
                    <a:cubicBezTo>
                      <a:pt x="115098" y="20656"/>
                      <a:pt x="115148" y="20648"/>
                      <a:pt x="115157" y="206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26"/>
              <p:cNvSpPr/>
              <p:nvPr/>
            </p:nvSpPr>
            <p:spPr>
              <a:xfrm>
                <a:off x="2282278" y="2723896"/>
                <a:ext cx="59895" cy="49997"/>
              </a:xfrm>
              <a:custGeom>
                <a:rect b="b" l="l" r="r" t="t"/>
                <a:pathLst>
                  <a:path extrusionOk="0" h="49997" w="59895">
                    <a:moveTo>
                      <a:pt x="28870" y="49998"/>
                    </a:moveTo>
                    <a:cubicBezTo>
                      <a:pt x="28870" y="49998"/>
                      <a:pt x="-13598" y="-3250"/>
                      <a:pt x="4481" y="157"/>
                    </a:cubicBezTo>
                    <a:cubicBezTo>
                      <a:pt x="52966" y="9288"/>
                      <a:pt x="59896" y="23876"/>
                      <a:pt x="59896" y="23876"/>
                    </a:cubicBezTo>
                    <a:lnTo>
                      <a:pt x="28870" y="49998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26"/>
              <p:cNvSpPr/>
              <p:nvPr/>
            </p:nvSpPr>
            <p:spPr>
              <a:xfrm>
                <a:off x="2272431" y="2714121"/>
                <a:ext cx="79529" cy="69573"/>
              </a:xfrm>
              <a:custGeom>
                <a:rect b="b" l="l" r="r" t="t"/>
                <a:pathLst>
                  <a:path extrusionOk="0" h="69573" w="79529">
                    <a:moveTo>
                      <a:pt x="38717" y="69565"/>
                    </a:moveTo>
                    <a:cubicBezTo>
                      <a:pt x="38399" y="69565"/>
                      <a:pt x="38073" y="69548"/>
                      <a:pt x="37755" y="69523"/>
                    </a:cubicBezTo>
                    <a:cubicBezTo>
                      <a:pt x="35127" y="69264"/>
                      <a:pt x="32716" y="67950"/>
                      <a:pt x="31059" y="65882"/>
                    </a:cubicBezTo>
                    <a:cubicBezTo>
                      <a:pt x="-6144" y="19230"/>
                      <a:pt x="-720" y="10216"/>
                      <a:pt x="1874" y="5889"/>
                    </a:cubicBezTo>
                    <a:cubicBezTo>
                      <a:pt x="2912" y="4157"/>
                      <a:pt x="7030" y="-1367"/>
                      <a:pt x="16136" y="315"/>
                    </a:cubicBezTo>
                    <a:cubicBezTo>
                      <a:pt x="65668" y="9647"/>
                      <a:pt x="76456" y="24980"/>
                      <a:pt x="78582" y="29458"/>
                    </a:cubicBezTo>
                    <a:cubicBezTo>
                      <a:pt x="80490" y="33475"/>
                      <a:pt x="79452" y="38280"/>
                      <a:pt x="76046" y="41150"/>
                    </a:cubicBezTo>
                    <a:lnTo>
                      <a:pt x="45020" y="67272"/>
                    </a:lnTo>
                    <a:cubicBezTo>
                      <a:pt x="43254" y="68762"/>
                      <a:pt x="41011" y="69573"/>
                      <a:pt x="38717" y="69573"/>
                    </a:cubicBezTo>
                    <a:close/>
                    <a:moveTo>
                      <a:pt x="24079" y="22017"/>
                    </a:moveTo>
                    <a:cubicBezTo>
                      <a:pt x="27845" y="28420"/>
                      <a:pt x="33637" y="36965"/>
                      <a:pt x="40215" y="45712"/>
                    </a:cubicBezTo>
                    <a:lnTo>
                      <a:pt x="54879" y="33358"/>
                    </a:lnTo>
                    <a:cubicBezTo>
                      <a:pt x="49606" y="30211"/>
                      <a:pt x="40191" y="25892"/>
                      <a:pt x="24079" y="2201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26"/>
              <p:cNvSpPr/>
              <p:nvPr/>
            </p:nvSpPr>
            <p:spPr>
              <a:xfrm>
                <a:off x="2705317" y="2781600"/>
                <a:ext cx="171695" cy="80333"/>
              </a:xfrm>
              <a:custGeom>
                <a:rect b="b" l="l" r="r" t="t"/>
                <a:pathLst>
                  <a:path extrusionOk="0" h="80333" w="171695">
                    <a:moveTo>
                      <a:pt x="161924" y="80325"/>
                    </a:moveTo>
                    <a:cubicBezTo>
                      <a:pt x="161397" y="80325"/>
                      <a:pt x="160869" y="80283"/>
                      <a:pt x="160334" y="80191"/>
                    </a:cubicBezTo>
                    <a:cubicBezTo>
                      <a:pt x="81902" y="67411"/>
                      <a:pt x="15607" y="42336"/>
                      <a:pt x="2692" y="20558"/>
                    </a:cubicBezTo>
                    <a:cubicBezTo>
                      <a:pt x="-823" y="14615"/>
                      <a:pt x="-262" y="9661"/>
                      <a:pt x="843" y="6547"/>
                    </a:cubicBezTo>
                    <a:cubicBezTo>
                      <a:pt x="2625" y="1442"/>
                      <a:pt x="8191" y="-1253"/>
                      <a:pt x="13330" y="571"/>
                    </a:cubicBezTo>
                    <a:cubicBezTo>
                      <a:pt x="17766" y="2128"/>
                      <a:pt x="20369" y="6572"/>
                      <a:pt x="19783" y="11050"/>
                    </a:cubicBezTo>
                    <a:cubicBezTo>
                      <a:pt x="25449" y="20256"/>
                      <a:pt x="72034" y="45968"/>
                      <a:pt x="163481" y="60874"/>
                    </a:cubicBezTo>
                    <a:cubicBezTo>
                      <a:pt x="168821" y="61736"/>
                      <a:pt x="172436" y="66775"/>
                      <a:pt x="171566" y="72114"/>
                    </a:cubicBezTo>
                    <a:cubicBezTo>
                      <a:pt x="170788" y="76919"/>
                      <a:pt x="166636" y="80333"/>
                      <a:pt x="161924" y="8033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26"/>
              <p:cNvSpPr/>
              <p:nvPr/>
            </p:nvSpPr>
            <p:spPr>
              <a:xfrm>
                <a:off x="2901925" y="3245429"/>
                <a:ext cx="305222" cy="80632"/>
              </a:xfrm>
              <a:custGeom>
                <a:rect b="b" l="l" r="r" t="t"/>
                <a:pathLst>
                  <a:path extrusionOk="0" h="80632" w="305222">
                    <a:moveTo>
                      <a:pt x="305223" y="40316"/>
                    </a:moveTo>
                    <a:cubicBezTo>
                      <a:pt x="305223" y="62583"/>
                      <a:pt x="236896" y="80633"/>
                      <a:pt x="152611" y="80633"/>
                    </a:cubicBezTo>
                    <a:cubicBezTo>
                      <a:pt x="68326" y="80633"/>
                      <a:pt x="0" y="62583"/>
                      <a:pt x="0" y="40316"/>
                    </a:cubicBezTo>
                    <a:cubicBezTo>
                      <a:pt x="0" y="18050"/>
                      <a:pt x="68326" y="0"/>
                      <a:pt x="152611" y="0"/>
                    </a:cubicBezTo>
                    <a:cubicBezTo>
                      <a:pt x="236896" y="0"/>
                      <a:pt x="305223" y="18050"/>
                      <a:pt x="305223" y="40316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26"/>
              <p:cNvSpPr/>
              <p:nvPr/>
            </p:nvSpPr>
            <p:spPr>
              <a:xfrm>
                <a:off x="2892141" y="3235653"/>
                <a:ext cx="324799" cy="100200"/>
              </a:xfrm>
              <a:custGeom>
                <a:rect b="b" l="l" r="r" t="t"/>
                <a:pathLst>
                  <a:path extrusionOk="0" h="100200" w="324799">
                    <a:moveTo>
                      <a:pt x="162395" y="100201"/>
                    </a:moveTo>
                    <a:cubicBezTo>
                      <a:pt x="84182" y="100201"/>
                      <a:pt x="0" y="84516"/>
                      <a:pt x="0" y="50101"/>
                    </a:cubicBezTo>
                    <a:cubicBezTo>
                      <a:pt x="0" y="15685"/>
                      <a:pt x="84182" y="0"/>
                      <a:pt x="162395" y="0"/>
                    </a:cubicBezTo>
                    <a:cubicBezTo>
                      <a:pt x="240609" y="0"/>
                      <a:pt x="324799" y="15685"/>
                      <a:pt x="324799" y="50101"/>
                    </a:cubicBezTo>
                    <a:cubicBezTo>
                      <a:pt x="324799" y="84516"/>
                      <a:pt x="240609" y="100201"/>
                      <a:pt x="162395" y="100201"/>
                    </a:cubicBezTo>
                    <a:close/>
                    <a:moveTo>
                      <a:pt x="162395" y="19576"/>
                    </a:moveTo>
                    <a:cubicBezTo>
                      <a:pt x="68170" y="19576"/>
                      <a:pt x="19585" y="40969"/>
                      <a:pt x="19585" y="50101"/>
                    </a:cubicBezTo>
                    <a:cubicBezTo>
                      <a:pt x="19585" y="59232"/>
                      <a:pt x="68170" y="80624"/>
                      <a:pt x="162395" y="80624"/>
                    </a:cubicBezTo>
                    <a:cubicBezTo>
                      <a:pt x="256620" y="80624"/>
                      <a:pt x="305214" y="59232"/>
                      <a:pt x="305214" y="50101"/>
                    </a:cubicBezTo>
                    <a:cubicBezTo>
                      <a:pt x="305214" y="40969"/>
                      <a:pt x="256629" y="19576"/>
                      <a:pt x="162395" y="1957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26"/>
              <p:cNvSpPr/>
              <p:nvPr/>
            </p:nvSpPr>
            <p:spPr>
              <a:xfrm rot="-2700000">
                <a:off x="2927184" y="2522123"/>
                <a:ext cx="619293" cy="619293"/>
              </a:xfrm>
              <a:custGeom>
                <a:rect b="b" l="l" r="r" t="t"/>
                <a:pathLst>
                  <a:path extrusionOk="0" h="618949" w="618949">
                    <a:moveTo>
                      <a:pt x="618949" y="309474"/>
                    </a:moveTo>
                    <a:cubicBezTo>
                      <a:pt x="618949" y="480393"/>
                      <a:pt x="480393" y="618949"/>
                      <a:pt x="309475" y="618949"/>
                    </a:cubicBezTo>
                    <a:cubicBezTo>
                      <a:pt x="138556" y="618949"/>
                      <a:pt x="0" y="480393"/>
                      <a:pt x="0" y="309474"/>
                    </a:cubicBezTo>
                    <a:cubicBezTo>
                      <a:pt x="0" y="138556"/>
                      <a:pt x="138556" y="0"/>
                      <a:pt x="309475" y="0"/>
                    </a:cubicBezTo>
                    <a:cubicBezTo>
                      <a:pt x="480393" y="0"/>
                      <a:pt x="618949" y="138556"/>
                      <a:pt x="618949" y="309474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26"/>
              <p:cNvSpPr/>
              <p:nvPr/>
            </p:nvSpPr>
            <p:spPr>
              <a:xfrm>
                <a:off x="2917172" y="2512351"/>
                <a:ext cx="638825" cy="638827"/>
              </a:xfrm>
              <a:custGeom>
                <a:rect b="b" l="l" r="r" t="t"/>
                <a:pathLst>
                  <a:path extrusionOk="0" h="638827" w="638825">
                    <a:moveTo>
                      <a:pt x="318901" y="638819"/>
                    </a:moveTo>
                    <a:cubicBezTo>
                      <a:pt x="263871" y="638819"/>
                      <a:pt x="209552" y="624465"/>
                      <a:pt x="160540" y="596343"/>
                    </a:cubicBezTo>
                    <a:cubicBezTo>
                      <a:pt x="86569" y="553910"/>
                      <a:pt x="33548" y="485203"/>
                      <a:pt x="11243" y="402888"/>
                    </a:cubicBezTo>
                    <a:cubicBezTo>
                      <a:pt x="-11054" y="320590"/>
                      <a:pt x="44" y="234509"/>
                      <a:pt x="42478" y="160538"/>
                    </a:cubicBezTo>
                    <a:lnTo>
                      <a:pt x="42478" y="160538"/>
                    </a:lnTo>
                    <a:cubicBezTo>
                      <a:pt x="84912" y="86567"/>
                      <a:pt x="153618" y="33546"/>
                      <a:pt x="235933" y="11241"/>
                    </a:cubicBezTo>
                    <a:cubicBezTo>
                      <a:pt x="318240" y="-11047"/>
                      <a:pt x="404321" y="34"/>
                      <a:pt x="478292" y="42476"/>
                    </a:cubicBezTo>
                    <a:cubicBezTo>
                      <a:pt x="552262" y="84919"/>
                      <a:pt x="605276" y="153616"/>
                      <a:pt x="627580" y="235931"/>
                    </a:cubicBezTo>
                    <a:cubicBezTo>
                      <a:pt x="649877" y="318247"/>
                      <a:pt x="638787" y="404320"/>
                      <a:pt x="596345" y="478290"/>
                    </a:cubicBezTo>
                    <a:cubicBezTo>
                      <a:pt x="553903" y="552261"/>
                      <a:pt x="485205" y="605274"/>
                      <a:pt x="402890" y="627579"/>
                    </a:cubicBezTo>
                    <a:cubicBezTo>
                      <a:pt x="375120" y="635095"/>
                      <a:pt x="346922" y="638827"/>
                      <a:pt x="318909" y="638827"/>
                    </a:cubicBezTo>
                    <a:close/>
                    <a:moveTo>
                      <a:pt x="319889" y="19594"/>
                    </a:moveTo>
                    <a:cubicBezTo>
                      <a:pt x="293583" y="19594"/>
                      <a:pt x="267127" y="23092"/>
                      <a:pt x="241047" y="30148"/>
                    </a:cubicBezTo>
                    <a:cubicBezTo>
                      <a:pt x="163779" y="51080"/>
                      <a:pt x="99300" y="100854"/>
                      <a:pt x="59460" y="170289"/>
                    </a:cubicBezTo>
                    <a:lnTo>
                      <a:pt x="59460" y="170289"/>
                    </a:lnTo>
                    <a:cubicBezTo>
                      <a:pt x="19629" y="239723"/>
                      <a:pt x="9217" y="320506"/>
                      <a:pt x="30150" y="397775"/>
                    </a:cubicBezTo>
                    <a:cubicBezTo>
                      <a:pt x="51082" y="475043"/>
                      <a:pt x="100856" y="539522"/>
                      <a:pt x="170290" y="579361"/>
                    </a:cubicBezTo>
                    <a:cubicBezTo>
                      <a:pt x="239716" y="619184"/>
                      <a:pt x="320500" y="629596"/>
                      <a:pt x="397776" y="608672"/>
                    </a:cubicBezTo>
                    <a:cubicBezTo>
                      <a:pt x="475044" y="587739"/>
                      <a:pt x="539524" y="537974"/>
                      <a:pt x="579363" y="468540"/>
                    </a:cubicBezTo>
                    <a:cubicBezTo>
                      <a:pt x="619194" y="399105"/>
                      <a:pt x="629606" y="318314"/>
                      <a:pt x="608674" y="241045"/>
                    </a:cubicBezTo>
                    <a:cubicBezTo>
                      <a:pt x="587741" y="163785"/>
                      <a:pt x="537975" y="99298"/>
                      <a:pt x="468541" y="59458"/>
                    </a:cubicBezTo>
                    <a:cubicBezTo>
                      <a:pt x="422542" y="33069"/>
                      <a:pt x="371538" y="19594"/>
                      <a:pt x="319889" y="19594"/>
                    </a:cubicBezTo>
                    <a:close/>
                    <a:moveTo>
                      <a:pt x="50965" y="165418"/>
                    </a:moveTo>
                    <a:lnTo>
                      <a:pt x="51040" y="165418"/>
                    </a:lnTo>
                    <a:lnTo>
                      <a:pt x="50965" y="1654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26"/>
              <p:cNvSpPr/>
              <p:nvPr/>
            </p:nvSpPr>
            <p:spPr>
              <a:xfrm>
                <a:off x="3408841" y="2504651"/>
                <a:ext cx="203454" cy="357232"/>
              </a:xfrm>
              <a:custGeom>
                <a:rect b="b" l="l" r="r" t="t"/>
                <a:pathLst>
                  <a:path extrusionOk="0" h="357232" w="203454">
                    <a:moveTo>
                      <a:pt x="193100" y="357233"/>
                    </a:moveTo>
                    <a:cubicBezTo>
                      <a:pt x="192916" y="357233"/>
                      <a:pt x="192740" y="357233"/>
                      <a:pt x="192556" y="357216"/>
                    </a:cubicBezTo>
                    <a:cubicBezTo>
                      <a:pt x="187158" y="356915"/>
                      <a:pt x="183015" y="352303"/>
                      <a:pt x="183316" y="346905"/>
                    </a:cubicBezTo>
                    <a:cubicBezTo>
                      <a:pt x="190740" y="211585"/>
                      <a:pt x="122377" y="85664"/>
                      <a:pt x="4918" y="18281"/>
                    </a:cubicBezTo>
                    <a:cubicBezTo>
                      <a:pt x="231" y="15594"/>
                      <a:pt x="-1393" y="9610"/>
                      <a:pt x="1302" y="4914"/>
                    </a:cubicBezTo>
                    <a:cubicBezTo>
                      <a:pt x="3989" y="227"/>
                      <a:pt x="9982" y="-1388"/>
                      <a:pt x="14669" y="1299"/>
                    </a:cubicBezTo>
                    <a:cubicBezTo>
                      <a:pt x="138589" y="72382"/>
                      <a:pt x="210710" y="205224"/>
                      <a:pt x="202876" y="347976"/>
                    </a:cubicBezTo>
                    <a:cubicBezTo>
                      <a:pt x="202591" y="353190"/>
                      <a:pt x="198272" y="357233"/>
                      <a:pt x="193108" y="35723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26"/>
              <p:cNvSpPr/>
              <p:nvPr/>
            </p:nvSpPr>
            <p:spPr>
              <a:xfrm>
                <a:off x="3044747" y="2842312"/>
                <a:ext cx="566985" cy="365009"/>
              </a:xfrm>
              <a:custGeom>
                <a:rect b="b" l="l" r="r" t="t"/>
                <a:pathLst>
                  <a:path extrusionOk="0" h="365009" w="566985">
                    <a:moveTo>
                      <a:pt x="191200" y="365010"/>
                    </a:moveTo>
                    <a:cubicBezTo>
                      <a:pt x="127851" y="365010"/>
                      <a:pt x="63698" y="348991"/>
                      <a:pt x="4918" y="315269"/>
                    </a:cubicBezTo>
                    <a:cubicBezTo>
                      <a:pt x="231" y="312574"/>
                      <a:pt x="-1393" y="306599"/>
                      <a:pt x="1302" y="301903"/>
                    </a:cubicBezTo>
                    <a:cubicBezTo>
                      <a:pt x="3989" y="297216"/>
                      <a:pt x="9965" y="295601"/>
                      <a:pt x="14669" y="298287"/>
                    </a:cubicBezTo>
                    <a:cubicBezTo>
                      <a:pt x="184948" y="395977"/>
                      <a:pt x="402985" y="336913"/>
                      <a:pt x="500683" y="166625"/>
                    </a:cubicBezTo>
                    <a:cubicBezTo>
                      <a:pt x="528638" y="117889"/>
                      <a:pt x="544364" y="64943"/>
                      <a:pt x="547419" y="9243"/>
                    </a:cubicBezTo>
                    <a:cubicBezTo>
                      <a:pt x="547720" y="3845"/>
                      <a:pt x="552441" y="-131"/>
                      <a:pt x="557731" y="3"/>
                    </a:cubicBezTo>
                    <a:cubicBezTo>
                      <a:pt x="563129" y="304"/>
                      <a:pt x="567272" y="4916"/>
                      <a:pt x="566970" y="10315"/>
                    </a:cubicBezTo>
                    <a:cubicBezTo>
                      <a:pt x="563740" y="69094"/>
                      <a:pt x="547159" y="124953"/>
                      <a:pt x="517665" y="176368"/>
                    </a:cubicBezTo>
                    <a:cubicBezTo>
                      <a:pt x="448323" y="297241"/>
                      <a:pt x="321490" y="365010"/>
                      <a:pt x="191209" y="3650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26"/>
              <p:cNvSpPr/>
              <p:nvPr/>
            </p:nvSpPr>
            <p:spPr>
              <a:xfrm>
                <a:off x="3044743" y="2504668"/>
                <a:ext cx="383676" cy="788702"/>
              </a:xfrm>
              <a:custGeom>
                <a:rect b="b" l="l" r="r" t="t"/>
                <a:pathLst>
                  <a:path extrusionOk="0" h="788702" w="383676">
                    <a:moveTo>
                      <a:pt x="10881" y="788694"/>
                    </a:moveTo>
                    <a:cubicBezTo>
                      <a:pt x="5508" y="788694"/>
                      <a:pt x="1139" y="784367"/>
                      <a:pt x="1088" y="778977"/>
                    </a:cubicBezTo>
                    <a:lnTo>
                      <a:pt x="0" y="644503"/>
                    </a:lnTo>
                    <a:cubicBezTo>
                      <a:pt x="-16" y="642770"/>
                      <a:pt x="435" y="641063"/>
                      <a:pt x="1298" y="639556"/>
                    </a:cubicBezTo>
                    <a:lnTo>
                      <a:pt x="365392" y="4914"/>
                    </a:lnTo>
                    <a:cubicBezTo>
                      <a:pt x="368079" y="227"/>
                      <a:pt x="374071" y="-1388"/>
                      <a:pt x="378758" y="1299"/>
                    </a:cubicBezTo>
                    <a:cubicBezTo>
                      <a:pt x="383445" y="3994"/>
                      <a:pt x="385069" y="9970"/>
                      <a:pt x="382374" y="14665"/>
                    </a:cubicBezTo>
                    <a:lnTo>
                      <a:pt x="19602" y="647005"/>
                    </a:lnTo>
                    <a:lnTo>
                      <a:pt x="20665" y="778835"/>
                    </a:lnTo>
                    <a:cubicBezTo>
                      <a:pt x="20707" y="784242"/>
                      <a:pt x="16354" y="788661"/>
                      <a:pt x="10948" y="788702"/>
                    </a:cubicBezTo>
                    <a:lnTo>
                      <a:pt x="10873" y="78870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26"/>
              <p:cNvSpPr/>
              <p:nvPr/>
            </p:nvSpPr>
            <p:spPr>
              <a:xfrm>
                <a:off x="2958356" y="2667984"/>
                <a:ext cx="556463" cy="327587"/>
              </a:xfrm>
              <a:custGeom>
                <a:rect b="b" l="l" r="r" t="t"/>
                <a:pathLst>
                  <a:path extrusionOk="0" h="327587" w="556463">
                    <a:moveTo>
                      <a:pt x="546657" y="327579"/>
                    </a:moveTo>
                    <a:cubicBezTo>
                      <a:pt x="545008" y="327579"/>
                      <a:pt x="543326" y="327161"/>
                      <a:pt x="541795" y="326282"/>
                    </a:cubicBezTo>
                    <a:lnTo>
                      <a:pt x="4918" y="18281"/>
                    </a:lnTo>
                    <a:cubicBezTo>
                      <a:pt x="231" y="15586"/>
                      <a:pt x="-1393" y="9610"/>
                      <a:pt x="1302" y="4914"/>
                    </a:cubicBezTo>
                    <a:cubicBezTo>
                      <a:pt x="3989" y="227"/>
                      <a:pt x="9982" y="-1388"/>
                      <a:pt x="14669" y="1299"/>
                    </a:cubicBezTo>
                    <a:lnTo>
                      <a:pt x="551545" y="309300"/>
                    </a:lnTo>
                    <a:cubicBezTo>
                      <a:pt x="556232" y="311995"/>
                      <a:pt x="557856" y="317971"/>
                      <a:pt x="555161" y="322666"/>
                    </a:cubicBezTo>
                    <a:cubicBezTo>
                      <a:pt x="553353" y="325822"/>
                      <a:pt x="550047" y="327588"/>
                      <a:pt x="546666" y="32758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26"/>
              <p:cNvSpPr/>
              <p:nvPr/>
            </p:nvSpPr>
            <p:spPr>
              <a:xfrm>
                <a:off x="3082209" y="2548290"/>
                <a:ext cx="473445" cy="279964"/>
              </a:xfrm>
              <a:custGeom>
                <a:rect b="b" l="l" r="r" t="t"/>
                <a:pathLst>
                  <a:path extrusionOk="0" h="279964" w="473445">
                    <a:moveTo>
                      <a:pt x="463639" y="279956"/>
                    </a:moveTo>
                    <a:cubicBezTo>
                      <a:pt x="461990" y="279956"/>
                      <a:pt x="460308" y="279538"/>
                      <a:pt x="458777" y="278659"/>
                    </a:cubicBezTo>
                    <a:lnTo>
                      <a:pt x="4918" y="18280"/>
                    </a:lnTo>
                    <a:cubicBezTo>
                      <a:pt x="231" y="15586"/>
                      <a:pt x="-1393" y="9610"/>
                      <a:pt x="1302" y="4914"/>
                    </a:cubicBezTo>
                    <a:cubicBezTo>
                      <a:pt x="3989" y="227"/>
                      <a:pt x="9982" y="-1388"/>
                      <a:pt x="14669" y="1299"/>
                    </a:cubicBezTo>
                    <a:lnTo>
                      <a:pt x="468527" y="261677"/>
                    </a:lnTo>
                    <a:cubicBezTo>
                      <a:pt x="473214" y="264372"/>
                      <a:pt x="474838" y="270348"/>
                      <a:pt x="472143" y="275043"/>
                    </a:cubicBezTo>
                    <a:cubicBezTo>
                      <a:pt x="470335" y="278199"/>
                      <a:pt x="467029" y="279965"/>
                      <a:pt x="463647" y="27996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26"/>
              <p:cNvSpPr/>
              <p:nvPr/>
            </p:nvSpPr>
            <p:spPr>
              <a:xfrm>
                <a:off x="2917378" y="2828680"/>
                <a:ext cx="479420" cy="283387"/>
              </a:xfrm>
              <a:custGeom>
                <a:rect b="b" l="l" r="r" t="t"/>
                <a:pathLst>
                  <a:path extrusionOk="0" h="283387" w="479420">
                    <a:moveTo>
                      <a:pt x="469615" y="283379"/>
                    </a:moveTo>
                    <a:cubicBezTo>
                      <a:pt x="467966" y="283379"/>
                      <a:pt x="466284" y="282961"/>
                      <a:pt x="464752" y="282082"/>
                    </a:cubicBezTo>
                    <a:lnTo>
                      <a:pt x="4918" y="18281"/>
                    </a:lnTo>
                    <a:cubicBezTo>
                      <a:pt x="231" y="15586"/>
                      <a:pt x="-1393" y="9610"/>
                      <a:pt x="1302" y="4914"/>
                    </a:cubicBezTo>
                    <a:cubicBezTo>
                      <a:pt x="3989" y="227"/>
                      <a:pt x="9973" y="-1388"/>
                      <a:pt x="14669" y="1299"/>
                    </a:cubicBezTo>
                    <a:lnTo>
                      <a:pt x="474503" y="265100"/>
                    </a:lnTo>
                    <a:cubicBezTo>
                      <a:pt x="479190" y="267795"/>
                      <a:pt x="480814" y="273771"/>
                      <a:pt x="478119" y="278466"/>
                    </a:cubicBezTo>
                    <a:cubicBezTo>
                      <a:pt x="476311" y="281622"/>
                      <a:pt x="473005" y="283388"/>
                      <a:pt x="469623" y="28338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26"/>
              <p:cNvSpPr/>
              <p:nvPr/>
            </p:nvSpPr>
            <p:spPr>
              <a:xfrm>
                <a:off x="3066824" y="2557546"/>
                <a:ext cx="346214" cy="554664"/>
              </a:xfrm>
              <a:custGeom>
                <a:rect b="b" l="l" r="r" t="t"/>
                <a:pathLst>
                  <a:path extrusionOk="0" h="554664" w="346214">
                    <a:moveTo>
                      <a:pt x="19617" y="554664"/>
                    </a:moveTo>
                    <a:cubicBezTo>
                      <a:pt x="17926" y="554664"/>
                      <a:pt x="16244" y="554229"/>
                      <a:pt x="14746" y="553367"/>
                    </a:cubicBezTo>
                    <a:cubicBezTo>
                      <a:pt x="12394" y="552020"/>
                      <a:pt x="10703" y="549760"/>
                      <a:pt x="10084" y="547123"/>
                    </a:cubicBezTo>
                    <a:cubicBezTo>
                      <a:pt x="-14472" y="442964"/>
                      <a:pt x="6309" y="322450"/>
                      <a:pt x="67089" y="216507"/>
                    </a:cubicBezTo>
                    <a:lnTo>
                      <a:pt x="67089" y="216507"/>
                    </a:lnTo>
                    <a:cubicBezTo>
                      <a:pt x="127861" y="110565"/>
                      <a:pt x="221400" y="31807"/>
                      <a:pt x="323727" y="421"/>
                    </a:cubicBezTo>
                    <a:cubicBezTo>
                      <a:pt x="326288" y="-349"/>
                      <a:pt x="329117" y="-65"/>
                      <a:pt x="331468" y="1291"/>
                    </a:cubicBezTo>
                    <a:cubicBezTo>
                      <a:pt x="333820" y="2639"/>
                      <a:pt x="335511" y="4899"/>
                      <a:pt x="336130" y="7535"/>
                    </a:cubicBezTo>
                    <a:cubicBezTo>
                      <a:pt x="360687" y="111711"/>
                      <a:pt x="339905" y="232217"/>
                      <a:pt x="279125" y="338160"/>
                    </a:cubicBezTo>
                    <a:cubicBezTo>
                      <a:pt x="218353" y="444102"/>
                      <a:pt x="124806" y="522860"/>
                      <a:pt x="22488" y="554238"/>
                    </a:cubicBezTo>
                    <a:cubicBezTo>
                      <a:pt x="21550" y="554522"/>
                      <a:pt x="20580" y="554664"/>
                      <a:pt x="19617" y="554664"/>
                    </a:cubicBezTo>
                    <a:close/>
                    <a:moveTo>
                      <a:pt x="319341" y="22425"/>
                    </a:moveTo>
                    <a:cubicBezTo>
                      <a:pt x="225685" y="54355"/>
                      <a:pt x="140374" y="128099"/>
                      <a:pt x="84071" y="226258"/>
                    </a:cubicBezTo>
                    <a:lnTo>
                      <a:pt x="84071" y="226258"/>
                    </a:lnTo>
                    <a:cubicBezTo>
                      <a:pt x="27761" y="324408"/>
                      <a:pt x="7155" y="435272"/>
                      <a:pt x="26865" y="532242"/>
                    </a:cubicBezTo>
                    <a:cubicBezTo>
                      <a:pt x="120521" y="500312"/>
                      <a:pt x="205824" y="426568"/>
                      <a:pt x="262135" y="328417"/>
                    </a:cubicBezTo>
                    <a:cubicBezTo>
                      <a:pt x="318445" y="230267"/>
                      <a:pt x="339051" y="119403"/>
                      <a:pt x="319341" y="22425"/>
                    </a:cubicBezTo>
                    <a:close/>
                    <a:moveTo>
                      <a:pt x="75576" y="221387"/>
                    </a:moveTo>
                    <a:lnTo>
                      <a:pt x="75651" y="221387"/>
                    </a:lnTo>
                    <a:lnTo>
                      <a:pt x="75576" y="22138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26"/>
              <p:cNvSpPr/>
              <p:nvPr/>
            </p:nvSpPr>
            <p:spPr>
              <a:xfrm>
                <a:off x="2560746" y="2457397"/>
                <a:ext cx="118898" cy="35110"/>
              </a:xfrm>
              <a:custGeom>
                <a:rect b="b" l="l" r="r" t="t"/>
                <a:pathLst>
                  <a:path extrusionOk="0" h="35110" w="118898">
                    <a:moveTo>
                      <a:pt x="118898" y="0"/>
                    </a:moveTo>
                    <a:cubicBezTo>
                      <a:pt x="118898" y="0"/>
                      <a:pt x="18999" y="32374"/>
                      <a:pt x="0" y="35110"/>
                    </a:cubicBezTo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26"/>
              <p:cNvSpPr/>
              <p:nvPr/>
            </p:nvSpPr>
            <p:spPr>
              <a:xfrm>
                <a:off x="2550962" y="2447610"/>
                <a:ext cx="138485" cy="54689"/>
              </a:xfrm>
              <a:custGeom>
                <a:rect b="b" l="l" r="r" t="t"/>
                <a:pathLst>
                  <a:path extrusionOk="0" h="54689" w="138485">
                    <a:moveTo>
                      <a:pt x="9776" y="54690"/>
                    </a:moveTo>
                    <a:cubicBezTo>
                      <a:pt x="4989" y="54690"/>
                      <a:pt x="804" y="51175"/>
                      <a:pt x="101" y="46295"/>
                    </a:cubicBezTo>
                    <a:cubicBezTo>
                      <a:pt x="-669" y="40939"/>
                      <a:pt x="3047" y="35975"/>
                      <a:pt x="8395" y="35205"/>
                    </a:cubicBezTo>
                    <a:cubicBezTo>
                      <a:pt x="23293" y="33054"/>
                      <a:pt x="98109" y="9402"/>
                      <a:pt x="125670" y="472"/>
                    </a:cubicBezTo>
                    <a:cubicBezTo>
                      <a:pt x="130884" y="-1177"/>
                      <a:pt x="136333" y="1635"/>
                      <a:pt x="138007" y="6766"/>
                    </a:cubicBezTo>
                    <a:cubicBezTo>
                      <a:pt x="139672" y="11913"/>
                      <a:pt x="136852" y="17437"/>
                      <a:pt x="131713" y="19102"/>
                    </a:cubicBezTo>
                    <a:cubicBezTo>
                      <a:pt x="121402" y="22433"/>
                      <a:pt x="30458" y="51811"/>
                      <a:pt x="11199" y="54589"/>
                    </a:cubicBezTo>
                    <a:cubicBezTo>
                      <a:pt x="10722" y="54656"/>
                      <a:pt x="10253" y="54690"/>
                      <a:pt x="9785" y="5469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26"/>
              <p:cNvSpPr/>
              <p:nvPr/>
            </p:nvSpPr>
            <p:spPr>
              <a:xfrm>
                <a:off x="3122732" y="2444389"/>
                <a:ext cx="283742" cy="154020"/>
              </a:xfrm>
              <a:custGeom>
                <a:rect b="b" l="l" r="r" t="t"/>
                <a:pathLst>
                  <a:path extrusionOk="0" h="154020" w="283742">
                    <a:moveTo>
                      <a:pt x="280850" y="133456"/>
                    </a:moveTo>
                    <a:cubicBezTo>
                      <a:pt x="281210" y="132527"/>
                      <a:pt x="281470" y="131572"/>
                      <a:pt x="281729" y="130627"/>
                    </a:cubicBezTo>
                    <a:cubicBezTo>
                      <a:pt x="285956" y="114155"/>
                      <a:pt x="283185" y="92988"/>
                      <a:pt x="276615" y="73086"/>
                    </a:cubicBezTo>
                    <a:cubicBezTo>
                      <a:pt x="276423" y="72475"/>
                      <a:pt x="276239" y="71855"/>
                      <a:pt x="276013" y="71177"/>
                    </a:cubicBezTo>
                    <a:cubicBezTo>
                      <a:pt x="265994" y="41507"/>
                      <a:pt x="247849" y="15076"/>
                      <a:pt x="232591" y="11845"/>
                    </a:cubicBezTo>
                    <a:cubicBezTo>
                      <a:pt x="207909" y="6740"/>
                      <a:pt x="184273" y="19194"/>
                      <a:pt x="184273" y="19194"/>
                    </a:cubicBezTo>
                    <a:cubicBezTo>
                      <a:pt x="184273" y="19194"/>
                      <a:pt x="176984" y="6781"/>
                      <a:pt x="147062" y="6890"/>
                    </a:cubicBezTo>
                    <a:cubicBezTo>
                      <a:pt x="123585" y="6882"/>
                      <a:pt x="114923" y="11720"/>
                      <a:pt x="111868" y="14415"/>
                    </a:cubicBezTo>
                    <a:cubicBezTo>
                      <a:pt x="109809" y="12774"/>
                      <a:pt x="104963" y="9895"/>
                      <a:pt x="94894" y="4764"/>
                    </a:cubicBezTo>
                    <a:cubicBezTo>
                      <a:pt x="86433" y="488"/>
                      <a:pt x="76615" y="-525"/>
                      <a:pt x="67082" y="228"/>
                    </a:cubicBezTo>
                    <a:cubicBezTo>
                      <a:pt x="66831" y="211"/>
                      <a:pt x="66614" y="253"/>
                      <a:pt x="66304" y="270"/>
                    </a:cubicBezTo>
                    <a:cubicBezTo>
                      <a:pt x="64002" y="454"/>
                      <a:pt x="61701" y="797"/>
                      <a:pt x="59374" y="1233"/>
                    </a:cubicBezTo>
                    <a:cubicBezTo>
                      <a:pt x="59156" y="1274"/>
                      <a:pt x="58939" y="1316"/>
                      <a:pt x="58721" y="1358"/>
                    </a:cubicBezTo>
                    <a:cubicBezTo>
                      <a:pt x="38274" y="5258"/>
                      <a:pt x="20665" y="17428"/>
                      <a:pt x="10328" y="33748"/>
                    </a:cubicBezTo>
                    <a:lnTo>
                      <a:pt x="9449" y="45499"/>
                    </a:lnTo>
                    <a:lnTo>
                      <a:pt x="6227" y="87515"/>
                    </a:lnTo>
                    <a:cubicBezTo>
                      <a:pt x="4402" y="87983"/>
                      <a:pt x="2653" y="88578"/>
                      <a:pt x="962" y="89138"/>
                    </a:cubicBezTo>
                    <a:lnTo>
                      <a:pt x="0" y="94671"/>
                    </a:lnTo>
                    <a:lnTo>
                      <a:pt x="60328" y="89641"/>
                    </a:lnTo>
                    <a:cubicBezTo>
                      <a:pt x="60328" y="89641"/>
                      <a:pt x="94459" y="138837"/>
                      <a:pt x="108570" y="146420"/>
                    </a:cubicBezTo>
                    <a:cubicBezTo>
                      <a:pt x="109022" y="146646"/>
                      <a:pt x="109474" y="146872"/>
                      <a:pt x="109885" y="147039"/>
                    </a:cubicBezTo>
                    <a:cubicBezTo>
                      <a:pt x="113785" y="149241"/>
                      <a:pt x="117283" y="150873"/>
                      <a:pt x="120472" y="151952"/>
                    </a:cubicBezTo>
                    <a:cubicBezTo>
                      <a:pt x="120631" y="151952"/>
                      <a:pt x="120690" y="151910"/>
                      <a:pt x="120807" y="151844"/>
                    </a:cubicBezTo>
                    <a:cubicBezTo>
                      <a:pt x="121543" y="151584"/>
                      <a:pt x="122221" y="151366"/>
                      <a:pt x="122958" y="151107"/>
                    </a:cubicBezTo>
                    <a:cubicBezTo>
                      <a:pt x="134307" y="146755"/>
                      <a:pt x="142241" y="141038"/>
                      <a:pt x="145690" y="133531"/>
                    </a:cubicBezTo>
                    <a:cubicBezTo>
                      <a:pt x="148267" y="127881"/>
                      <a:pt x="149740" y="124241"/>
                      <a:pt x="150067" y="123412"/>
                    </a:cubicBezTo>
                    <a:cubicBezTo>
                      <a:pt x="150151" y="123278"/>
                      <a:pt x="150117" y="123220"/>
                      <a:pt x="150117" y="123220"/>
                    </a:cubicBezTo>
                    <a:cubicBezTo>
                      <a:pt x="150117" y="123220"/>
                      <a:pt x="151925" y="127814"/>
                      <a:pt x="155641" y="133506"/>
                    </a:cubicBezTo>
                    <a:cubicBezTo>
                      <a:pt x="159910" y="140168"/>
                      <a:pt x="166622" y="148169"/>
                      <a:pt x="175954" y="151869"/>
                    </a:cubicBezTo>
                    <a:lnTo>
                      <a:pt x="176239" y="151944"/>
                    </a:lnTo>
                    <a:cubicBezTo>
                      <a:pt x="179561" y="153275"/>
                      <a:pt x="183303" y="154045"/>
                      <a:pt x="187303" y="154020"/>
                    </a:cubicBezTo>
                    <a:cubicBezTo>
                      <a:pt x="206545" y="153944"/>
                      <a:pt x="213400" y="142093"/>
                      <a:pt x="215408" y="136854"/>
                    </a:cubicBezTo>
                    <a:cubicBezTo>
                      <a:pt x="215877" y="135699"/>
                      <a:pt x="216153" y="134903"/>
                      <a:pt x="216354" y="134552"/>
                    </a:cubicBezTo>
                    <a:cubicBezTo>
                      <a:pt x="216446" y="134577"/>
                      <a:pt x="216639" y="134627"/>
                      <a:pt x="216773" y="134719"/>
                    </a:cubicBezTo>
                    <a:cubicBezTo>
                      <a:pt x="217442" y="134903"/>
                      <a:pt x="218497" y="135347"/>
                      <a:pt x="220246" y="135883"/>
                    </a:cubicBezTo>
                    <a:cubicBezTo>
                      <a:pt x="220246" y="135883"/>
                      <a:pt x="225184" y="142319"/>
                      <a:pt x="234148" y="146638"/>
                    </a:cubicBezTo>
                    <a:cubicBezTo>
                      <a:pt x="235788" y="147399"/>
                      <a:pt x="237546" y="148086"/>
                      <a:pt x="239387" y="148646"/>
                    </a:cubicBezTo>
                    <a:cubicBezTo>
                      <a:pt x="240567" y="149023"/>
                      <a:pt x="241706" y="149341"/>
                      <a:pt x="242911" y="149617"/>
                    </a:cubicBezTo>
                    <a:cubicBezTo>
                      <a:pt x="244083" y="149835"/>
                      <a:pt x="245313" y="150019"/>
                      <a:pt x="246602" y="150170"/>
                    </a:cubicBezTo>
                    <a:cubicBezTo>
                      <a:pt x="247799" y="150295"/>
                      <a:pt x="248962" y="150362"/>
                      <a:pt x="250184" y="150387"/>
                    </a:cubicBezTo>
                    <a:cubicBezTo>
                      <a:pt x="251565" y="150412"/>
                      <a:pt x="253005" y="150387"/>
                      <a:pt x="254436" y="150228"/>
                    </a:cubicBezTo>
                    <a:cubicBezTo>
                      <a:pt x="266789" y="148914"/>
                      <a:pt x="276908" y="144219"/>
                      <a:pt x="280842" y="133464"/>
                    </a:cubicBezTo>
                    <a:close/>
                  </a:path>
                </a:pathLst>
              </a:custGeom>
              <a:solidFill>
                <a:srgbClr val="915A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0" name="Google Shape;330;p26"/>
              <p:cNvSpPr/>
              <p:nvPr/>
            </p:nvSpPr>
            <p:spPr>
              <a:xfrm>
                <a:off x="3112937" y="2434575"/>
                <a:ext cx="303311" cy="173625"/>
              </a:xfrm>
              <a:custGeom>
                <a:rect b="b" l="l" r="r" t="t"/>
                <a:pathLst>
                  <a:path extrusionOk="0" h="173625" w="303311">
                    <a:moveTo>
                      <a:pt x="196922" y="173626"/>
                    </a:moveTo>
                    <a:cubicBezTo>
                      <a:pt x="192051" y="173626"/>
                      <a:pt x="187289" y="172747"/>
                      <a:pt x="182778" y="170998"/>
                    </a:cubicBezTo>
                    <a:cubicBezTo>
                      <a:pt x="182552" y="170931"/>
                      <a:pt x="182300" y="170847"/>
                      <a:pt x="182158" y="170780"/>
                    </a:cubicBezTo>
                    <a:cubicBezTo>
                      <a:pt x="175705" y="168227"/>
                      <a:pt x="169771" y="163984"/>
                      <a:pt x="164448" y="158134"/>
                    </a:cubicBezTo>
                    <a:cubicBezTo>
                      <a:pt x="162774" y="161356"/>
                      <a:pt x="160581" y="164402"/>
                      <a:pt x="157702" y="166922"/>
                    </a:cubicBezTo>
                    <a:cubicBezTo>
                      <a:pt x="153300" y="170780"/>
                      <a:pt x="145575" y="174898"/>
                      <a:pt x="133656" y="172722"/>
                    </a:cubicBezTo>
                    <a:cubicBezTo>
                      <a:pt x="132150" y="172479"/>
                      <a:pt x="130208" y="172019"/>
                      <a:pt x="128174" y="171391"/>
                    </a:cubicBezTo>
                    <a:cubicBezTo>
                      <a:pt x="127865" y="171291"/>
                      <a:pt x="127563" y="171182"/>
                      <a:pt x="127262" y="171056"/>
                    </a:cubicBezTo>
                    <a:cubicBezTo>
                      <a:pt x="124642" y="170152"/>
                      <a:pt x="122558" y="169140"/>
                      <a:pt x="120332" y="168001"/>
                    </a:cubicBezTo>
                    <a:cubicBezTo>
                      <a:pt x="118951" y="167298"/>
                      <a:pt x="117478" y="166545"/>
                      <a:pt x="115854" y="165859"/>
                    </a:cubicBezTo>
                    <a:cubicBezTo>
                      <a:pt x="115352" y="165658"/>
                      <a:pt x="114599" y="165298"/>
                      <a:pt x="113862" y="164921"/>
                    </a:cubicBezTo>
                    <a:cubicBezTo>
                      <a:pt x="100253" y="157606"/>
                      <a:pt x="75295" y="123709"/>
                      <a:pt x="65327" y="109674"/>
                    </a:cubicBezTo>
                    <a:lnTo>
                      <a:pt x="10607" y="114235"/>
                    </a:lnTo>
                    <a:cubicBezTo>
                      <a:pt x="7593" y="114486"/>
                      <a:pt x="4614" y="113314"/>
                      <a:pt x="2563" y="111080"/>
                    </a:cubicBezTo>
                    <a:cubicBezTo>
                      <a:pt x="521" y="108837"/>
                      <a:pt x="-374" y="105782"/>
                      <a:pt x="145" y="102785"/>
                    </a:cubicBezTo>
                    <a:lnTo>
                      <a:pt x="6489" y="65474"/>
                    </a:lnTo>
                    <a:cubicBezTo>
                      <a:pt x="7242" y="60854"/>
                      <a:pt x="8447" y="56267"/>
                      <a:pt x="10054" y="51915"/>
                    </a:cubicBezTo>
                    <a:cubicBezTo>
                      <a:pt x="19085" y="26429"/>
                      <a:pt x="40720" y="7096"/>
                      <a:pt x="66465" y="1580"/>
                    </a:cubicBezTo>
                    <a:cubicBezTo>
                      <a:pt x="66599" y="1555"/>
                      <a:pt x="67386" y="1413"/>
                      <a:pt x="67511" y="1388"/>
                    </a:cubicBezTo>
                    <a:cubicBezTo>
                      <a:pt x="70022" y="911"/>
                      <a:pt x="72667" y="526"/>
                      <a:pt x="75312" y="308"/>
                    </a:cubicBezTo>
                    <a:cubicBezTo>
                      <a:pt x="75513" y="291"/>
                      <a:pt x="75797" y="274"/>
                      <a:pt x="76107" y="266"/>
                    </a:cubicBezTo>
                    <a:cubicBezTo>
                      <a:pt x="88720" y="-747"/>
                      <a:pt x="99827" y="1137"/>
                      <a:pt x="109108" y="5823"/>
                    </a:cubicBezTo>
                    <a:cubicBezTo>
                      <a:pt x="114992" y="8820"/>
                      <a:pt x="118993" y="10996"/>
                      <a:pt x="121788" y="12620"/>
                    </a:cubicBezTo>
                    <a:cubicBezTo>
                      <a:pt x="129831" y="8811"/>
                      <a:pt x="141566" y="6886"/>
                      <a:pt x="156798" y="6886"/>
                    </a:cubicBezTo>
                    <a:cubicBezTo>
                      <a:pt x="156941" y="6861"/>
                      <a:pt x="157125" y="6886"/>
                      <a:pt x="157284" y="6886"/>
                    </a:cubicBezTo>
                    <a:cubicBezTo>
                      <a:pt x="178166" y="6886"/>
                      <a:pt x="189942" y="12444"/>
                      <a:pt x="196253" y="17323"/>
                    </a:cubicBezTo>
                    <a:cubicBezTo>
                      <a:pt x="205936" y="13532"/>
                      <a:pt x="224718" y="7975"/>
                      <a:pt x="244370" y="12059"/>
                    </a:cubicBezTo>
                    <a:cubicBezTo>
                      <a:pt x="265578" y="16545"/>
                      <a:pt x="285121" y="48324"/>
                      <a:pt x="295081" y="77836"/>
                    </a:cubicBezTo>
                    <a:lnTo>
                      <a:pt x="295759" y="80003"/>
                    </a:lnTo>
                    <a:cubicBezTo>
                      <a:pt x="303492" y="103438"/>
                      <a:pt x="305376" y="125827"/>
                      <a:pt x="300998" y="142859"/>
                    </a:cubicBezTo>
                    <a:cubicBezTo>
                      <a:pt x="300555" y="144441"/>
                      <a:pt x="300220" y="145596"/>
                      <a:pt x="299793" y="146709"/>
                    </a:cubicBezTo>
                    <a:cubicBezTo>
                      <a:pt x="296387" y="155932"/>
                      <a:pt x="287640" y="167374"/>
                      <a:pt x="265260" y="169767"/>
                    </a:cubicBezTo>
                    <a:cubicBezTo>
                      <a:pt x="263494" y="169977"/>
                      <a:pt x="261602" y="170018"/>
                      <a:pt x="259820" y="169985"/>
                    </a:cubicBezTo>
                    <a:cubicBezTo>
                      <a:pt x="258255" y="169943"/>
                      <a:pt x="256840" y="169868"/>
                      <a:pt x="255401" y="169717"/>
                    </a:cubicBezTo>
                    <a:cubicBezTo>
                      <a:pt x="253727" y="169516"/>
                      <a:pt x="252262" y="169307"/>
                      <a:pt x="250890" y="169047"/>
                    </a:cubicBezTo>
                    <a:cubicBezTo>
                      <a:pt x="249015" y="168612"/>
                      <a:pt x="247634" y="168236"/>
                      <a:pt x="246219" y="167784"/>
                    </a:cubicBezTo>
                    <a:cubicBezTo>
                      <a:pt x="244051" y="167123"/>
                      <a:pt x="241875" y="166277"/>
                      <a:pt x="239841" y="165340"/>
                    </a:cubicBezTo>
                    <a:cubicBezTo>
                      <a:pt x="235749" y="163565"/>
                      <a:pt x="232141" y="161423"/>
                      <a:pt x="229120" y="159339"/>
                    </a:cubicBezTo>
                    <a:cubicBezTo>
                      <a:pt x="223839" y="166051"/>
                      <a:pt x="214138" y="173559"/>
                      <a:pt x="197157" y="173626"/>
                    </a:cubicBezTo>
                    <a:lnTo>
                      <a:pt x="196931" y="173626"/>
                    </a:lnTo>
                    <a:close/>
                    <a:moveTo>
                      <a:pt x="189080" y="152459"/>
                    </a:moveTo>
                    <a:cubicBezTo>
                      <a:pt x="189306" y="152526"/>
                      <a:pt x="189524" y="152601"/>
                      <a:pt x="189657" y="152668"/>
                    </a:cubicBezTo>
                    <a:cubicBezTo>
                      <a:pt x="192001" y="153597"/>
                      <a:pt x="194587" y="154150"/>
                      <a:pt x="197056" y="154049"/>
                    </a:cubicBezTo>
                    <a:cubicBezTo>
                      <a:pt x="209996" y="153999"/>
                      <a:pt x="214523" y="147220"/>
                      <a:pt x="216064" y="143177"/>
                    </a:cubicBezTo>
                    <a:lnTo>
                      <a:pt x="216549" y="141972"/>
                    </a:lnTo>
                    <a:cubicBezTo>
                      <a:pt x="216633" y="141763"/>
                      <a:pt x="216708" y="141570"/>
                      <a:pt x="216775" y="141394"/>
                    </a:cubicBezTo>
                    <a:cubicBezTo>
                      <a:pt x="217771" y="138214"/>
                      <a:pt x="220340" y="135661"/>
                      <a:pt x="223554" y="134774"/>
                    </a:cubicBezTo>
                    <a:cubicBezTo>
                      <a:pt x="226802" y="133904"/>
                      <a:pt x="230267" y="134623"/>
                      <a:pt x="232752" y="136866"/>
                    </a:cubicBezTo>
                    <a:cubicBezTo>
                      <a:pt x="233020" y="137101"/>
                      <a:pt x="233673" y="137779"/>
                      <a:pt x="233908" y="138047"/>
                    </a:cubicBezTo>
                    <a:cubicBezTo>
                      <a:pt x="234226" y="138356"/>
                      <a:pt x="239783" y="143972"/>
                      <a:pt x="247851" y="147479"/>
                    </a:cubicBezTo>
                    <a:cubicBezTo>
                      <a:pt x="249299" y="148149"/>
                      <a:pt x="250638" y="148676"/>
                      <a:pt x="252028" y="149094"/>
                    </a:cubicBezTo>
                    <a:cubicBezTo>
                      <a:pt x="253099" y="149429"/>
                      <a:pt x="254011" y="149680"/>
                      <a:pt x="254965" y="149906"/>
                    </a:cubicBezTo>
                    <a:cubicBezTo>
                      <a:pt x="255501" y="149998"/>
                      <a:pt x="256505" y="150149"/>
                      <a:pt x="257560" y="150275"/>
                    </a:cubicBezTo>
                    <a:cubicBezTo>
                      <a:pt x="258355" y="150350"/>
                      <a:pt x="259276" y="150400"/>
                      <a:pt x="260238" y="150417"/>
                    </a:cubicBezTo>
                    <a:cubicBezTo>
                      <a:pt x="261142" y="150450"/>
                      <a:pt x="262113" y="150450"/>
                      <a:pt x="263092" y="150325"/>
                    </a:cubicBezTo>
                    <a:cubicBezTo>
                      <a:pt x="276676" y="148877"/>
                      <a:pt x="280066" y="143696"/>
                      <a:pt x="281447" y="139921"/>
                    </a:cubicBezTo>
                    <a:cubicBezTo>
                      <a:pt x="281472" y="139854"/>
                      <a:pt x="281489" y="139796"/>
                      <a:pt x="281514" y="139737"/>
                    </a:cubicBezTo>
                    <a:cubicBezTo>
                      <a:pt x="281731" y="139176"/>
                      <a:pt x="281874" y="138607"/>
                      <a:pt x="282033" y="138030"/>
                    </a:cubicBezTo>
                    <a:cubicBezTo>
                      <a:pt x="285447" y="124756"/>
                      <a:pt x="283656" y="105790"/>
                      <a:pt x="277111" y="85979"/>
                    </a:cubicBezTo>
                    <a:lnTo>
                      <a:pt x="276500" y="84037"/>
                    </a:lnTo>
                    <a:cubicBezTo>
                      <a:pt x="266373" y="54041"/>
                      <a:pt x="249843" y="33259"/>
                      <a:pt x="240360" y="31250"/>
                    </a:cubicBezTo>
                    <a:cubicBezTo>
                      <a:pt x="219629" y="26948"/>
                      <a:pt x="198814" y="37578"/>
                      <a:pt x="198613" y="37695"/>
                    </a:cubicBezTo>
                    <a:cubicBezTo>
                      <a:pt x="194018" y="40089"/>
                      <a:pt x="188276" y="38465"/>
                      <a:pt x="185640" y="33987"/>
                    </a:cubicBezTo>
                    <a:lnTo>
                      <a:pt x="185640" y="33987"/>
                    </a:lnTo>
                    <a:cubicBezTo>
                      <a:pt x="185573" y="33987"/>
                      <a:pt x="179221" y="26505"/>
                      <a:pt x="157250" y="26505"/>
                    </a:cubicBezTo>
                    <a:cubicBezTo>
                      <a:pt x="157116" y="26505"/>
                      <a:pt x="156941" y="26505"/>
                      <a:pt x="156849" y="26505"/>
                    </a:cubicBezTo>
                    <a:cubicBezTo>
                      <a:pt x="134552" y="26505"/>
                      <a:pt x="128743" y="31066"/>
                      <a:pt x="128158" y="31585"/>
                    </a:cubicBezTo>
                    <a:cubicBezTo>
                      <a:pt x="124600" y="34732"/>
                      <a:pt x="119311" y="34866"/>
                      <a:pt x="115578" y="31903"/>
                    </a:cubicBezTo>
                    <a:cubicBezTo>
                      <a:pt x="114766" y="31250"/>
                      <a:pt x="111644" y="29125"/>
                      <a:pt x="100253" y="23316"/>
                    </a:cubicBezTo>
                    <a:cubicBezTo>
                      <a:pt x="94261" y="20286"/>
                      <a:pt x="86653" y="19089"/>
                      <a:pt x="77647" y="19818"/>
                    </a:cubicBezTo>
                    <a:cubicBezTo>
                      <a:pt x="77421" y="19834"/>
                      <a:pt x="77204" y="19851"/>
                      <a:pt x="76978" y="19851"/>
                    </a:cubicBezTo>
                    <a:cubicBezTo>
                      <a:pt x="74709" y="20044"/>
                      <a:pt x="72851" y="20336"/>
                      <a:pt x="70976" y="20688"/>
                    </a:cubicBezTo>
                    <a:cubicBezTo>
                      <a:pt x="70926" y="20688"/>
                      <a:pt x="70223" y="20822"/>
                      <a:pt x="70165" y="20830"/>
                    </a:cubicBezTo>
                    <a:cubicBezTo>
                      <a:pt x="51408" y="24864"/>
                      <a:pt x="35272" y="39361"/>
                      <a:pt x="28451" y="58602"/>
                    </a:cubicBezTo>
                    <a:cubicBezTo>
                      <a:pt x="27237" y="61908"/>
                      <a:pt x="26358" y="65264"/>
                      <a:pt x="25789" y="68713"/>
                    </a:cubicBezTo>
                    <a:lnTo>
                      <a:pt x="21571" y="93688"/>
                    </a:lnTo>
                    <a:lnTo>
                      <a:pt x="69294" y="89712"/>
                    </a:lnTo>
                    <a:cubicBezTo>
                      <a:pt x="72801" y="89453"/>
                      <a:pt x="76157" y="91018"/>
                      <a:pt x="78149" y="93889"/>
                    </a:cubicBezTo>
                    <a:cubicBezTo>
                      <a:pt x="91767" y="113524"/>
                      <a:pt x="114683" y="143177"/>
                      <a:pt x="122985" y="147621"/>
                    </a:cubicBezTo>
                    <a:cubicBezTo>
                      <a:pt x="125546" y="148734"/>
                      <a:pt x="127413" y="149664"/>
                      <a:pt x="129162" y="150551"/>
                    </a:cubicBezTo>
                    <a:cubicBezTo>
                      <a:pt x="130668" y="151312"/>
                      <a:pt x="132041" y="152049"/>
                      <a:pt x="133405" y="152518"/>
                    </a:cubicBezTo>
                    <a:cubicBezTo>
                      <a:pt x="133405" y="152518"/>
                      <a:pt x="133405" y="152518"/>
                      <a:pt x="133405" y="152518"/>
                    </a:cubicBezTo>
                    <a:cubicBezTo>
                      <a:pt x="133447" y="152518"/>
                      <a:pt x="133832" y="152626"/>
                      <a:pt x="134376" y="152836"/>
                    </a:cubicBezTo>
                    <a:cubicBezTo>
                      <a:pt x="135305" y="153103"/>
                      <a:pt x="136184" y="153321"/>
                      <a:pt x="136988" y="153438"/>
                    </a:cubicBezTo>
                    <a:cubicBezTo>
                      <a:pt x="142252" y="154417"/>
                      <a:pt x="144060" y="152836"/>
                      <a:pt x="144746" y="152241"/>
                    </a:cubicBezTo>
                    <a:cubicBezTo>
                      <a:pt x="148939" y="148592"/>
                      <a:pt x="150287" y="138390"/>
                      <a:pt x="150077" y="133736"/>
                    </a:cubicBezTo>
                    <a:cubicBezTo>
                      <a:pt x="150036" y="132816"/>
                      <a:pt x="150119" y="131886"/>
                      <a:pt x="150337" y="130983"/>
                    </a:cubicBezTo>
                    <a:cubicBezTo>
                      <a:pt x="150973" y="128028"/>
                      <a:pt x="152965" y="125425"/>
                      <a:pt x="155919" y="124103"/>
                    </a:cubicBezTo>
                    <a:cubicBezTo>
                      <a:pt x="160724" y="121952"/>
                      <a:pt x="166323" y="123986"/>
                      <a:pt x="168667" y="128673"/>
                    </a:cubicBezTo>
                    <a:cubicBezTo>
                      <a:pt x="168800" y="128932"/>
                      <a:pt x="168909" y="129200"/>
                      <a:pt x="169018" y="129468"/>
                    </a:cubicBezTo>
                    <a:lnTo>
                      <a:pt x="169018" y="129468"/>
                    </a:lnTo>
                    <a:cubicBezTo>
                      <a:pt x="169018" y="129468"/>
                      <a:pt x="170575" y="133309"/>
                      <a:pt x="173621" y="137988"/>
                    </a:cubicBezTo>
                    <a:cubicBezTo>
                      <a:pt x="176877" y="143077"/>
                      <a:pt x="182150" y="149622"/>
                      <a:pt x="189055" y="15247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1" name="Google Shape;331;p26"/>
              <p:cNvSpPr/>
              <p:nvPr/>
            </p:nvSpPr>
            <p:spPr>
              <a:xfrm>
                <a:off x="3297229" y="2453852"/>
                <a:ext cx="54410" cy="134679"/>
              </a:xfrm>
              <a:custGeom>
                <a:rect b="b" l="l" r="r" t="t"/>
                <a:pathLst>
                  <a:path extrusionOk="0" h="134679" w="54410">
                    <a:moveTo>
                      <a:pt x="41874" y="134680"/>
                    </a:moveTo>
                    <a:cubicBezTo>
                      <a:pt x="40677" y="134680"/>
                      <a:pt x="39480" y="134462"/>
                      <a:pt x="38300" y="134010"/>
                    </a:cubicBezTo>
                    <a:cubicBezTo>
                      <a:pt x="33295" y="132052"/>
                      <a:pt x="30810" y="126419"/>
                      <a:pt x="32726" y="121414"/>
                    </a:cubicBezTo>
                    <a:cubicBezTo>
                      <a:pt x="33027" y="120552"/>
                      <a:pt x="46235" y="81114"/>
                      <a:pt x="1683" y="15279"/>
                    </a:cubicBezTo>
                    <a:cubicBezTo>
                      <a:pt x="-1347" y="10801"/>
                      <a:pt x="-175" y="4717"/>
                      <a:pt x="4303" y="1687"/>
                    </a:cubicBezTo>
                    <a:cubicBezTo>
                      <a:pt x="8764" y="-1351"/>
                      <a:pt x="14865" y="-171"/>
                      <a:pt x="17895" y="4307"/>
                    </a:cubicBezTo>
                    <a:cubicBezTo>
                      <a:pt x="69059" y="79918"/>
                      <a:pt x="51750" y="126511"/>
                      <a:pt x="50989" y="128461"/>
                    </a:cubicBezTo>
                    <a:cubicBezTo>
                      <a:pt x="49474" y="132328"/>
                      <a:pt x="45783" y="134680"/>
                      <a:pt x="41874" y="13468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2" name="Google Shape;332;p26"/>
              <p:cNvSpPr/>
              <p:nvPr/>
            </p:nvSpPr>
            <p:spPr>
              <a:xfrm>
                <a:off x="3240247" y="2477066"/>
                <a:ext cx="42484" cy="100301"/>
              </a:xfrm>
              <a:custGeom>
                <a:rect b="b" l="l" r="r" t="t"/>
                <a:pathLst>
                  <a:path extrusionOk="0" h="100301" w="42484">
                    <a:moveTo>
                      <a:pt x="32635" y="100301"/>
                    </a:moveTo>
                    <a:cubicBezTo>
                      <a:pt x="32510" y="100301"/>
                      <a:pt x="32384" y="100301"/>
                      <a:pt x="32259" y="100301"/>
                    </a:cubicBezTo>
                    <a:cubicBezTo>
                      <a:pt x="26852" y="100092"/>
                      <a:pt x="22634" y="95548"/>
                      <a:pt x="22843" y="90149"/>
                    </a:cubicBezTo>
                    <a:cubicBezTo>
                      <a:pt x="23696" y="67309"/>
                      <a:pt x="16432" y="41873"/>
                      <a:pt x="1232" y="14547"/>
                    </a:cubicBezTo>
                    <a:cubicBezTo>
                      <a:pt x="-1387" y="9818"/>
                      <a:pt x="303" y="3859"/>
                      <a:pt x="5032" y="1230"/>
                    </a:cubicBezTo>
                    <a:cubicBezTo>
                      <a:pt x="9744" y="-1381"/>
                      <a:pt x="15712" y="293"/>
                      <a:pt x="18348" y="5030"/>
                    </a:cubicBezTo>
                    <a:cubicBezTo>
                      <a:pt x="35305" y="35529"/>
                      <a:pt x="43399" y="64413"/>
                      <a:pt x="42403" y="90877"/>
                    </a:cubicBezTo>
                    <a:cubicBezTo>
                      <a:pt x="42202" y="96159"/>
                      <a:pt x="37866" y="100301"/>
                      <a:pt x="32627" y="10030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3" name="Google Shape;333;p26"/>
              <p:cNvSpPr/>
              <p:nvPr/>
            </p:nvSpPr>
            <p:spPr>
              <a:xfrm>
                <a:off x="3163344" y="2503265"/>
                <a:ext cx="118144" cy="98583"/>
              </a:xfrm>
              <a:custGeom>
                <a:rect b="b" l="l" r="r" t="t"/>
                <a:pathLst>
                  <a:path extrusionOk="0" h="98583" w="118144">
                    <a:moveTo>
                      <a:pt x="87970" y="98575"/>
                    </a:moveTo>
                    <a:cubicBezTo>
                      <a:pt x="85995" y="98575"/>
                      <a:pt x="83961" y="98416"/>
                      <a:pt x="81869" y="98089"/>
                    </a:cubicBezTo>
                    <a:cubicBezTo>
                      <a:pt x="59212" y="94541"/>
                      <a:pt x="26027" y="70528"/>
                      <a:pt x="843" y="13774"/>
                    </a:cubicBezTo>
                    <a:cubicBezTo>
                      <a:pt x="-1350" y="8836"/>
                      <a:pt x="885" y="3052"/>
                      <a:pt x="5823" y="851"/>
                    </a:cubicBezTo>
                    <a:cubicBezTo>
                      <a:pt x="10744" y="-1358"/>
                      <a:pt x="16536" y="885"/>
                      <a:pt x="18745" y="5831"/>
                    </a:cubicBezTo>
                    <a:cubicBezTo>
                      <a:pt x="39360" y="52274"/>
                      <a:pt x="66829" y="75918"/>
                      <a:pt x="84907" y="78747"/>
                    </a:cubicBezTo>
                    <a:cubicBezTo>
                      <a:pt x="87393" y="79132"/>
                      <a:pt x="91971" y="79417"/>
                      <a:pt x="94298" y="76789"/>
                    </a:cubicBezTo>
                    <a:cubicBezTo>
                      <a:pt x="99320" y="71147"/>
                      <a:pt x="98759" y="60711"/>
                      <a:pt x="98215" y="50617"/>
                    </a:cubicBezTo>
                    <a:cubicBezTo>
                      <a:pt x="98022" y="47127"/>
                      <a:pt x="97855" y="43771"/>
                      <a:pt x="97888" y="40699"/>
                    </a:cubicBezTo>
                    <a:cubicBezTo>
                      <a:pt x="97947" y="35292"/>
                      <a:pt x="102693" y="30814"/>
                      <a:pt x="107790" y="31015"/>
                    </a:cubicBezTo>
                    <a:cubicBezTo>
                      <a:pt x="113196" y="31074"/>
                      <a:pt x="117532" y="35501"/>
                      <a:pt x="117473" y="40916"/>
                    </a:cubicBezTo>
                    <a:cubicBezTo>
                      <a:pt x="117440" y="43603"/>
                      <a:pt x="117607" y="46524"/>
                      <a:pt x="117775" y="49571"/>
                    </a:cubicBezTo>
                    <a:cubicBezTo>
                      <a:pt x="118461" y="62309"/>
                      <a:pt x="119323" y="78153"/>
                      <a:pt x="108928" y="89820"/>
                    </a:cubicBezTo>
                    <a:cubicBezTo>
                      <a:pt x="103806" y="95570"/>
                      <a:pt x="96516" y="98583"/>
                      <a:pt x="87995" y="9858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4" name="Google Shape;334;p26"/>
              <p:cNvSpPr/>
              <p:nvPr/>
            </p:nvSpPr>
            <p:spPr>
              <a:xfrm>
                <a:off x="3214809" y="2506404"/>
                <a:ext cx="55384" cy="94774"/>
              </a:xfrm>
              <a:custGeom>
                <a:rect b="b" l="l" r="r" t="t"/>
                <a:pathLst>
                  <a:path extrusionOk="0" h="94774" w="55384">
                    <a:moveTo>
                      <a:pt x="17841" y="94775"/>
                    </a:moveTo>
                    <a:cubicBezTo>
                      <a:pt x="14158" y="94775"/>
                      <a:pt x="10643" y="92699"/>
                      <a:pt x="8977" y="89150"/>
                    </a:cubicBezTo>
                    <a:cubicBezTo>
                      <a:pt x="-782" y="68419"/>
                      <a:pt x="-2598" y="50014"/>
                      <a:pt x="3596" y="34447"/>
                    </a:cubicBezTo>
                    <a:cubicBezTo>
                      <a:pt x="9396" y="19858"/>
                      <a:pt x="21766" y="8760"/>
                      <a:pt x="40355" y="1470"/>
                    </a:cubicBezTo>
                    <a:lnTo>
                      <a:pt x="40464" y="1429"/>
                    </a:lnTo>
                    <a:cubicBezTo>
                      <a:pt x="42707" y="56"/>
                      <a:pt x="45494" y="-396"/>
                      <a:pt x="48206" y="374"/>
                    </a:cubicBezTo>
                    <a:cubicBezTo>
                      <a:pt x="52248" y="1521"/>
                      <a:pt x="55169" y="5153"/>
                      <a:pt x="55370" y="9355"/>
                    </a:cubicBezTo>
                    <a:cubicBezTo>
                      <a:pt x="55721" y="16485"/>
                      <a:pt x="49536" y="18904"/>
                      <a:pt x="47503" y="19708"/>
                    </a:cubicBezTo>
                    <a:cubicBezTo>
                      <a:pt x="42523" y="21658"/>
                      <a:pt x="27382" y="27592"/>
                      <a:pt x="21775" y="41686"/>
                    </a:cubicBezTo>
                    <a:cubicBezTo>
                      <a:pt x="17673" y="52014"/>
                      <a:pt x="19330" y="65180"/>
                      <a:pt x="26687" y="80814"/>
                    </a:cubicBezTo>
                    <a:cubicBezTo>
                      <a:pt x="28989" y="85702"/>
                      <a:pt x="26897" y="91536"/>
                      <a:pt x="22001" y="93837"/>
                    </a:cubicBezTo>
                    <a:cubicBezTo>
                      <a:pt x="20653" y="94473"/>
                      <a:pt x="19230" y="94775"/>
                      <a:pt x="17841" y="9477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7"/>
          <p:cNvSpPr txBox="1"/>
          <p:nvPr>
            <p:ph idx="1" type="subTitle"/>
          </p:nvPr>
        </p:nvSpPr>
        <p:spPr>
          <a:xfrm>
            <a:off x="715100" y="1839550"/>
            <a:ext cx="4218000" cy="9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Company A </a:t>
            </a:r>
            <a:r>
              <a:rPr lang="en"/>
              <a:t> has an E-commerce platform for daily products. On an average use, the inventory and point-of-sales </a:t>
            </a:r>
            <a:r>
              <a:rPr lang="en"/>
              <a:t>system work swiftly together. However, as a large amount of immigrants are moving into Canada, the demand for their products increase significantly.</a:t>
            </a:r>
            <a:endParaRPr/>
          </a:p>
        </p:txBody>
      </p:sp>
      <p:sp>
        <p:nvSpPr>
          <p:cNvPr id="340" name="Google Shape;340;p27"/>
          <p:cNvSpPr txBox="1"/>
          <p:nvPr>
            <p:ph idx="2" type="subTitle"/>
          </p:nvPr>
        </p:nvSpPr>
        <p:spPr>
          <a:xfrm>
            <a:off x="715100" y="3284950"/>
            <a:ext cx="4218000" cy="9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goals is to integrate Azure cloud products into scaling the inventory dynamically and analysis of data to further expand the business.</a:t>
            </a:r>
            <a:endParaRPr/>
          </a:p>
        </p:txBody>
      </p:sp>
      <p:sp>
        <p:nvSpPr>
          <p:cNvPr id="341" name="Google Shape;341;p27"/>
          <p:cNvSpPr txBox="1"/>
          <p:nvPr>
            <p:ph type="title"/>
          </p:nvPr>
        </p:nvSpPr>
        <p:spPr>
          <a:xfrm>
            <a:off x="715100" y="535000"/>
            <a:ext cx="42180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342" name="Google Shape;342;p27"/>
          <p:cNvSpPr txBox="1"/>
          <p:nvPr>
            <p:ph idx="4" type="subTitle"/>
          </p:nvPr>
        </p:nvSpPr>
        <p:spPr>
          <a:xfrm>
            <a:off x="715101" y="2968150"/>
            <a:ext cx="4218000" cy="46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GOAL</a:t>
            </a:r>
            <a:endParaRPr/>
          </a:p>
        </p:txBody>
      </p:sp>
      <p:grpSp>
        <p:nvGrpSpPr>
          <p:cNvPr id="343" name="Google Shape;343;p27"/>
          <p:cNvGrpSpPr/>
          <p:nvPr/>
        </p:nvGrpSpPr>
        <p:grpSpPr>
          <a:xfrm>
            <a:off x="5904870" y="1099035"/>
            <a:ext cx="5533541" cy="3963835"/>
            <a:chOff x="5904870" y="1175235"/>
            <a:chExt cx="5533541" cy="3963835"/>
          </a:xfrm>
        </p:grpSpPr>
        <p:sp>
          <p:nvSpPr>
            <p:cNvPr id="344" name="Google Shape;344;p27"/>
            <p:cNvSpPr/>
            <p:nvPr/>
          </p:nvSpPr>
          <p:spPr>
            <a:xfrm>
              <a:off x="10287178" y="4800569"/>
              <a:ext cx="442502" cy="96740"/>
            </a:xfrm>
            <a:custGeom>
              <a:rect b="b" l="l" r="r" t="t"/>
              <a:pathLst>
                <a:path extrusionOk="0" h="62437" w="285596">
                  <a:moveTo>
                    <a:pt x="285596" y="31219"/>
                  </a:moveTo>
                  <a:cubicBezTo>
                    <a:pt x="285596" y="48460"/>
                    <a:pt x="221660" y="62437"/>
                    <a:pt x="142794" y="62437"/>
                  </a:cubicBezTo>
                  <a:cubicBezTo>
                    <a:pt x="63927" y="62437"/>
                    <a:pt x="0" y="48460"/>
                    <a:pt x="0" y="31219"/>
                  </a:cubicBezTo>
                  <a:cubicBezTo>
                    <a:pt x="0" y="13977"/>
                    <a:pt x="63936" y="0"/>
                    <a:pt x="142794" y="0"/>
                  </a:cubicBezTo>
                  <a:cubicBezTo>
                    <a:pt x="221652" y="0"/>
                    <a:pt x="285596" y="13977"/>
                    <a:pt x="285596" y="3121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27"/>
            <p:cNvSpPr/>
            <p:nvPr/>
          </p:nvSpPr>
          <p:spPr>
            <a:xfrm>
              <a:off x="10714533" y="5001221"/>
              <a:ext cx="221257" cy="48369"/>
            </a:xfrm>
            <a:custGeom>
              <a:rect b="b" l="l" r="r" t="t"/>
              <a:pathLst>
                <a:path extrusionOk="0" h="31218" w="142802">
                  <a:moveTo>
                    <a:pt x="142802" y="15610"/>
                  </a:moveTo>
                  <a:cubicBezTo>
                    <a:pt x="142802" y="24230"/>
                    <a:pt x="110839" y="31219"/>
                    <a:pt x="71402" y="31219"/>
                  </a:cubicBezTo>
                  <a:cubicBezTo>
                    <a:pt x="31964" y="31219"/>
                    <a:pt x="0" y="24230"/>
                    <a:pt x="0" y="15610"/>
                  </a:cubicBezTo>
                  <a:cubicBezTo>
                    <a:pt x="0" y="6989"/>
                    <a:pt x="31964" y="0"/>
                    <a:pt x="71402" y="0"/>
                  </a:cubicBezTo>
                  <a:cubicBezTo>
                    <a:pt x="110839" y="0"/>
                    <a:pt x="142802" y="6989"/>
                    <a:pt x="142802" y="156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27"/>
            <p:cNvSpPr/>
            <p:nvPr/>
          </p:nvSpPr>
          <p:spPr>
            <a:xfrm>
              <a:off x="11011732" y="4890684"/>
              <a:ext cx="221257" cy="48369"/>
            </a:xfrm>
            <a:custGeom>
              <a:rect b="b" l="l" r="r" t="t"/>
              <a:pathLst>
                <a:path extrusionOk="0" h="31218" w="142802">
                  <a:moveTo>
                    <a:pt x="142802" y="15609"/>
                  </a:moveTo>
                  <a:cubicBezTo>
                    <a:pt x="142802" y="24230"/>
                    <a:pt x="110838" y="31218"/>
                    <a:pt x="71401" y="31218"/>
                  </a:cubicBezTo>
                  <a:cubicBezTo>
                    <a:pt x="31963" y="31218"/>
                    <a:pt x="0" y="24230"/>
                    <a:pt x="0" y="15609"/>
                  </a:cubicBezTo>
                  <a:cubicBezTo>
                    <a:pt x="0" y="6989"/>
                    <a:pt x="31963" y="0"/>
                    <a:pt x="71401" y="0"/>
                  </a:cubicBezTo>
                  <a:cubicBezTo>
                    <a:pt x="110838" y="0"/>
                    <a:pt x="142802" y="6989"/>
                    <a:pt x="142802" y="1560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27"/>
            <p:cNvSpPr/>
            <p:nvPr/>
          </p:nvSpPr>
          <p:spPr>
            <a:xfrm>
              <a:off x="6139188" y="4956600"/>
              <a:ext cx="339627" cy="74253"/>
            </a:xfrm>
            <a:custGeom>
              <a:rect b="b" l="l" r="r" t="t"/>
              <a:pathLst>
                <a:path extrusionOk="0" h="47924" w="219199">
                  <a:moveTo>
                    <a:pt x="219200" y="23962"/>
                  </a:moveTo>
                  <a:cubicBezTo>
                    <a:pt x="219200" y="37196"/>
                    <a:pt x="170130" y="47924"/>
                    <a:pt x="109600" y="47924"/>
                  </a:cubicBezTo>
                  <a:cubicBezTo>
                    <a:pt x="49070" y="47924"/>
                    <a:pt x="0" y="37196"/>
                    <a:pt x="0" y="23962"/>
                  </a:cubicBezTo>
                  <a:cubicBezTo>
                    <a:pt x="0" y="10728"/>
                    <a:pt x="49070" y="0"/>
                    <a:pt x="109600" y="0"/>
                  </a:cubicBezTo>
                  <a:cubicBezTo>
                    <a:pt x="170130" y="0"/>
                    <a:pt x="219200" y="10728"/>
                    <a:pt x="219200" y="239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27"/>
            <p:cNvSpPr/>
            <p:nvPr/>
          </p:nvSpPr>
          <p:spPr>
            <a:xfrm>
              <a:off x="6450780" y="5090701"/>
              <a:ext cx="221257" cy="48369"/>
            </a:xfrm>
            <a:custGeom>
              <a:rect b="b" l="l" r="r" t="t"/>
              <a:pathLst>
                <a:path extrusionOk="0" h="31218" w="142802">
                  <a:moveTo>
                    <a:pt x="142802" y="15610"/>
                  </a:moveTo>
                  <a:cubicBezTo>
                    <a:pt x="142802" y="24230"/>
                    <a:pt x="110838" y="31219"/>
                    <a:pt x="71401" y="31219"/>
                  </a:cubicBezTo>
                  <a:cubicBezTo>
                    <a:pt x="31963" y="31219"/>
                    <a:pt x="0" y="24230"/>
                    <a:pt x="0" y="15610"/>
                  </a:cubicBezTo>
                  <a:cubicBezTo>
                    <a:pt x="0" y="6989"/>
                    <a:pt x="31963" y="0"/>
                    <a:pt x="71401" y="0"/>
                  </a:cubicBezTo>
                  <a:cubicBezTo>
                    <a:pt x="110838" y="0"/>
                    <a:pt x="142802" y="6989"/>
                    <a:pt x="142802" y="156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27"/>
            <p:cNvSpPr/>
            <p:nvPr/>
          </p:nvSpPr>
          <p:spPr>
            <a:xfrm>
              <a:off x="6695587" y="4971876"/>
              <a:ext cx="221257" cy="48369"/>
            </a:xfrm>
            <a:custGeom>
              <a:rect b="b" l="l" r="r" t="t"/>
              <a:pathLst>
                <a:path extrusionOk="0" h="31218" w="142802">
                  <a:moveTo>
                    <a:pt x="142802" y="15609"/>
                  </a:moveTo>
                  <a:cubicBezTo>
                    <a:pt x="142802" y="24230"/>
                    <a:pt x="110835" y="31218"/>
                    <a:pt x="71401" y="31218"/>
                  </a:cubicBezTo>
                  <a:cubicBezTo>
                    <a:pt x="31967" y="31218"/>
                    <a:pt x="0" y="24230"/>
                    <a:pt x="0" y="15609"/>
                  </a:cubicBezTo>
                  <a:cubicBezTo>
                    <a:pt x="0" y="6988"/>
                    <a:pt x="31967" y="0"/>
                    <a:pt x="71401" y="0"/>
                  </a:cubicBezTo>
                  <a:cubicBezTo>
                    <a:pt x="110835" y="0"/>
                    <a:pt x="142802" y="6989"/>
                    <a:pt x="142802" y="1560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27"/>
            <p:cNvSpPr/>
            <p:nvPr/>
          </p:nvSpPr>
          <p:spPr>
            <a:xfrm>
              <a:off x="5904870" y="4620421"/>
              <a:ext cx="5533541" cy="30343"/>
            </a:xfrm>
            <a:custGeom>
              <a:rect b="b" l="l" r="r" t="t"/>
              <a:pathLst>
                <a:path extrusionOk="0" h="19584" w="3571409">
                  <a:moveTo>
                    <a:pt x="3561618" y="19585"/>
                  </a:moveTo>
                  <a:lnTo>
                    <a:pt x="9793" y="19585"/>
                  </a:lnTo>
                  <a:cubicBezTo>
                    <a:pt x="4386" y="19585"/>
                    <a:pt x="0" y="15199"/>
                    <a:pt x="0" y="9793"/>
                  </a:cubicBezTo>
                  <a:cubicBezTo>
                    <a:pt x="0" y="4386"/>
                    <a:pt x="4386" y="0"/>
                    <a:pt x="9793" y="0"/>
                  </a:cubicBezTo>
                  <a:lnTo>
                    <a:pt x="3561618" y="0"/>
                  </a:lnTo>
                  <a:cubicBezTo>
                    <a:pt x="3567025" y="0"/>
                    <a:pt x="3571410" y="4386"/>
                    <a:pt x="3571410" y="9793"/>
                  </a:cubicBezTo>
                  <a:cubicBezTo>
                    <a:pt x="3571410" y="15199"/>
                    <a:pt x="3567025" y="19585"/>
                    <a:pt x="3561618" y="1958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27"/>
            <p:cNvSpPr/>
            <p:nvPr/>
          </p:nvSpPr>
          <p:spPr>
            <a:xfrm>
              <a:off x="7591834" y="2857011"/>
              <a:ext cx="1030556" cy="1778787"/>
            </a:xfrm>
            <a:custGeom>
              <a:rect b="b" l="l" r="r" t="t"/>
              <a:pathLst>
                <a:path extrusionOk="0" h="1148049" w="665132">
                  <a:moveTo>
                    <a:pt x="665133" y="1148050"/>
                  </a:moveTo>
                  <a:lnTo>
                    <a:pt x="0" y="1148050"/>
                  </a:lnTo>
                  <a:lnTo>
                    <a:pt x="265041" y="53130"/>
                  </a:lnTo>
                  <a:cubicBezTo>
                    <a:pt x="282190" y="-17710"/>
                    <a:pt x="382943" y="-17710"/>
                    <a:pt x="400092" y="53130"/>
                  </a:cubicBezTo>
                  <a:lnTo>
                    <a:pt x="665133" y="114805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27"/>
            <p:cNvSpPr/>
            <p:nvPr/>
          </p:nvSpPr>
          <p:spPr>
            <a:xfrm>
              <a:off x="7576679" y="2841839"/>
              <a:ext cx="1060880" cy="1809146"/>
            </a:xfrm>
            <a:custGeom>
              <a:rect b="b" l="l" r="r" t="t"/>
              <a:pathLst>
                <a:path extrusionOk="0" h="1167643" w="684704">
                  <a:moveTo>
                    <a:pt x="674922" y="1167644"/>
                  </a:moveTo>
                  <a:lnTo>
                    <a:pt x="9790" y="1167644"/>
                  </a:lnTo>
                  <a:cubicBezTo>
                    <a:pt x="6793" y="1167644"/>
                    <a:pt x="3956" y="1166262"/>
                    <a:pt x="2098" y="1163902"/>
                  </a:cubicBezTo>
                  <a:cubicBezTo>
                    <a:pt x="240" y="1161550"/>
                    <a:pt x="-430" y="1158462"/>
                    <a:pt x="273" y="1155549"/>
                  </a:cubicBezTo>
                  <a:lnTo>
                    <a:pt x="265313" y="60621"/>
                  </a:lnTo>
                  <a:cubicBezTo>
                    <a:pt x="275449" y="18748"/>
                    <a:pt x="311304" y="0"/>
                    <a:pt x="342347" y="0"/>
                  </a:cubicBezTo>
                  <a:cubicBezTo>
                    <a:pt x="373390" y="0"/>
                    <a:pt x="409254" y="18740"/>
                    <a:pt x="419390" y="60621"/>
                  </a:cubicBezTo>
                  <a:lnTo>
                    <a:pt x="684430" y="1155549"/>
                  </a:lnTo>
                  <a:cubicBezTo>
                    <a:pt x="685133" y="1158462"/>
                    <a:pt x="684471" y="1161550"/>
                    <a:pt x="682605" y="1163902"/>
                  </a:cubicBezTo>
                  <a:cubicBezTo>
                    <a:pt x="680747" y="1166262"/>
                    <a:pt x="677910" y="1167644"/>
                    <a:pt x="674913" y="1167644"/>
                  </a:cubicBezTo>
                  <a:close/>
                  <a:moveTo>
                    <a:pt x="22235" y="1148058"/>
                  </a:moveTo>
                  <a:lnTo>
                    <a:pt x="662485" y="1148058"/>
                  </a:lnTo>
                  <a:lnTo>
                    <a:pt x="400374" y="65224"/>
                  </a:lnTo>
                  <a:cubicBezTo>
                    <a:pt x="392222" y="31537"/>
                    <a:pt x="364024" y="19577"/>
                    <a:pt x="342364" y="19577"/>
                  </a:cubicBezTo>
                  <a:cubicBezTo>
                    <a:pt x="320704" y="19577"/>
                    <a:pt x="292515" y="31537"/>
                    <a:pt x="284363" y="65224"/>
                  </a:cubicBezTo>
                  <a:lnTo>
                    <a:pt x="22252" y="114805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27"/>
            <p:cNvSpPr/>
            <p:nvPr/>
          </p:nvSpPr>
          <p:spPr>
            <a:xfrm>
              <a:off x="6158936" y="2933023"/>
              <a:ext cx="986911" cy="1703436"/>
            </a:xfrm>
            <a:custGeom>
              <a:rect b="b" l="l" r="r" t="t"/>
              <a:pathLst>
                <a:path extrusionOk="0" h="1098991" w="636717">
                  <a:moveTo>
                    <a:pt x="636718" y="1098992"/>
                  </a:moveTo>
                  <a:lnTo>
                    <a:pt x="0" y="1098992"/>
                  </a:lnTo>
                  <a:lnTo>
                    <a:pt x="253716" y="50858"/>
                  </a:lnTo>
                  <a:cubicBezTo>
                    <a:pt x="270129" y="-16953"/>
                    <a:pt x="366580" y="-16953"/>
                    <a:pt x="382993" y="50858"/>
                  </a:cubicBezTo>
                  <a:lnTo>
                    <a:pt x="636709" y="1098992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27"/>
            <p:cNvSpPr/>
            <p:nvPr/>
          </p:nvSpPr>
          <p:spPr>
            <a:xfrm>
              <a:off x="6143769" y="2917858"/>
              <a:ext cx="1016881" cy="1733128"/>
            </a:xfrm>
            <a:custGeom>
              <a:rect b="b" l="l" r="r" t="t"/>
              <a:pathLst>
                <a:path extrusionOk="0" h="1118580" w="656306">
                  <a:moveTo>
                    <a:pt x="646507" y="1118581"/>
                  </a:moveTo>
                  <a:lnTo>
                    <a:pt x="9789" y="1118581"/>
                  </a:lnTo>
                  <a:cubicBezTo>
                    <a:pt x="6793" y="1118581"/>
                    <a:pt x="3956" y="1117200"/>
                    <a:pt x="2098" y="1114840"/>
                  </a:cubicBezTo>
                  <a:cubicBezTo>
                    <a:pt x="240" y="1112488"/>
                    <a:pt x="-430" y="1109399"/>
                    <a:pt x="273" y="1106487"/>
                  </a:cubicBezTo>
                  <a:lnTo>
                    <a:pt x="253998" y="58353"/>
                  </a:lnTo>
                  <a:cubicBezTo>
                    <a:pt x="263748" y="18045"/>
                    <a:pt x="298273" y="0"/>
                    <a:pt x="328153" y="0"/>
                  </a:cubicBezTo>
                  <a:cubicBezTo>
                    <a:pt x="358032" y="0"/>
                    <a:pt x="392556" y="18045"/>
                    <a:pt x="402307" y="58353"/>
                  </a:cubicBezTo>
                  <a:lnTo>
                    <a:pt x="656032" y="1106487"/>
                  </a:lnTo>
                  <a:cubicBezTo>
                    <a:pt x="656735" y="1109399"/>
                    <a:pt x="656073" y="1112488"/>
                    <a:pt x="654207" y="1114840"/>
                  </a:cubicBezTo>
                  <a:cubicBezTo>
                    <a:pt x="652349" y="1117200"/>
                    <a:pt x="649512" y="1118581"/>
                    <a:pt x="646515" y="1118581"/>
                  </a:cubicBezTo>
                  <a:close/>
                  <a:moveTo>
                    <a:pt x="22235" y="1098996"/>
                  </a:moveTo>
                  <a:lnTo>
                    <a:pt x="634062" y="1098996"/>
                  </a:lnTo>
                  <a:lnTo>
                    <a:pt x="383266" y="62956"/>
                  </a:lnTo>
                  <a:cubicBezTo>
                    <a:pt x="375516" y="30942"/>
                    <a:pt x="348733" y="19585"/>
                    <a:pt x="328144" y="19585"/>
                  </a:cubicBezTo>
                  <a:cubicBezTo>
                    <a:pt x="307555" y="19585"/>
                    <a:pt x="280772" y="30942"/>
                    <a:pt x="273022" y="62956"/>
                  </a:cubicBezTo>
                  <a:lnTo>
                    <a:pt x="22227" y="109899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27"/>
            <p:cNvSpPr/>
            <p:nvPr/>
          </p:nvSpPr>
          <p:spPr>
            <a:xfrm>
              <a:off x="6983420" y="3895876"/>
              <a:ext cx="721518" cy="739922"/>
            </a:xfrm>
            <a:custGeom>
              <a:rect b="b" l="l" r="r" t="t"/>
              <a:pathLst>
                <a:path extrusionOk="0" h="477554" w="465676">
                  <a:moveTo>
                    <a:pt x="465676" y="477555"/>
                  </a:moveTo>
                  <a:lnTo>
                    <a:pt x="0" y="477555"/>
                  </a:lnTo>
                  <a:lnTo>
                    <a:pt x="151473" y="57167"/>
                  </a:lnTo>
                  <a:cubicBezTo>
                    <a:pt x="178934" y="-19056"/>
                    <a:pt x="286735" y="-19056"/>
                    <a:pt x="314195" y="57167"/>
                  </a:cubicBezTo>
                  <a:lnTo>
                    <a:pt x="465668" y="47755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27"/>
            <p:cNvSpPr/>
            <p:nvPr/>
          </p:nvSpPr>
          <p:spPr>
            <a:xfrm>
              <a:off x="6968252" y="3880734"/>
              <a:ext cx="751870" cy="770252"/>
            </a:xfrm>
            <a:custGeom>
              <a:rect b="b" l="l" r="r" t="t"/>
              <a:pathLst>
                <a:path extrusionOk="0" h="497129" w="485265">
                  <a:moveTo>
                    <a:pt x="475467" y="497130"/>
                  </a:moveTo>
                  <a:lnTo>
                    <a:pt x="9790" y="497130"/>
                  </a:lnTo>
                  <a:cubicBezTo>
                    <a:pt x="6601" y="497130"/>
                    <a:pt x="3614" y="495572"/>
                    <a:pt x="1781" y="492970"/>
                  </a:cubicBezTo>
                  <a:cubicBezTo>
                    <a:pt x="-52" y="490358"/>
                    <a:pt x="-504" y="487019"/>
                    <a:pt x="584" y="484023"/>
                  </a:cubicBezTo>
                  <a:lnTo>
                    <a:pt x="152065" y="63634"/>
                  </a:lnTo>
                  <a:cubicBezTo>
                    <a:pt x="165992" y="24975"/>
                    <a:pt x="201538" y="0"/>
                    <a:pt x="242633" y="0"/>
                  </a:cubicBezTo>
                  <a:cubicBezTo>
                    <a:pt x="283728" y="0"/>
                    <a:pt x="319273" y="24975"/>
                    <a:pt x="333200" y="63634"/>
                  </a:cubicBezTo>
                  <a:lnTo>
                    <a:pt x="484681" y="484023"/>
                  </a:lnTo>
                  <a:cubicBezTo>
                    <a:pt x="485770" y="487019"/>
                    <a:pt x="485318" y="490367"/>
                    <a:pt x="483485" y="492970"/>
                  </a:cubicBezTo>
                  <a:cubicBezTo>
                    <a:pt x="481660" y="495581"/>
                    <a:pt x="478664" y="497130"/>
                    <a:pt x="475475" y="497130"/>
                  </a:cubicBezTo>
                  <a:close/>
                  <a:moveTo>
                    <a:pt x="23725" y="477544"/>
                  </a:moveTo>
                  <a:lnTo>
                    <a:pt x="461531" y="477544"/>
                  </a:lnTo>
                  <a:lnTo>
                    <a:pt x="314778" y="70271"/>
                  </a:lnTo>
                  <a:cubicBezTo>
                    <a:pt x="301312" y="32893"/>
                    <a:pt x="268679" y="19576"/>
                    <a:pt x="242633" y="19576"/>
                  </a:cubicBezTo>
                  <a:cubicBezTo>
                    <a:pt x="216586" y="19576"/>
                    <a:pt x="183954" y="32893"/>
                    <a:pt x="170487" y="70271"/>
                  </a:cubicBezTo>
                  <a:lnTo>
                    <a:pt x="23734" y="47754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27"/>
            <p:cNvSpPr/>
            <p:nvPr/>
          </p:nvSpPr>
          <p:spPr>
            <a:xfrm>
              <a:off x="8656328" y="3895876"/>
              <a:ext cx="721518" cy="739922"/>
            </a:xfrm>
            <a:custGeom>
              <a:rect b="b" l="l" r="r" t="t"/>
              <a:pathLst>
                <a:path extrusionOk="0" h="477554" w="465676">
                  <a:moveTo>
                    <a:pt x="465676" y="477555"/>
                  </a:moveTo>
                  <a:lnTo>
                    <a:pt x="0" y="477555"/>
                  </a:lnTo>
                  <a:lnTo>
                    <a:pt x="151473" y="57167"/>
                  </a:lnTo>
                  <a:cubicBezTo>
                    <a:pt x="178934" y="-19056"/>
                    <a:pt x="286735" y="-19056"/>
                    <a:pt x="314195" y="57167"/>
                  </a:cubicBezTo>
                  <a:lnTo>
                    <a:pt x="465668" y="47755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27"/>
            <p:cNvSpPr/>
            <p:nvPr/>
          </p:nvSpPr>
          <p:spPr>
            <a:xfrm>
              <a:off x="8641171" y="3880734"/>
              <a:ext cx="751856" cy="770252"/>
            </a:xfrm>
            <a:custGeom>
              <a:rect b="b" l="l" r="r" t="t"/>
              <a:pathLst>
                <a:path extrusionOk="0" h="497129" w="485256">
                  <a:moveTo>
                    <a:pt x="475458" y="497130"/>
                  </a:moveTo>
                  <a:lnTo>
                    <a:pt x="9790" y="497130"/>
                  </a:lnTo>
                  <a:cubicBezTo>
                    <a:pt x="6602" y="497130"/>
                    <a:pt x="3613" y="495572"/>
                    <a:pt x="1781" y="492970"/>
                  </a:cubicBezTo>
                  <a:cubicBezTo>
                    <a:pt x="-52" y="490358"/>
                    <a:pt x="-504" y="487019"/>
                    <a:pt x="584" y="484023"/>
                  </a:cubicBezTo>
                  <a:lnTo>
                    <a:pt x="152057" y="63634"/>
                  </a:lnTo>
                  <a:cubicBezTo>
                    <a:pt x="165984" y="24975"/>
                    <a:pt x="201538" y="0"/>
                    <a:pt x="242633" y="0"/>
                  </a:cubicBezTo>
                  <a:cubicBezTo>
                    <a:pt x="283727" y="0"/>
                    <a:pt x="319273" y="24975"/>
                    <a:pt x="333200" y="63634"/>
                  </a:cubicBezTo>
                  <a:lnTo>
                    <a:pt x="484673" y="484023"/>
                  </a:lnTo>
                  <a:cubicBezTo>
                    <a:pt x="485761" y="487019"/>
                    <a:pt x="485309" y="490367"/>
                    <a:pt x="483477" y="492970"/>
                  </a:cubicBezTo>
                  <a:cubicBezTo>
                    <a:pt x="481652" y="495581"/>
                    <a:pt x="478656" y="497130"/>
                    <a:pt x="475467" y="497130"/>
                  </a:cubicBezTo>
                  <a:close/>
                  <a:moveTo>
                    <a:pt x="23726" y="477544"/>
                  </a:moveTo>
                  <a:lnTo>
                    <a:pt x="461523" y="477544"/>
                  </a:lnTo>
                  <a:lnTo>
                    <a:pt x="314779" y="70271"/>
                  </a:lnTo>
                  <a:cubicBezTo>
                    <a:pt x="301312" y="32893"/>
                    <a:pt x="268679" y="19576"/>
                    <a:pt x="242633" y="19576"/>
                  </a:cubicBezTo>
                  <a:cubicBezTo>
                    <a:pt x="216587" y="19576"/>
                    <a:pt x="183945" y="32893"/>
                    <a:pt x="170478" y="70271"/>
                  </a:cubicBezTo>
                  <a:lnTo>
                    <a:pt x="23734" y="47754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27"/>
            <p:cNvSpPr/>
            <p:nvPr/>
          </p:nvSpPr>
          <p:spPr>
            <a:xfrm>
              <a:off x="9207695" y="3993096"/>
              <a:ext cx="721518" cy="642702"/>
            </a:xfrm>
            <a:custGeom>
              <a:rect b="b" l="l" r="r" t="t"/>
              <a:pathLst>
                <a:path extrusionOk="0" h="414807" w="465676">
                  <a:moveTo>
                    <a:pt x="465676" y="414808"/>
                  </a:moveTo>
                  <a:lnTo>
                    <a:pt x="0" y="414808"/>
                  </a:lnTo>
                  <a:lnTo>
                    <a:pt x="121209" y="78434"/>
                  </a:lnTo>
                  <a:cubicBezTo>
                    <a:pt x="158888" y="-26145"/>
                    <a:pt x="306788" y="-26145"/>
                    <a:pt x="344468" y="78434"/>
                  </a:cubicBezTo>
                  <a:lnTo>
                    <a:pt x="465676" y="41480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27"/>
            <p:cNvSpPr/>
            <p:nvPr/>
          </p:nvSpPr>
          <p:spPr>
            <a:xfrm>
              <a:off x="9192539" y="3977940"/>
              <a:ext cx="751857" cy="673044"/>
            </a:xfrm>
            <a:custGeom>
              <a:rect b="b" l="l" r="r" t="t"/>
              <a:pathLst>
                <a:path extrusionOk="0" h="434390" w="485257">
                  <a:moveTo>
                    <a:pt x="475458" y="434391"/>
                  </a:moveTo>
                  <a:lnTo>
                    <a:pt x="9790" y="434391"/>
                  </a:lnTo>
                  <a:cubicBezTo>
                    <a:pt x="6601" y="434391"/>
                    <a:pt x="3614" y="432834"/>
                    <a:pt x="1781" y="430231"/>
                  </a:cubicBezTo>
                  <a:cubicBezTo>
                    <a:pt x="-52" y="427620"/>
                    <a:pt x="-504" y="424280"/>
                    <a:pt x="584" y="421284"/>
                  </a:cubicBezTo>
                  <a:lnTo>
                    <a:pt x="121784" y="84901"/>
                  </a:lnTo>
                  <a:cubicBezTo>
                    <a:pt x="140364" y="33319"/>
                    <a:pt x="187795" y="0"/>
                    <a:pt x="242633" y="0"/>
                  </a:cubicBezTo>
                  <a:cubicBezTo>
                    <a:pt x="297470" y="0"/>
                    <a:pt x="344892" y="33319"/>
                    <a:pt x="363473" y="84901"/>
                  </a:cubicBezTo>
                  <a:lnTo>
                    <a:pt x="484674" y="421284"/>
                  </a:lnTo>
                  <a:cubicBezTo>
                    <a:pt x="485761" y="424280"/>
                    <a:pt x="485310" y="427628"/>
                    <a:pt x="483476" y="430231"/>
                  </a:cubicBezTo>
                  <a:cubicBezTo>
                    <a:pt x="481652" y="432843"/>
                    <a:pt x="478656" y="434391"/>
                    <a:pt x="475467" y="434391"/>
                  </a:cubicBezTo>
                  <a:close/>
                  <a:moveTo>
                    <a:pt x="23726" y="414806"/>
                  </a:moveTo>
                  <a:lnTo>
                    <a:pt x="461523" y="414806"/>
                  </a:lnTo>
                  <a:lnTo>
                    <a:pt x="345043" y="91538"/>
                  </a:lnTo>
                  <a:cubicBezTo>
                    <a:pt x="325927" y="38483"/>
                    <a:pt x="279601" y="19577"/>
                    <a:pt x="242625" y="19577"/>
                  </a:cubicBezTo>
                  <a:cubicBezTo>
                    <a:pt x="205647" y="19577"/>
                    <a:pt x="159313" y="38475"/>
                    <a:pt x="140197" y="91538"/>
                  </a:cubicBezTo>
                  <a:lnTo>
                    <a:pt x="23717" y="41480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27"/>
            <p:cNvSpPr/>
            <p:nvPr/>
          </p:nvSpPr>
          <p:spPr>
            <a:xfrm>
              <a:off x="9664916" y="2088504"/>
              <a:ext cx="1454151" cy="2547296"/>
            </a:xfrm>
            <a:custGeom>
              <a:rect b="b" l="l" r="r" t="t"/>
              <a:pathLst>
                <a:path extrusionOk="0" h="1644053" w="938525">
                  <a:moveTo>
                    <a:pt x="938525" y="1644054"/>
                  </a:moveTo>
                  <a:lnTo>
                    <a:pt x="0" y="1644054"/>
                  </a:lnTo>
                  <a:lnTo>
                    <a:pt x="385244" y="65973"/>
                  </a:lnTo>
                  <a:cubicBezTo>
                    <a:pt x="406721" y="-21991"/>
                    <a:pt x="531796" y="-21991"/>
                    <a:pt x="553272" y="65973"/>
                  </a:cubicBezTo>
                  <a:lnTo>
                    <a:pt x="938517" y="164405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27"/>
            <p:cNvSpPr/>
            <p:nvPr/>
          </p:nvSpPr>
          <p:spPr>
            <a:xfrm>
              <a:off x="9649747" y="2073351"/>
              <a:ext cx="1485063" cy="2578633"/>
            </a:xfrm>
            <a:custGeom>
              <a:rect b="b" l="l" r="r" t="t"/>
              <a:pathLst>
                <a:path extrusionOk="0" h="1663634" w="958105">
                  <a:moveTo>
                    <a:pt x="948315" y="1663635"/>
                  </a:moveTo>
                  <a:lnTo>
                    <a:pt x="9790" y="1663635"/>
                  </a:lnTo>
                  <a:cubicBezTo>
                    <a:pt x="6785" y="1663635"/>
                    <a:pt x="3948" y="1662253"/>
                    <a:pt x="2090" y="1659893"/>
                  </a:cubicBezTo>
                  <a:cubicBezTo>
                    <a:pt x="240" y="1657525"/>
                    <a:pt x="-438" y="1654436"/>
                    <a:pt x="282" y="1651515"/>
                  </a:cubicBezTo>
                  <a:lnTo>
                    <a:pt x="385526" y="73435"/>
                  </a:lnTo>
                  <a:cubicBezTo>
                    <a:pt x="396415" y="28825"/>
                    <a:pt x="433124" y="0"/>
                    <a:pt x="479048" y="0"/>
                  </a:cubicBezTo>
                  <a:cubicBezTo>
                    <a:pt x="524972" y="0"/>
                    <a:pt x="561681" y="28825"/>
                    <a:pt x="572571" y="73435"/>
                  </a:cubicBezTo>
                  <a:lnTo>
                    <a:pt x="957823" y="1651515"/>
                  </a:lnTo>
                  <a:cubicBezTo>
                    <a:pt x="958543" y="1654436"/>
                    <a:pt x="957865" y="1657516"/>
                    <a:pt x="956015" y="1659893"/>
                  </a:cubicBezTo>
                  <a:cubicBezTo>
                    <a:pt x="954157" y="1662253"/>
                    <a:pt x="951320" y="1663635"/>
                    <a:pt x="948315" y="1663635"/>
                  </a:cubicBezTo>
                  <a:close/>
                  <a:moveTo>
                    <a:pt x="22260" y="1644049"/>
                  </a:moveTo>
                  <a:lnTo>
                    <a:pt x="935853" y="1644049"/>
                  </a:lnTo>
                  <a:lnTo>
                    <a:pt x="553563" y="78080"/>
                  </a:lnTo>
                  <a:cubicBezTo>
                    <a:pt x="543025" y="34901"/>
                    <a:pt x="506844" y="19576"/>
                    <a:pt x="479057" y="19576"/>
                  </a:cubicBezTo>
                  <a:cubicBezTo>
                    <a:pt x="451269" y="19576"/>
                    <a:pt x="415096" y="34901"/>
                    <a:pt x="404559" y="78080"/>
                  </a:cubicBezTo>
                  <a:lnTo>
                    <a:pt x="22269" y="164404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27"/>
            <p:cNvSpPr/>
            <p:nvPr/>
          </p:nvSpPr>
          <p:spPr>
            <a:xfrm>
              <a:off x="6716037" y="1190421"/>
              <a:ext cx="500507" cy="500507"/>
            </a:xfrm>
            <a:custGeom>
              <a:rect b="b" l="l" r="r" t="t"/>
              <a:pathLst>
                <a:path extrusionOk="0" h="323033" w="323033">
                  <a:moveTo>
                    <a:pt x="323033" y="161517"/>
                  </a:moveTo>
                  <a:cubicBezTo>
                    <a:pt x="323033" y="250720"/>
                    <a:pt x="250720" y="323033"/>
                    <a:pt x="161517" y="323033"/>
                  </a:cubicBezTo>
                  <a:cubicBezTo>
                    <a:pt x="72313" y="323033"/>
                    <a:pt x="0" y="250720"/>
                    <a:pt x="0" y="161517"/>
                  </a:cubicBezTo>
                  <a:cubicBezTo>
                    <a:pt x="0" y="72313"/>
                    <a:pt x="72313" y="0"/>
                    <a:pt x="161517" y="0"/>
                  </a:cubicBezTo>
                  <a:cubicBezTo>
                    <a:pt x="250720" y="0"/>
                    <a:pt x="323033" y="72313"/>
                    <a:pt x="323033" y="16151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27"/>
            <p:cNvSpPr/>
            <p:nvPr/>
          </p:nvSpPr>
          <p:spPr>
            <a:xfrm>
              <a:off x="6716037" y="1190421"/>
              <a:ext cx="431155" cy="482767"/>
            </a:xfrm>
            <a:custGeom>
              <a:rect b="b" l="l" r="r" t="t"/>
              <a:pathLst>
                <a:path extrusionOk="0" h="311583" w="278272">
                  <a:moveTo>
                    <a:pt x="57257" y="200167"/>
                  </a:moveTo>
                  <a:cubicBezTo>
                    <a:pt x="57257" y="110964"/>
                    <a:pt x="129570" y="38651"/>
                    <a:pt x="218781" y="38651"/>
                  </a:cubicBezTo>
                  <a:cubicBezTo>
                    <a:pt x="239814" y="38651"/>
                    <a:pt x="259843" y="42794"/>
                    <a:pt x="278273" y="50109"/>
                  </a:cubicBezTo>
                  <a:cubicBezTo>
                    <a:pt x="248853" y="19292"/>
                    <a:pt x="207474" y="0"/>
                    <a:pt x="161517" y="0"/>
                  </a:cubicBezTo>
                  <a:cubicBezTo>
                    <a:pt x="72313" y="0"/>
                    <a:pt x="0" y="72313"/>
                    <a:pt x="0" y="161516"/>
                  </a:cubicBezTo>
                  <a:cubicBezTo>
                    <a:pt x="0" y="229687"/>
                    <a:pt x="42292" y="287873"/>
                    <a:pt x="102025" y="311584"/>
                  </a:cubicBezTo>
                  <a:cubicBezTo>
                    <a:pt x="74355" y="282591"/>
                    <a:pt x="57265" y="243413"/>
                    <a:pt x="57265" y="20016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27"/>
            <p:cNvSpPr/>
            <p:nvPr/>
          </p:nvSpPr>
          <p:spPr>
            <a:xfrm>
              <a:off x="6700852" y="1175235"/>
              <a:ext cx="530865" cy="530865"/>
            </a:xfrm>
            <a:custGeom>
              <a:rect b="b" l="l" r="r" t="t"/>
              <a:pathLst>
                <a:path extrusionOk="0" h="342626" w="342626">
                  <a:moveTo>
                    <a:pt x="171309" y="342627"/>
                  </a:moveTo>
                  <a:cubicBezTo>
                    <a:pt x="76850" y="342627"/>
                    <a:pt x="0" y="265777"/>
                    <a:pt x="0" y="171317"/>
                  </a:cubicBezTo>
                  <a:cubicBezTo>
                    <a:pt x="0" y="76858"/>
                    <a:pt x="76850" y="0"/>
                    <a:pt x="171309" y="0"/>
                  </a:cubicBezTo>
                  <a:cubicBezTo>
                    <a:pt x="265768" y="0"/>
                    <a:pt x="342627" y="76850"/>
                    <a:pt x="342627" y="171317"/>
                  </a:cubicBezTo>
                  <a:cubicBezTo>
                    <a:pt x="342627" y="265785"/>
                    <a:pt x="265777" y="342627"/>
                    <a:pt x="171309" y="342627"/>
                  </a:cubicBezTo>
                  <a:close/>
                  <a:moveTo>
                    <a:pt x="171309" y="19585"/>
                  </a:moveTo>
                  <a:cubicBezTo>
                    <a:pt x="87647" y="19585"/>
                    <a:pt x="19585" y="87647"/>
                    <a:pt x="19585" y="171317"/>
                  </a:cubicBezTo>
                  <a:cubicBezTo>
                    <a:pt x="19585" y="254988"/>
                    <a:pt x="87647" y="323042"/>
                    <a:pt x="171309" y="323042"/>
                  </a:cubicBezTo>
                  <a:cubicBezTo>
                    <a:pt x="254972" y="323042"/>
                    <a:pt x="323042" y="254980"/>
                    <a:pt x="323042" y="171317"/>
                  </a:cubicBezTo>
                  <a:cubicBezTo>
                    <a:pt x="323042" y="87655"/>
                    <a:pt x="254980" y="19585"/>
                    <a:pt x="171309" y="1958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27"/>
            <p:cNvSpPr/>
            <p:nvPr/>
          </p:nvSpPr>
          <p:spPr>
            <a:xfrm>
              <a:off x="6418904" y="3698808"/>
              <a:ext cx="373162" cy="553728"/>
            </a:xfrm>
            <a:custGeom>
              <a:rect b="b" l="l" r="r" t="t"/>
              <a:pathLst>
                <a:path extrusionOk="0" h="357382" w="240843">
                  <a:moveTo>
                    <a:pt x="0" y="120422"/>
                  </a:moveTo>
                  <a:cubicBezTo>
                    <a:pt x="0" y="186927"/>
                    <a:pt x="120422" y="357382"/>
                    <a:pt x="120422" y="357382"/>
                  </a:cubicBezTo>
                  <a:cubicBezTo>
                    <a:pt x="120422" y="357382"/>
                    <a:pt x="240843" y="186927"/>
                    <a:pt x="240843" y="120422"/>
                  </a:cubicBezTo>
                  <a:cubicBezTo>
                    <a:pt x="240843" y="53917"/>
                    <a:pt x="186927" y="0"/>
                    <a:pt x="120422" y="0"/>
                  </a:cubicBezTo>
                  <a:cubicBezTo>
                    <a:pt x="53917" y="0"/>
                    <a:pt x="0" y="53917"/>
                    <a:pt x="0" y="12042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27"/>
            <p:cNvSpPr/>
            <p:nvPr/>
          </p:nvSpPr>
          <p:spPr>
            <a:xfrm>
              <a:off x="6418904" y="3698808"/>
              <a:ext cx="255201" cy="553942"/>
            </a:xfrm>
            <a:custGeom>
              <a:rect b="b" l="l" r="r" t="t"/>
              <a:pathLst>
                <a:path extrusionOk="0" h="357382" w="164646">
                  <a:moveTo>
                    <a:pt x="120422" y="0"/>
                  </a:moveTo>
                  <a:cubicBezTo>
                    <a:pt x="136056" y="0"/>
                    <a:pt x="150946" y="3072"/>
                    <a:pt x="164647" y="8495"/>
                  </a:cubicBezTo>
                  <a:cubicBezTo>
                    <a:pt x="164287" y="8495"/>
                    <a:pt x="163944" y="8445"/>
                    <a:pt x="163584" y="8445"/>
                  </a:cubicBezTo>
                  <a:cubicBezTo>
                    <a:pt x="97079" y="8445"/>
                    <a:pt x="43162" y="62362"/>
                    <a:pt x="43162" y="128867"/>
                  </a:cubicBezTo>
                  <a:cubicBezTo>
                    <a:pt x="43162" y="176163"/>
                    <a:pt x="104043" y="275988"/>
                    <a:pt x="139220" y="329729"/>
                  </a:cubicBezTo>
                  <a:cubicBezTo>
                    <a:pt x="127938" y="346736"/>
                    <a:pt x="120422" y="357382"/>
                    <a:pt x="120422" y="357382"/>
                  </a:cubicBezTo>
                  <a:cubicBezTo>
                    <a:pt x="120422" y="357382"/>
                    <a:pt x="0" y="186927"/>
                    <a:pt x="0" y="120422"/>
                  </a:cubicBezTo>
                  <a:cubicBezTo>
                    <a:pt x="0" y="53917"/>
                    <a:pt x="53909" y="0"/>
                    <a:pt x="12042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27"/>
            <p:cNvSpPr/>
            <p:nvPr/>
          </p:nvSpPr>
          <p:spPr>
            <a:xfrm>
              <a:off x="6403745" y="3683635"/>
              <a:ext cx="403495" cy="584059"/>
            </a:xfrm>
            <a:custGeom>
              <a:rect b="b" l="l" r="r" t="t"/>
              <a:pathLst>
                <a:path extrusionOk="0" h="376958" w="260420">
                  <a:moveTo>
                    <a:pt x="130206" y="376958"/>
                  </a:moveTo>
                  <a:lnTo>
                    <a:pt x="130206" y="376958"/>
                  </a:lnTo>
                  <a:cubicBezTo>
                    <a:pt x="127025" y="376958"/>
                    <a:pt x="124037" y="375410"/>
                    <a:pt x="122213" y="372824"/>
                  </a:cubicBezTo>
                  <a:cubicBezTo>
                    <a:pt x="117216" y="365760"/>
                    <a:pt x="0" y="199038"/>
                    <a:pt x="0" y="130214"/>
                  </a:cubicBezTo>
                  <a:cubicBezTo>
                    <a:pt x="0" y="61391"/>
                    <a:pt x="58411" y="0"/>
                    <a:pt x="130206" y="0"/>
                  </a:cubicBezTo>
                  <a:cubicBezTo>
                    <a:pt x="202000" y="0"/>
                    <a:pt x="260420" y="58411"/>
                    <a:pt x="260420" y="130214"/>
                  </a:cubicBezTo>
                  <a:cubicBezTo>
                    <a:pt x="260420" y="202017"/>
                    <a:pt x="143195" y="365751"/>
                    <a:pt x="138199" y="372824"/>
                  </a:cubicBezTo>
                  <a:cubicBezTo>
                    <a:pt x="136374" y="375419"/>
                    <a:pt x="133386" y="376958"/>
                    <a:pt x="130206" y="376958"/>
                  </a:cubicBezTo>
                  <a:close/>
                  <a:moveTo>
                    <a:pt x="130206" y="19576"/>
                  </a:moveTo>
                  <a:cubicBezTo>
                    <a:pt x="69208" y="19576"/>
                    <a:pt x="19577" y="69208"/>
                    <a:pt x="19577" y="130206"/>
                  </a:cubicBezTo>
                  <a:cubicBezTo>
                    <a:pt x="19577" y="178423"/>
                    <a:pt x="93179" y="295916"/>
                    <a:pt x="130206" y="349992"/>
                  </a:cubicBezTo>
                  <a:cubicBezTo>
                    <a:pt x="167233" y="295899"/>
                    <a:pt x="240835" y="178398"/>
                    <a:pt x="240835" y="130206"/>
                  </a:cubicBezTo>
                  <a:cubicBezTo>
                    <a:pt x="240835" y="69200"/>
                    <a:pt x="191203" y="19576"/>
                    <a:pt x="130206" y="195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27"/>
            <p:cNvSpPr/>
            <p:nvPr/>
          </p:nvSpPr>
          <p:spPr>
            <a:xfrm>
              <a:off x="6530246" y="3811135"/>
              <a:ext cx="150478" cy="150478"/>
            </a:xfrm>
            <a:custGeom>
              <a:rect b="b" l="l" r="r" t="t"/>
              <a:pathLst>
                <a:path extrusionOk="0" h="97120" w="97120">
                  <a:moveTo>
                    <a:pt x="97121" y="48561"/>
                  </a:moveTo>
                  <a:cubicBezTo>
                    <a:pt x="97121" y="75380"/>
                    <a:pt x="75379" y="97121"/>
                    <a:pt x="48560" y="97121"/>
                  </a:cubicBezTo>
                  <a:cubicBezTo>
                    <a:pt x="21741" y="97121"/>
                    <a:pt x="0" y="75380"/>
                    <a:pt x="0" y="48561"/>
                  </a:cubicBezTo>
                  <a:cubicBezTo>
                    <a:pt x="0" y="21741"/>
                    <a:pt x="21741" y="0"/>
                    <a:pt x="48560" y="0"/>
                  </a:cubicBezTo>
                  <a:cubicBezTo>
                    <a:pt x="75379" y="0"/>
                    <a:pt x="97121" y="21741"/>
                    <a:pt x="97121" y="485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27"/>
            <p:cNvSpPr/>
            <p:nvPr/>
          </p:nvSpPr>
          <p:spPr>
            <a:xfrm>
              <a:off x="6515086" y="3795963"/>
              <a:ext cx="180810" cy="180810"/>
            </a:xfrm>
            <a:custGeom>
              <a:rect b="b" l="l" r="r" t="t"/>
              <a:pathLst>
                <a:path extrusionOk="0" h="116697" w="116697">
                  <a:moveTo>
                    <a:pt x="58344" y="116698"/>
                  </a:moveTo>
                  <a:cubicBezTo>
                    <a:pt x="26172" y="116698"/>
                    <a:pt x="0" y="90526"/>
                    <a:pt x="0" y="58353"/>
                  </a:cubicBezTo>
                  <a:cubicBezTo>
                    <a:pt x="0" y="26180"/>
                    <a:pt x="26172" y="0"/>
                    <a:pt x="58344" y="0"/>
                  </a:cubicBezTo>
                  <a:cubicBezTo>
                    <a:pt x="90517" y="0"/>
                    <a:pt x="116698" y="26180"/>
                    <a:pt x="116698" y="58353"/>
                  </a:cubicBezTo>
                  <a:cubicBezTo>
                    <a:pt x="116698" y="90526"/>
                    <a:pt x="90517" y="116698"/>
                    <a:pt x="58344" y="116698"/>
                  </a:cubicBezTo>
                  <a:close/>
                  <a:moveTo>
                    <a:pt x="58344" y="19585"/>
                  </a:moveTo>
                  <a:cubicBezTo>
                    <a:pt x="36968" y="19585"/>
                    <a:pt x="19585" y="36969"/>
                    <a:pt x="19585" y="58353"/>
                  </a:cubicBezTo>
                  <a:cubicBezTo>
                    <a:pt x="19585" y="79737"/>
                    <a:pt x="36968" y="97113"/>
                    <a:pt x="58344" y="97113"/>
                  </a:cubicBezTo>
                  <a:cubicBezTo>
                    <a:pt x="79720" y="97113"/>
                    <a:pt x="97113" y="79729"/>
                    <a:pt x="97113" y="58353"/>
                  </a:cubicBezTo>
                  <a:cubicBezTo>
                    <a:pt x="97113" y="36977"/>
                    <a:pt x="79729" y="19585"/>
                    <a:pt x="58344" y="1958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27"/>
            <p:cNvSpPr/>
            <p:nvPr/>
          </p:nvSpPr>
          <p:spPr>
            <a:xfrm>
              <a:off x="11011005" y="3716236"/>
              <a:ext cx="373164" cy="553728"/>
            </a:xfrm>
            <a:custGeom>
              <a:rect b="b" l="l" r="r" t="t"/>
              <a:pathLst>
                <a:path extrusionOk="0" h="357382" w="240844">
                  <a:moveTo>
                    <a:pt x="0" y="120422"/>
                  </a:moveTo>
                  <a:cubicBezTo>
                    <a:pt x="0" y="186927"/>
                    <a:pt x="120422" y="357382"/>
                    <a:pt x="120422" y="357382"/>
                  </a:cubicBezTo>
                  <a:cubicBezTo>
                    <a:pt x="120422" y="357382"/>
                    <a:pt x="240844" y="186927"/>
                    <a:pt x="240844" y="120422"/>
                  </a:cubicBezTo>
                  <a:cubicBezTo>
                    <a:pt x="240844" y="53917"/>
                    <a:pt x="186927" y="0"/>
                    <a:pt x="120422" y="0"/>
                  </a:cubicBezTo>
                  <a:cubicBezTo>
                    <a:pt x="53917" y="0"/>
                    <a:pt x="0" y="53917"/>
                    <a:pt x="0" y="12042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27"/>
            <p:cNvSpPr/>
            <p:nvPr/>
          </p:nvSpPr>
          <p:spPr>
            <a:xfrm>
              <a:off x="11011005" y="3716236"/>
              <a:ext cx="294085" cy="553728"/>
            </a:xfrm>
            <a:custGeom>
              <a:rect b="b" l="l" r="r" t="t"/>
              <a:pathLst>
                <a:path extrusionOk="0" h="357382" w="189806">
                  <a:moveTo>
                    <a:pt x="120422" y="0"/>
                  </a:moveTo>
                  <a:cubicBezTo>
                    <a:pt x="146284" y="0"/>
                    <a:pt x="170187" y="8227"/>
                    <a:pt x="189806" y="22104"/>
                  </a:cubicBezTo>
                  <a:cubicBezTo>
                    <a:pt x="179545" y="19258"/>
                    <a:pt x="168782" y="17626"/>
                    <a:pt x="157625" y="17626"/>
                  </a:cubicBezTo>
                  <a:cubicBezTo>
                    <a:pt x="91120" y="17626"/>
                    <a:pt x="37203" y="71543"/>
                    <a:pt x="37203" y="138048"/>
                  </a:cubicBezTo>
                  <a:cubicBezTo>
                    <a:pt x="37203" y="185303"/>
                    <a:pt x="97975" y="285002"/>
                    <a:pt x="133177" y="338776"/>
                  </a:cubicBezTo>
                  <a:cubicBezTo>
                    <a:pt x="125360" y="350377"/>
                    <a:pt x="120422" y="357382"/>
                    <a:pt x="120422" y="357382"/>
                  </a:cubicBezTo>
                  <a:cubicBezTo>
                    <a:pt x="120422" y="357382"/>
                    <a:pt x="0" y="186927"/>
                    <a:pt x="0" y="120422"/>
                  </a:cubicBezTo>
                  <a:cubicBezTo>
                    <a:pt x="0" y="53917"/>
                    <a:pt x="53917" y="0"/>
                    <a:pt x="12042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27"/>
            <p:cNvSpPr/>
            <p:nvPr/>
          </p:nvSpPr>
          <p:spPr>
            <a:xfrm>
              <a:off x="10995833" y="3701076"/>
              <a:ext cx="403662" cy="584285"/>
            </a:xfrm>
            <a:custGeom>
              <a:rect b="b" l="l" r="r" t="t"/>
              <a:pathLst>
                <a:path extrusionOk="0" h="376958" w="260427">
                  <a:moveTo>
                    <a:pt x="130214" y="376959"/>
                  </a:moveTo>
                  <a:cubicBezTo>
                    <a:pt x="127033" y="376959"/>
                    <a:pt x="124046" y="375410"/>
                    <a:pt x="122221" y="372824"/>
                  </a:cubicBezTo>
                  <a:cubicBezTo>
                    <a:pt x="117224" y="365760"/>
                    <a:pt x="0" y="199038"/>
                    <a:pt x="0" y="130206"/>
                  </a:cubicBezTo>
                  <a:cubicBezTo>
                    <a:pt x="0" y="61374"/>
                    <a:pt x="58411" y="0"/>
                    <a:pt x="130214" y="0"/>
                  </a:cubicBezTo>
                  <a:cubicBezTo>
                    <a:pt x="202016" y="0"/>
                    <a:pt x="260428" y="58411"/>
                    <a:pt x="260428" y="130206"/>
                  </a:cubicBezTo>
                  <a:cubicBezTo>
                    <a:pt x="260428" y="202000"/>
                    <a:pt x="143204" y="365752"/>
                    <a:pt x="138207" y="372824"/>
                  </a:cubicBezTo>
                  <a:cubicBezTo>
                    <a:pt x="136382" y="375418"/>
                    <a:pt x="133395" y="376959"/>
                    <a:pt x="130214" y="376959"/>
                  </a:cubicBezTo>
                  <a:close/>
                  <a:moveTo>
                    <a:pt x="130214" y="19577"/>
                  </a:moveTo>
                  <a:cubicBezTo>
                    <a:pt x="69208" y="19577"/>
                    <a:pt x="19584" y="69208"/>
                    <a:pt x="19584" y="130206"/>
                  </a:cubicBezTo>
                  <a:cubicBezTo>
                    <a:pt x="19584" y="178415"/>
                    <a:pt x="93195" y="295916"/>
                    <a:pt x="130214" y="350000"/>
                  </a:cubicBezTo>
                  <a:cubicBezTo>
                    <a:pt x="167241" y="295907"/>
                    <a:pt x="240843" y="178406"/>
                    <a:pt x="240843" y="130206"/>
                  </a:cubicBezTo>
                  <a:cubicBezTo>
                    <a:pt x="240843" y="69208"/>
                    <a:pt x="191212" y="19577"/>
                    <a:pt x="130214" y="195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27"/>
            <p:cNvSpPr/>
            <p:nvPr/>
          </p:nvSpPr>
          <p:spPr>
            <a:xfrm>
              <a:off x="11122348" y="3828564"/>
              <a:ext cx="150478" cy="150478"/>
            </a:xfrm>
            <a:custGeom>
              <a:rect b="b" l="l" r="r" t="t"/>
              <a:pathLst>
                <a:path extrusionOk="0" h="97120" w="97120">
                  <a:moveTo>
                    <a:pt x="97121" y="48560"/>
                  </a:moveTo>
                  <a:cubicBezTo>
                    <a:pt x="97121" y="75380"/>
                    <a:pt x="75380" y="97121"/>
                    <a:pt x="48561" y="97121"/>
                  </a:cubicBezTo>
                  <a:cubicBezTo>
                    <a:pt x="21741" y="97121"/>
                    <a:pt x="1" y="75380"/>
                    <a:pt x="1" y="48560"/>
                  </a:cubicBezTo>
                  <a:cubicBezTo>
                    <a:pt x="1" y="21741"/>
                    <a:pt x="21742" y="0"/>
                    <a:pt x="48561" y="0"/>
                  </a:cubicBezTo>
                  <a:cubicBezTo>
                    <a:pt x="75380" y="0"/>
                    <a:pt x="97121" y="21741"/>
                    <a:pt x="97121" y="4856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27"/>
            <p:cNvSpPr/>
            <p:nvPr/>
          </p:nvSpPr>
          <p:spPr>
            <a:xfrm>
              <a:off x="11107175" y="3813378"/>
              <a:ext cx="180824" cy="180823"/>
            </a:xfrm>
            <a:custGeom>
              <a:rect b="b" l="l" r="r" t="t"/>
              <a:pathLst>
                <a:path extrusionOk="0" h="116705" w="116706">
                  <a:moveTo>
                    <a:pt x="58353" y="116706"/>
                  </a:moveTo>
                  <a:cubicBezTo>
                    <a:pt x="26180" y="116706"/>
                    <a:pt x="0" y="90526"/>
                    <a:pt x="0" y="58353"/>
                  </a:cubicBezTo>
                  <a:cubicBezTo>
                    <a:pt x="0" y="26180"/>
                    <a:pt x="26180" y="0"/>
                    <a:pt x="58353" y="0"/>
                  </a:cubicBezTo>
                  <a:cubicBezTo>
                    <a:pt x="90526" y="0"/>
                    <a:pt x="116706" y="26180"/>
                    <a:pt x="116706" y="58353"/>
                  </a:cubicBezTo>
                  <a:cubicBezTo>
                    <a:pt x="116706" y="90526"/>
                    <a:pt x="90526" y="116706"/>
                    <a:pt x="58353" y="116706"/>
                  </a:cubicBezTo>
                  <a:close/>
                  <a:moveTo>
                    <a:pt x="58353" y="19593"/>
                  </a:moveTo>
                  <a:cubicBezTo>
                    <a:pt x="36977" y="19593"/>
                    <a:pt x="19585" y="36977"/>
                    <a:pt x="19585" y="58361"/>
                  </a:cubicBezTo>
                  <a:cubicBezTo>
                    <a:pt x="19585" y="79746"/>
                    <a:pt x="36968" y="97129"/>
                    <a:pt x="58353" y="97129"/>
                  </a:cubicBezTo>
                  <a:cubicBezTo>
                    <a:pt x="79738" y="97129"/>
                    <a:pt x="97121" y="79746"/>
                    <a:pt x="97121" y="58361"/>
                  </a:cubicBezTo>
                  <a:cubicBezTo>
                    <a:pt x="97121" y="36977"/>
                    <a:pt x="79738" y="19593"/>
                    <a:pt x="58353" y="195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27"/>
            <p:cNvSpPr/>
            <p:nvPr/>
          </p:nvSpPr>
          <p:spPr>
            <a:xfrm>
              <a:off x="6590327" y="4237376"/>
              <a:ext cx="30343" cy="103159"/>
            </a:xfrm>
            <a:custGeom>
              <a:rect b="b" l="l" r="r" t="t"/>
              <a:pathLst>
                <a:path extrusionOk="0" h="66580" w="19584">
                  <a:moveTo>
                    <a:pt x="9793" y="66580"/>
                  </a:moveTo>
                  <a:cubicBezTo>
                    <a:pt x="4386" y="66580"/>
                    <a:pt x="0" y="62195"/>
                    <a:pt x="0" y="56788"/>
                  </a:cubicBezTo>
                  <a:lnTo>
                    <a:pt x="0" y="9793"/>
                  </a:lnTo>
                  <a:cubicBezTo>
                    <a:pt x="0" y="4385"/>
                    <a:pt x="4386" y="0"/>
                    <a:pt x="9793" y="0"/>
                  </a:cubicBezTo>
                  <a:cubicBezTo>
                    <a:pt x="15199" y="0"/>
                    <a:pt x="19585" y="4385"/>
                    <a:pt x="19585" y="9793"/>
                  </a:cubicBezTo>
                  <a:lnTo>
                    <a:pt x="19585" y="56788"/>
                  </a:lnTo>
                  <a:cubicBezTo>
                    <a:pt x="19585" y="62195"/>
                    <a:pt x="15199" y="66580"/>
                    <a:pt x="9793" y="6658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27"/>
            <p:cNvSpPr/>
            <p:nvPr/>
          </p:nvSpPr>
          <p:spPr>
            <a:xfrm>
              <a:off x="6590327" y="4389385"/>
              <a:ext cx="30343" cy="109552"/>
            </a:xfrm>
            <a:custGeom>
              <a:rect b="b" l="l" r="r" t="t"/>
              <a:pathLst>
                <a:path extrusionOk="0" h="70706" w="19584">
                  <a:moveTo>
                    <a:pt x="9793" y="70707"/>
                  </a:moveTo>
                  <a:cubicBezTo>
                    <a:pt x="4386" y="70707"/>
                    <a:pt x="0" y="66321"/>
                    <a:pt x="0" y="60914"/>
                  </a:cubicBezTo>
                  <a:lnTo>
                    <a:pt x="0" y="9793"/>
                  </a:lnTo>
                  <a:cubicBezTo>
                    <a:pt x="0" y="4386"/>
                    <a:pt x="4386" y="0"/>
                    <a:pt x="9793" y="0"/>
                  </a:cubicBezTo>
                  <a:cubicBezTo>
                    <a:pt x="15199" y="0"/>
                    <a:pt x="19585" y="4386"/>
                    <a:pt x="19585" y="9793"/>
                  </a:cubicBezTo>
                  <a:lnTo>
                    <a:pt x="19585" y="60914"/>
                  </a:lnTo>
                  <a:cubicBezTo>
                    <a:pt x="19585" y="66321"/>
                    <a:pt x="15199" y="70707"/>
                    <a:pt x="9793" y="707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27"/>
            <p:cNvSpPr/>
            <p:nvPr/>
          </p:nvSpPr>
          <p:spPr>
            <a:xfrm>
              <a:off x="6590327" y="4547827"/>
              <a:ext cx="30343" cy="103159"/>
            </a:xfrm>
            <a:custGeom>
              <a:rect b="b" l="l" r="r" t="t"/>
              <a:pathLst>
                <a:path extrusionOk="0" h="66580" w="19584">
                  <a:moveTo>
                    <a:pt x="9793" y="66580"/>
                  </a:moveTo>
                  <a:cubicBezTo>
                    <a:pt x="4386" y="66580"/>
                    <a:pt x="0" y="62195"/>
                    <a:pt x="0" y="56788"/>
                  </a:cubicBezTo>
                  <a:lnTo>
                    <a:pt x="0" y="9793"/>
                  </a:lnTo>
                  <a:cubicBezTo>
                    <a:pt x="0" y="4386"/>
                    <a:pt x="4386" y="0"/>
                    <a:pt x="9793" y="0"/>
                  </a:cubicBezTo>
                  <a:cubicBezTo>
                    <a:pt x="15199" y="0"/>
                    <a:pt x="19585" y="4386"/>
                    <a:pt x="19585" y="9793"/>
                  </a:cubicBezTo>
                  <a:lnTo>
                    <a:pt x="19585" y="56788"/>
                  </a:lnTo>
                  <a:cubicBezTo>
                    <a:pt x="19585" y="62195"/>
                    <a:pt x="15199" y="66580"/>
                    <a:pt x="9793" y="6658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27"/>
            <p:cNvSpPr/>
            <p:nvPr/>
          </p:nvSpPr>
          <p:spPr>
            <a:xfrm>
              <a:off x="11182415" y="4237376"/>
              <a:ext cx="30343" cy="103159"/>
            </a:xfrm>
            <a:custGeom>
              <a:rect b="b" l="l" r="r" t="t"/>
              <a:pathLst>
                <a:path extrusionOk="0" h="66580" w="19584">
                  <a:moveTo>
                    <a:pt x="9792" y="66580"/>
                  </a:moveTo>
                  <a:cubicBezTo>
                    <a:pt x="4385" y="66580"/>
                    <a:pt x="0" y="62195"/>
                    <a:pt x="0" y="56788"/>
                  </a:cubicBezTo>
                  <a:lnTo>
                    <a:pt x="0" y="9793"/>
                  </a:lnTo>
                  <a:cubicBezTo>
                    <a:pt x="0" y="4385"/>
                    <a:pt x="4385" y="0"/>
                    <a:pt x="9792" y="0"/>
                  </a:cubicBezTo>
                  <a:cubicBezTo>
                    <a:pt x="15199" y="0"/>
                    <a:pt x="19584" y="4385"/>
                    <a:pt x="19584" y="9793"/>
                  </a:cubicBezTo>
                  <a:lnTo>
                    <a:pt x="19584" y="56788"/>
                  </a:lnTo>
                  <a:cubicBezTo>
                    <a:pt x="19584" y="62195"/>
                    <a:pt x="15199" y="66580"/>
                    <a:pt x="9792" y="6658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27"/>
            <p:cNvSpPr/>
            <p:nvPr/>
          </p:nvSpPr>
          <p:spPr>
            <a:xfrm>
              <a:off x="11182415" y="4389385"/>
              <a:ext cx="30343" cy="109552"/>
            </a:xfrm>
            <a:custGeom>
              <a:rect b="b" l="l" r="r" t="t"/>
              <a:pathLst>
                <a:path extrusionOk="0" h="70706" w="19584">
                  <a:moveTo>
                    <a:pt x="9792" y="70707"/>
                  </a:moveTo>
                  <a:cubicBezTo>
                    <a:pt x="4385" y="70707"/>
                    <a:pt x="0" y="66321"/>
                    <a:pt x="0" y="60914"/>
                  </a:cubicBezTo>
                  <a:lnTo>
                    <a:pt x="0" y="9793"/>
                  </a:lnTo>
                  <a:cubicBezTo>
                    <a:pt x="0" y="4386"/>
                    <a:pt x="4385" y="0"/>
                    <a:pt x="9792" y="0"/>
                  </a:cubicBezTo>
                  <a:cubicBezTo>
                    <a:pt x="15199" y="0"/>
                    <a:pt x="19584" y="4386"/>
                    <a:pt x="19584" y="9793"/>
                  </a:cubicBezTo>
                  <a:lnTo>
                    <a:pt x="19584" y="60914"/>
                  </a:lnTo>
                  <a:cubicBezTo>
                    <a:pt x="19584" y="66321"/>
                    <a:pt x="15199" y="70707"/>
                    <a:pt x="9792" y="707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27"/>
            <p:cNvSpPr/>
            <p:nvPr/>
          </p:nvSpPr>
          <p:spPr>
            <a:xfrm>
              <a:off x="11182415" y="4547827"/>
              <a:ext cx="30343" cy="103159"/>
            </a:xfrm>
            <a:custGeom>
              <a:rect b="b" l="l" r="r" t="t"/>
              <a:pathLst>
                <a:path extrusionOk="0" h="66580" w="19584">
                  <a:moveTo>
                    <a:pt x="9792" y="66580"/>
                  </a:moveTo>
                  <a:cubicBezTo>
                    <a:pt x="4385" y="66580"/>
                    <a:pt x="0" y="62195"/>
                    <a:pt x="0" y="56788"/>
                  </a:cubicBezTo>
                  <a:lnTo>
                    <a:pt x="0" y="9793"/>
                  </a:lnTo>
                  <a:cubicBezTo>
                    <a:pt x="0" y="4386"/>
                    <a:pt x="4385" y="0"/>
                    <a:pt x="9792" y="0"/>
                  </a:cubicBezTo>
                  <a:cubicBezTo>
                    <a:pt x="15199" y="0"/>
                    <a:pt x="19584" y="4386"/>
                    <a:pt x="19584" y="9793"/>
                  </a:cubicBezTo>
                  <a:lnTo>
                    <a:pt x="19584" y="56788"/>
                  </a:lnTo>
                  <a:cubicBezTo>
                    <a:pt x="19584" y="62195"/>
                    <a:pt x="15199" y="66580"/>
                    <a:pt x="9792" y="6658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8"/>
          <p:cNvSpPr txBox="1"/>
          <p:nvPr>
            <p:ph idx="1" type="subTitle"/>
          </p:nvPr>
        </p:nvSpPr>
        <p:spPr>
          <a:xfrm>
            <a:off x="715100" y="1839550"/>
            <a:ext cx="3782100" cy="9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Cloud SQL manages databases automatically, so your business can run without disruption. It automates  applications  and give business the reliability, scalability, and security they need.</a:t>
            </a:r>
            <a:endParaRPr/>
          </a:p>
        </p:txBody>
      </p:sp>
      <p:sp>
        <p:nvSpPr>
          <p:cNvPr id="387" name="Google Shape;387;p28"/>
          <p:cNvSpPr txBox="1"/>
          <p:nvPr>
            <p:ph idx="2" type="subTitle"/>
          </p:nvPr>
        </p:nvSpPr>
        <p:spPr>
          <a:xfrm>
            <a:off x="715100" y="3284950"/>
            <a:ext cx="3782100" cy="10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IoT Central gives you a ready to use UI and API surface built to connect, manage, and operate fleets of devices at scale.</a:t>
            </a:r>
            <a:endParaRPr/>
          </a:p>
        </p:txBody>
      </p:sp>
      <p:sp>
        <p:nvSpPr>
          <p:cNvPr id="388" name="Google Shape;388;p28"/>
          <p:cNvSpPr txBox="1"/>
          <p:nvPr>
            <p:ph idx="3" type="subTitle"/>
          </p:nvPr>
        </p:nvSpPr>
        <p:spPr>
          <a:xfrm>
            <a:off x="715100" y="1522750"/>
            <a:ext cx="3782100" cy="46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Azure SQL Database</a:t>
            </a:r>
            <a:endParaRPr/>
          </a:p>
        </p:txBody>
      </p:sp>
      <p:sp>
        <p:nvSpPr>
          <p:cNvPr id="389" name="Google Shape;389;p28"/>
          <p:cNvSpPr txBox="1"/>
          <p:nvPr>
            <p:ph idx="4" type="subTitle"/>
          </p:nvPr>
        </p:nvSpPr>
        <p:spPr>
          <a:xfrm>
            <a:off x="715101" y="2968150"/>
            <a:ext cx="3782100" cy="46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Azure IOT Central</a:t>
            </a:r>
            <a:endParaRPr/>
          </a:p>
        </p:txBody>
      </p:sp>
      <p:sp>
        <p:nvSpPr>
          <p:cNvPr id="390" name="Google Shape;390;p28"/>
          <p:cNvSpPr txBox="1"/>
          <p:nvPr>
            <p:ph idx="5" type="subTitle"/>
          </p:nvPr>
        </p:nvSpPr>
        <p:spPr>
          <a:xfrm>
            <a:off x="4646824" y="1839550"/>
            <a:ext cx="3782100" cy="9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Azure Functions is a serverless solution that allows you to write less code, maintain less infrastructure, and save on costs. The cloud infrastructure provides all the up-to-date resources needed to keep your applications running.</a:t>
            </a:r>
            <a:endParaRPr/>
          </a:p>
        </p:txBody>
      </p:sp>
      <p:sp>
        <p:nvSpPr>
          <p:cNvPr id="391" name="Google Shape;391;p28"/>
          <p:cNvSpPr txBox="1"/>
          <p:nvPr>
            <p:ph idx="6" type="subTitle"/>
          </p:nvPr>
        </p:nvSpPr>
        <p:spPr>
          <a:xfrm>
            <a:off x="4646824" y="3284950"/>
            <a:ext cx="3782100" cy="10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Stream Analytics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Event Hub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Notification Hub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Data Lake Storage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API management</a:t>
            </a:r>
            <a:endParaRPr/>
          </a:p>
        </p:txBody>
      </p:sp>
      <p:sp>
        <p:nvSpPr>
          <p:cNvPr id="392" name="Google Shape;392;p28"/>
          <p:cNvSpPr txBox="1"/>
          <p:nvPr>
            <p:ph idx="7" type="subTitle"/>
          </p:nvPr>
        </p:nvSpPr>
        <p:spPr>
          <a:xfrm>
            <a:off x="4646824" y="1522750"/>
            <a:ext cx="3782100" cy="46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Azure function</a:t>
            </a:r>
            <a:endParaRPr/>
          </a:p>
        </p:txBody>
      </p:sp>
      <p:sp>
        <p:nvSpPr>
          <p:cNvPr id="393" name="Google Shape;393;p28"/>
          <p:cNvSpPr txBox="1"/>
          <p:nvPr>
            <p:ph idx="8" type="subTitle"/>
          </p:nvPr>
        </p:nvSpPr>
        <p:spPr>
          <a:xfrm>
            <a:off x="4646825" y="2968150"/>
            <a:ext cx="3782100" cy="46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Azure products</a:t>
            </a:r>
            <a:endParaRPr/>
          </a:p>
        </p:txBody>
      </p:sp>
      <p:sp>
        <p:nvSpPr>
          <p:cNvPr id="394" name="Google Shape;394;p28"/>
          <p:cNvSpPr txBox="1"/>
          <p:nvPr>
            <p:ph type="title"/>
          </p:nvPr>
        </p:nvSpPr>
        <p:spPr>
          <a:xfrm>
            <a:off x="715100" y="535000"/>
            <a:ext cx="77139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 used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9"/>
          <p:cNvSpPr txBox="1"/>
          <p:nvPr>
            <p:ph type="title"/>
          </p:nvPr>
        </p:nvSpPr>
        <p:spPr>
          <a:xfrm>
            <a:off x="715100" y="535000"/>
            <a:ext cx="7713900" cy="640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</a:t>
            </a:r>
            <a:endParaRPr/>
          </a:p>
        </p:txBody>
      </p:sp>
      <p:pic>
        <p:nvPicPr>
          <p:cNvPr id="400" name="Google Shape;40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85482"/>
            <a:ext cx="9144003" cy="25270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0"/>
          <p:cNvSpPr txBox="1"/>
          <p:nvPr>
            <p:ph type="title"/>
          </p:nvPr>
        </p:nvSpPr>
        <p:spPr>
          <a:xfrm>
            <a:off x="4419600" y="1931775"/>
            <a:ext cx="4009200" cy="109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WHAT ARE THE BENEFITS?</a:t>
            </a:r>
            <a:endParaRPr sz="3400"/>
          </a:p>
        </p:txBody>
      </p:sp>
      <p:sp>
        <p:nvSpPr>
          <p:cNvPr id="406" name="Google Shape;406;p30"/>
          <p:cNvSpPr/>
          <p:nvPr/>
        </p:nvSpPr>
        <p:spPr>
          <a:xfrm>
            <a:off x="1674066" y="891931"/>
            <a:ext cx="1664617" cy="3176204"/>
          </a:xfrm>
          <a:custGeom>
            <a:rect b="b" l="l" r="r" t="t"/>
            <a:pathLst>
              <a:path extrusionOk="0" h="161331" w="84552">
                <a:moveTo>
                  <a:pt x="1" y="1"/>
                </a:moveTo>
                <a:lnTo>
                  <a:pt x="1" y="161331"/>
                </a:lnTo>
                <a:lnTo>
                  <a:pt x="84551" y="161331"/>
                </a:lnTo>
                <a:lnTo>
                  <a:pt x="84551" y="1"/>
                </a:lnTo>
                <a:close/>
              </a:path>
            </a:pathLst>
          </a:custGeom>
          <a:solidFill>
            <a:srgbClr val="9090F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7" name="Google Shape;407;p30"/>
          <p:cNvGrpSpPr/>
          <p:nvPr/>
        </p:nvGrpSpPr>
        <p:grpSpPr>
          <a:xfrm>
            <a:off x="1588888" y="709411"/>
            <a:ext cx="1834973" cy="3724678"/>
            <a:chOff x="5186401" y="494525"/>
            <a:chExt cx="1834973" cy="3724678"/>
          </a:xfrm>
        </p:grpSpPr>
        <p:sp>
          <p:nvSpPr>
            <p:cNvPr id="408" name="Google Shape;408;p30"/>
            <p:cNvSpPr/>
            <p:nvPr/>
          </p:nvSpPr>
          <p:spPr>
            <a:xfrm>
              <a:off x="5186401" y="494525"/>
              <a:ext cx="1834973" cy="3724678"/>
            </a:xfrm>
            <a:custGeom>
              <a:rect b="b" l="l" r="r" t="t"/>
              <a:pathLst>
                <a:path extrusionOk="0" h="189190" w="93205">
                  <a:moveTo>
                    <a:pt x="2870" y="0"/>
                  </a:moveTo>
                  <a:cubicBezTo>
                    <a:pt x="1280" y="0"/>
                    <a:pt x="0" y="1280"/>
                    <a:pt x="0" y="2914"/>
                  </a:cubicBezTo>
                  <a:lnTo>
                    <a:pt x="0" y="186320"/>
                  </a:lnTo>
                  <a:cubicBezTo>
                    <a:pt x="0" y="187909"/>
                    <a:pt x="1280" y="189190"/>
                    <a:pt x="2870" y="189190"/>
                  </a:cubicBezTo>
                  <a:lnTo>
                    <a:pt x="90334" y="189190"/>
                  </a:lnTo>
                  <a:cubicBezTo>
                    <a:pt x="91924" y="189190"/>
                    <a:pt x="93204" y="187909"/>
                    <a:pt x="93204" y="186320"/>
                  </a:cubicBezTo>
                  <a:lnTo>
                    <a:pt x="93204" y="2914"/>
                  </a:lnTo>
                  <a:cubicBezTo>
                    <a:pt x="93204" y="1280"/>
                    <a:pt x="91924" y="0"/>
                    <a:pt x="903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30"/>
            <p:cNvSpPr/>
            <p:nvPr/>
          </p:nvSpPr>
          <p:spPr>
            <a:xfrm>
              <a:off x="5890455" y="3969678"/>
              <a:ext cx="458108" cy="154724"/>
            </a:xfrm>
            <a:custGeom>
              <a:rect b="b" l="l" r="r" t="t"/>
              <a:pathLst>
                <a:path extrusionOk="0" h="7859" w="23269">
                  <a:moveTo>
                    <a:pt x="796" y="0"/>
                  </a:moveTo>
                  <a:cubicBezTo>
                    <a:pt x="354" y="0"/>
                    <a:pt x="1" y="353"/>
                    <a:pt x="1" y="751"/>
                  </a:cubicBezTo>
                  <a:lnTo>
                    <a:pt x="1" y="7064"/>
                  </a:lnTo>
                  <a:cubicBezTo>
                    <a:pt x="1" y="7506"/>
                    <a:pt x="354" y="7859"/>
                    <a:pt x="796" y="7859"/>
                  </a:cubicBezTo>
                  <a:lnTo>
                    <a:pt x="22474" y="7859"/>
                  </a:lnTo>
                  <a:cubicBezTo>
                    <a:pt x="22916" y="7859"/>
                    <a:pt x="23269" y="7506"/>
                    <a:pt x="23269" y="7064"/>
                  </a:cubicBezTo>
                  <a:lnTo>
                    <a:pt x="23269" y="751"/>
                  </a:lnTo>
                  <a:cubicBezTo>
                    <a:pt x="23269" y="353"/>
                    <a:pt x="22916" y="0"/>
                    <a:pt x="22474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10" name="Google Shape;410;p30"/>
          <p:cNvPicPr preferRelativeResize="0"/>
          <p:nvPr/>
        </p:nvPicPr>
        <p:blipFill rotWithShape="1">
          <a:blip r:embed="rId3">
            <a:alphaModFix/>
          </a:blip>
          <a:srcRect b="0" l="9365" r="61155" t="0"/>
          <a:stretch/>
        </p:blipFill>
        <p:spPr>
          <a:xfrm>
            <a:off x="1674075" y="891935"/>
            <a:ext cx="1664599" cy="317619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1" name="Google Shape;411;p30"/>
          <p:cNvGrpSpPr/>
          <p:nvPr/>
        </p:nvGrpSpPr>
        <p:grpSpPr>
          <a:xfrm>
            <a:off x="948752" y="3175447"/>
            <a:ext cx="716342" cy="1432953"/>
            <a:chOff x="3775106" y="4617039"/>
            <a:chExt cx="646693" cy="1293629"/>
          </a:xfrm>
        </p:grpSpPr>
        <p:sp>
          <p:nvSpPr>
            <p:cNvPr id="412" name="Google Shape;412;p30"/>
            <p:cNvSpPr/>
            <p:nvPr/>
          </p:nvSpPr>
          <p:spPr>
            <a:xfrm>
              <a:off x="3859632" y="5802242"/>
              <a:ext cx="442657" cy="95743"/>
            </a:xfrm>
            <a:custGeom>
              <a:rect b="b" l="l" r="r" t="t"/>
              <a:pathLst>
                <a:path extrusionOk="0" h="95743" w="442657">
                  <a:moveTo>
                    <a:pt x="442657" y="47872"/>
                  </a:moveTo>
                  <a:cubicBezTo>
                    <a:pt x="442657" y="74313"/>
                    <a:pt x="343561" y="95743"/>
                    <a:pt x="221329" y="95743"/>
                  </a:cubicBezTo>
                  <a:cubicBezTo>
                    <a:pt x="99096" y="95743"/>
                    <a:pt x="0" y="74313"/>
                    <a:pt x="0" y="47872"/>
                  </a:cubicBezTo>
                  <a:cubicBezTo>
                    <a:pt x="0" y="21430"/>
                    <a:pt x="99096" y="0"/>
                    <a:pt x="221329" y="0"/>
                  </a:cubicBezTo>
                  <a:cubicBezTo>
                    <a:pt x="343561" y="0"/>
                    <a:pt x="442657" y="21430"/>
                    <a:pt x="442657" y="478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30"/>
            <p:cNvSpPr/>
            <p:nvPr/>
          </p:nvSpPr>
          <p:spPr>
            <a:xfrm>
              <a:off x="3846949" y="5789566"/>
              <a:ext cx="468014" cy="121102"/>
            </a:xfrm>
            <a:custGeom>
              <a:rect b="b" l="l" r="r" t="t"/>
              <a:pathLst>
                <a:path extrusionOk="0" h="121102" w="468014">
                  <a:moveTo>
                    <a:pt x="234003" y="121102"/>
                  </a:moveTo>
                  <a:cubicBezTo>
                    <a:pt x="147093" y="121102"/>
                    <a:pt x="0" y="108355"/>
                    <a:pt x="0" y="60547"/>
                  </a:cubicBezTo>
                  <a:cubicBezTo>
                    <a:pt x="0" y="12740"/>
                    <a:pt x="147093" y="0"/>
                    <a:pt x="234003" y="0"/>
                  </a:cubicBezTo>
                  <a:cubicBezTo>
                    <a:pt x="320914" y="0"/>
                    <a:pt x="468015" y="12748"/>
                    <a:pt x="468015" y="60547"/>
                  </a:cubicBezTo>
                  <a:cubicBezTo>
                    <a:pt x="468015" y="108347"/>
                    <a:pt x="320922" y="121102"/>
                    <a:pt x="234003" y="121102"/>
                  </a:cubicBezTo>
                  <a:close/>
                  <a:moveTo>
                    <a:pt x="25526" y="60547"/>
                  </a:moveTo>
                  <a:cubicBezTo>
                    <a:pt x="32228" y="73455"/>
                    <a:pt x="105935" y="95744"/>
                    <a:pt x="234003" y="95744"/>
                  </a:cubicBezTo>
                  <a:cubicBezTo>
                    <a:pt x="362072" y="95744"/>
                    <a:pt x="435787" y="73455"/>
                    <a:pt x="442489" y="60547"/>
                  </a:cubicBezTo>
                  <a:cubicBezTo>
                    <a:pt x="435787" y="47639"/>
                    <a:pt x="362065" y="25359"/>
                    <a:pt x="234003" y="25359"/>
                  </a:cubicBezTo>
                  <a:cubicBezTo>
                    <a:pt x="105943" y="25359"/>
                    <a:pt x="32228" y="47639"/>
                    <a:pt x="25526" y="60547"/>
                  </a:cubicBezTo>
                  <a:close/>
                  <a:moveTo>
                    <a:pt x="442738" y="61069"/>
                  </a:moveTo>
                  <a:lnTo>
                    <a:pt x="442834" y="61069"/>
                  </a:lnTo>
                  <a:lnTo>
                    <a:pt x="442738" y="6106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14" name="Google Shape;414;p30"/>
            <p:cNvGrpSpPr/>
            <p:nvPr/>
          </p:nvGrpSpPr>
          <p:grpSpPr>
            <a:xfrm>
              <a:off x="3775106" y="4617039"/>
              <a:ext cx="646693" cy="1255226"/>
              <a:chOff x="3775106" y="4617039"/>
              <a:chExt cx="646693" cy="1255226"/>
            </a:xfrm>
          </p:grpSpPr>
          <p:sp>
            <p:nvSpPr>
              <p:cNvPr id="415" name="Google Shape;415;p30"/>
              <p:cNvSpPr/>
              <p:nvPr/>
            </p:nvSpPr>
            <p:spPr>
              <a:xfrm>
                <a:off x="3877157" y="5603957"/>
                <a:ext cx="417236" cy="255625"/>
              </a:xfrm>
              <a:custGeom>
                <a:rect b="b" l="l" r="r" t="t"/>
                <a:pathLst>
                  <a:path extrusionOk="0" h="255625" w="417236">
                    <a:moveTo>
                      <a:pt x="142635" y="255625"/>
                    </a:moveTo>
                    <a:lnTo>
                      <a:pt x="274600" y="255625"/>
                    </a:lnTo>
                    <a:cubicBezTo>
                      <a:pt x="321363" y="255625"/>
                      <a:pt x="361984" y="224743"/>
                      <a:pt x="372735" y="181016"/>
                    </a:cubicBezTo>
                    <a:lnTo>
                      <a:pt x="417236" y="0"/>
                    </a:lnTo>
                    <a:lnTo>
                      <a:pt x="0" y="0"/>
                    </a:lnTo>
                    <a:lnTo>
                      <a:pt x="44501" y="181016"/>
                    </a:lnTo>
                    <a:cubicBezTo>
                      <a:pt x="55252" y="224743"/>
                      <a:pt x="95873" y="255625"/>
                      <a:pt x="142635" y="25562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6" name="Google Shape;416;p30"/>
              <p:cNvSpPr/>
              <p:nvPr/>
            </p:nvSpPr>
            <p:spPr>
              <a:xfrm>
                <a:off x="3877148" y="5603957"/>
                <a:ext cx="417236" cy="248153"/>
              </a:xfrm>
              <a:custGeom>
                <a:rect b="b" l="l" r="r" t="t"/>
                <a:pathLst>
                  <a:path extrusionOk="0" h="248153" w="417236">
                    <a:moveTo>
                      <a:pt x="0" y="0"/>
                    </a:moveTo>
                    <a:lnTo>
                      <a:pt x="10262" y="41738"/>
                    </a:lnTo>
                    <a:lnTo>
                      <a:pt x="368189" y="41738"/>
                    </a:lnTo>
                    <a:lnTo>
                      <a:pt x="323688" y="222754"/>
                    </a:lnTo>
                    <a:cubicBezTo>
                      <a:pt x="321451" y="231846"/>
                      <a:pt x="317867" y="240336"/>
                      <a:pt x="313258" y="248153"/>
                    </a:cubicBezTo>
                    <a:cubicBezTo>
                      <a:pt x="342447" y="236488"/>
                      <a:pt x="365111" y="212011"/>
                      <a:pt x="372735" y="181016"/>
                    </a:cubicBezTo>
                    <a:lnTo>
                      <a:pt x="41723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7" name="Google Shape;417;p30"/>
              <p:cNvSpPr/>
              <p:nvPr/>
            </p:nvSpPr>
            <p:spPr>
              <a:xfrm>
                <a:off x="3864476" y="5591281"/>
                <a:ext cx="442596" cy="280984"/>
              </a:xfrm>
              <a:custGeom>
                <a:rect b="b" l="l" r="r" t="t"/>
                <a:pathLst>
                  <a:path extrusionOk="0" h="280984" w="442596">
                    <a:moveTo>
                      <a:pt x="287273" y="280985"/>
                    </a:moveTo>
                    <a:lnTo>
                      <a:pt x="155316" y="280985"/>
                    </a:lnTo>
                    <a:cubicBezTo>
                      <a:pt x="102477" y="280985"/>
                      <a:pt x="57062" y="246333"/>
                      <a:pt x="44868" y="196722"/>
                    </a:cubicBezTo>
                    <a:lnTo>
                      <a:pt x="367" y="15706"/>
                    </a:lnTo>
                    <a:cubicBezTo>
                      <a:pt x="-563" y="11922"/>
                      <a:pt x="295" y="7921"/>
                      <a:pt x="2708" y="4850"/>
                    </a:cubicBezTo>
                    <a:cubicBezTo>
                      <a:pt x="5105" y="1788"/>
                      <a:pt x="8793" y="0"/>
                      <a:pt x="12681" y="0"/>
                    </a:cubicBezTo>
                    <a:lnTo>
                      <a:pt x="429917" y="0"/>
                    </a:lnTo>
                    <a:cubicBezTo>
                      <a:pt x="433813" y="0"/>
                      <a:pt x="437493" y="1796"/>
                      <a:pt x="439890" y="4850"/>
                    </a:cubicBezTo>
                    <a:cubicBezTo>
                      <a:pt x="442295" y="7921"/>
                      <a:pt x="443161" y="11922"/>
                      <a:pt x="442231" y="15706"/>
                    </a:cubicBezTo>
                    <a:lnTo>
                      <a:pt x="397729" y="196722"/>
                    </a:lnTo>
                    <a:cubicBezTo>
                      <a:pt x="385536" y="246333"/>
                      <a:pt x="340120" y="280985"/>
                      <a:pt x="287281" y="280985"/>
                    </a:cubicBezTo>
                    <a:close/>
                    <a:moveTo>
                      <a:pt x="28851" y="25359"/>
                    </a:moveTo>
                    <a:lnTo>
                      <a:pt x="69496" y="190661"/>
                    </a:lnTo>
                    <a:cubicBezTo>
                      <a:pt x="78900" y="228912"/>
                      <a:pt x="114190" y="255625"/>
                      <a:pt x="155316" y="255625"/>
                    </a:cubicBezTo>
                    <a:lnTo>
                      <a:pt x="287273" y="255625"/>
                    </a:lnTo>
                    <a:cubicBezTo>
                      <a:pt x="328400" y="255625"/>
                      <a:pt x="363690" y="228912"/>
                      <a:pt x="373093" y="190661"/>
                    </a:cubicBezTo>
                    <a:lnTo>
                      <a:pt x="413739" y="25359"/>
                    </a:lnTo>
                    <a:lnTo>
                      <a:pt x="28851" y="2535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8" name="Google Shape;418;p30"/>
              <p:cNvSpPr/>
              <p:nvPr/>
            </p:nvSpPr>
            <p:spPr>
              <a:xfrm>
                <a:off x="3931758" y="4629720"/>
                <a:ext cx="178209" cy="184766"/>
              </a:xfrm>
              <a:custGeom>
                <a:rect b="b" l="l" r="r" t="t"/>
                <a:pathLst>
                  <a:path extrusionOk="0" h="184766" w="178209">
                    <a:moveTo>
                      <a:pt x="58604" y="162880"/>
                    </a:moveTo>
                    <a:cubicBezTo>
                      <a:pt x="92443" y="192416"/>
                      <a:pt x="148361" y="193987"/>
                      <a:pt x="170768" y="155696"/>
                    </a:cubicBezTo>
                    <a:cubicBezTo>
                      <a:pt x="179306" y="141105"/>
                      <a:pt x="181983" y="111328"/>
                      <a:pt x="170768" y="85288"/>
                    </a:cubicBezTo>
                    <a:cubicBezTo>
                      <a:pt x="134876" y="1947"/>
                      <a:pt x="30665" y="-14112"/>
                      <a:pt x="9253" y="10566"/>
                    </a:cubicBezTo>
                    <a:cubicBezTo>
                      <a:pt x="-13179" y="36430"/>
                      <a:pt x="5902" y="116884"/>
                      <a:pt x="58604" y="16288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9" name="Google Shape;419;p30"/>
              <p:cNvSpPr/>
              <p:nvPr/>
            </p:nvSpPr>
            <p:spPr>
              <a:xfrm>
                <a:off x="3919099" y="4617039"/>
                <a:ext cx="203569" cy="210116"/>
              </a:xfrm>
              <a:custGeom>
                <a:rect b="b" l="l" r="r" t="t"/>
                <a:pathLst>
                  <a:path extrusionOk="0" h="210116" w="203569">
                    <a:moveTo>
                      <a:pt x="129112" y="210116"/>
                    </a:moveTo>
                    <a:cubicBezTo>
                      <a:pt x="105607" y="210116"/>
                      <a:pt x="81252" y="201104"/>
                      <a:pt x="62925" y="185110"/>
                    </a:cubicBezTo>
                    <a:lnTo>
                      <a:pt x="62925" y="185110"/>
                    </a:lnTo>
                    <a:cubicBezTo>
                      <a:pt x="9172" y="138184"/>
                      <a:pt x="-17307" y="49119"/>
                      <a:pt x="12339" y="14933"/>
                    </a:cubicBezTo>
                    <a:cubicBezTo>
                      <a:pt x="23402" y="2186"/>
                      <a:pt x="46851" y="-2825"/>
                      <a:pt x="75007" y="1552"/>
                    </a:cubicBezTo>
                    <a:cubicBezTo>
                      <a:pt x="116806" y="8038"/>
                      <a:pt x="170303" y="35450"/>
                      <a:pt x="195067" y="92942"/>
                    </a:cubicBezTo>
                    <a:cubicBezTo>
                      <a:pt x="208198" y="123424"/>
                      <a:pt x="204655" y="157185"/>
                      <a:pt x="194361" y="174776"/>
                    </a:cubicBezTo>
                    <a:cubicBezTo>
                      <a:pt x="183586" y="193207"/>
                      <a:pt x="165421" y="205354"/>
                      <a:pt x="143222" y="208986"/>
                    </a:cubicBezTo>
                    <a:cubicBezTo>
                      <a:pt x="138588" y="209747"/>
                      <a:pt x="133858" y="210108"/>
                      <a:pt x="129104" y="210108"/>
                    </a:cubicBezTo>
                    <a:close/>
                    <a:moveTo>
                      <a:pt x="79608" y="166005"/>
                    </a:moveTo>
                    <a:cubicBezTo>
                      <a:pt x="96091" y="180379"/>
                      <a:pt x="118875" y="187274"/>
                      <a:pt x="139141" y="183963"/>
                    </a:cubicBezTo>
                    <a:cubicBezTo>
                      <a:pt x="149475" y="182272"/>
                      <a:pt x="163649" y="177093"/>
                      <a:pt x="172483" y="161972"/>
                    </a:cubicBezTo>
                    <a:cubicBezTo>
                      <a:pt x="178231" y="152159"/>
                      <a:pt x="181975" y="126623"/>
                      <a:pt x="171794" y="102980"/>
                    </a:cubicBezTo>
                    <a:cubicBezTo>
                      <a:pt x="151118" y="54972"/>
                      <a:pt x="106240" y="32058"/>
                      <a:pt x="71127" y="26607"/>
                    </a:cubicBezTo>
                    <a:cubicBezTo>
                      <a:pt x="48286" y="23071"/>
                      <a:pt x="34915" y="27625"/>
                      <a:pt x="31507" y="31553"/>
                    </a:cubicBezTo>
                    <a:cubicBezTo>
                      <a:pt x="16083" y="49336"/>
                      <a:pt x="28317" y="121219"/>
                      <a:pt x="79616" y="166005"/>
                    </a:cubicBezTo>
                    <a:lnTo>
                      <a:pt x="79616" y="16600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0" name="Google Shape;420;p30"/>
              <p:cNvSpPr/>
              <p:nvPr/>
            </p:nvSpPr>
            <p:spPr>
              <a:xfrm>
                <a:off x="4149040" y="4705843"/>
                <a:ext cx="234343" cy="224482"/>
              </a:xfrm>
              <a:custGeom>
                <a:rect b="b" l="l" r="r" t="t"/>
                <a:pathLst>
                  <a:path extrusionOk="0" h="224482" w="234343">
                    <a:moveTo>
                      <a:pt x="147093" y="202560"/>
                    </a:moveTo>
                    <a:cubicBezTo>
                      <a:pt x="101196" y="236112"/>
                      <a:pt x="30423" y="232496"/>
                      <a:pt x="6237" y="182372"/>
                    </a:cubicBezTo>
                    <a:cubicBezTo>
                      <a:pt x="-2975" y="163274"/>
                      <a:pt x="-3175" y="125769"/>
                      <a:pt x="13781" y="94317"/>
                    </a:cubicBezTo>
                    <a:cubicBezTo>
                      <a:pt x="68030" y="-6325"/>
                      <a:pt x="201334" y="-16010"/>
                      <a:pt x="225722" y="16998"/>
                    </a:cubicBezTo>
                    <a:cubicBezTo>
                      <a:pt x="251271" y="51585"/>
                      <a:pt x="218563" y="150302"/>
                      <a:pt x="147093" y="20255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1" name="Google Shape;421;p30"/>
              <p:cNvSpPr/>
              <p:nvPr/>
            </p:nvSpPr>
            <p:spPr>
              <a:xfrm>
                <a:off x="4136310" y="4693164"/>
                <a:ext cx="259766" cy="249833"/>
              </a:xfrm>
              <a:custGeom>
                <a:rect b="b" l="l" r="r" t="t"/>
                <a:pathLst>
                  <a:path extrusionOk="0" h="249833" w="259766">
                    <a:moveTo>
                      <a:pt x="92705" y="249833"/>
                    </a:moveTo>
                    <a:cubicBezTo>
                      <a:pt x="83526" y="249833"/>
                      <a:pt x="74459" y="248775"/>
                      <a:pt x="65761" y="246602"/>
                    </a:cubicBezTo>
                    <a:cubicBezTo>
                      <a:pt x="39361" y="239996"/>
                      <a:pt x="18678" y="223649"/>
                      <a:pt x="7551" y="200559"/>
                    </a:cubicBezTo>
                    <a:cubicBezTo>
                      <a:pt x="-3216" y="178254"/>
                      <a:pt x="-4002" y="136885"/>
                      <a:pt x="15343" y="100983"/>
                    </a:cubicBezTo>
                    <a:cubicBezTo>
                      <a:pt x="52228" y="32563"/>
                      <a:pt x="121670" y="4181"/>
                      <a:pt x="174365" y="429"/>
                    </a:cubicBezTo>
                    <a:cubicBezTo>
                      <a:pt x="209021" y="-2016"/>
                      <a:pt x="236792" y="6089"/>
                      <a:pt x="248649" y="22140"/>
                    </a:cubicBezTo>
                    <a:cubicBezTo>
                      <a:pt x="258726" y="35770"/>
                      <a:pt x="262037" y="56134"/>
                      <a:pt x="258237" y="81028"/>
                    </a:cubicBezTo>
                    <a:cubicBezTo>
                      <a:pt x="251567" y="124706"/>
                      <a:pt x="220862" y="186312"/>
                      <a:pt x="167318" y="225477"/>
                    </a:cubicBezTo>
                    <a:lnTo>
                      <a:pt x="167310" y="225477"/>
                    </a:lnTo>
                    <a:cubicBezTo>
                      <a:pt x="145688" y="241287"/>
                      <a:pt x="118760" y="249833"/>
                      <a:pt x="92713" y="249833"/>
                    </a:cubicBezTo>
                    <a:close/>
                    <a:moveTo>
                      <a:pt x="186390" y="25355"/>
                    </a:moveTo>
                    <a:cubicBezTo>
                      <a:pt x="183143" y="25355"/>
                      <a:pt x="179736" y="25476"/>
                      <a:pt x="176160" y="25732"/>
                    </a:cubicBezTo>
                    <a:cubicBezTo>
                      <a:pt x="130200" y="28995"/>
                      <a:pt x="69681" y="53640"/>
                      <a:pt x="37670" y="113017"/>
                    </a:cubicBezTo>
                    <a:cubicBezTo>
                      <a:pt x="21572" y="142874"/>
                      <a:pt x="23720" y="175737"/>
                      <a:pt x="30390" y="189535"/>
                    </a:cubicBezTo>
                    <a:cubicBezTo>
                      <a:pt x="40395" y="210284"/>
                      <a:pt x="58490" y="218638"/>
                      <a:pt x="71918" y="221997"/>
                    </a:cubicBezTo>
                    <a:cubicBezTo>
                      <a:pt x="98181" y="228555"/>
                      <a:pt x="129006" y="222069"/>
                      <a:pt x="152350" y="205000"/>
                    </a:cubicBezTo>
                    <a:lnTo>
                      <a:pt x="152342" y="205000"/>
                    </a:lnTo>
                    <a:cubicBezTo>
                      <a:pt x="200027" y="170141"/>
                      <a:pt x="227300" y="115695"/>
                      <a:pt x="233168" y="77204"/>
                    </a:cubicBezTo>
                    <a:cubicBezTo>
                      <a:pt x="235854" y="59646"/>
                      <a:pt x="234058" y="45070"/>
                      <a:pt x="228262" y="37213"/>
                    </a:cubicBezTo>
                    <a:cubicBezTo>
                      <a:pt x="223764" y="31136"/>
                      <a:pt x="209053" y="25355"/>
                      <a:pt x="186390" y="25355"/>
                    </a:cubicBezTo>
                    <a:close/>
                    <a:moveTo>
                      <a:pt x="159822" y="215238"/>
                    </a:moveTo>
                    <a:lnTo>
                      <a:pt x="159918" y="215238"/>
                    </a:lnTo>
                    <a:lnTo>
                      <a:pt x="159822" y="21523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2" name="Google Shape;422;p30"/>
              <p:cNvSpPr/>
              <p:nvPr/>
            </p:nvSpPr>
            <p:spPr>
              <a:xfrm>
                <a:off x="3801258" y="5007402"/>
                <a:ext cx="292288" cy="109852"/>
              </a:xfrm>
              <a:custGeom>
                <a:rect b="b" l="l" r="r" t="t"/>
                <a:pathLst>
                  <a:path extrusionOk="0" h="109852" w="292288">
                    <a:moveTo>
                      <a:pt x="292289" y="82633"/>
                    </a:moveTo>
                    <a:cubicBezTo>
                      <a:pt x="292289" y="78320"/>
                      <a:pt x="280328" y="23722"/>
                      <a:pt x="171154" y="3599"/>
                    </a:cubicBezTo>
                    <a:cubicBezTo>
                      <a:pt x="61981" y="-16517"/>
                      <a:pt x="-30734" y="52456"/>
                      <a:pt x="9640" y="92687"/>
                    </a:cubicBezTo>
                    <a:cubicBezTo>
                      <a:pt x="50020" y="132918"/>
                      <a:pt x="186106" y="89817"/>
                      <a:pt x="223489" y="89817"/>
                    </a:cubicBezTo>
                    <a:cubicBezTo>
                      <a:pt x="260871" y="89817"/>
                      <a:pt x="292281" y="82633"/>
                      <a:pt x="292281" y="8263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3" name="Google Shape;423;p30"/>
              <p:cNvSpPr/>
              <p:nvPr/>
            </p:nvSpPr>
            <p:spPr>
              <a:xfrm>
                <a:off x="3788561" y="4994816"/>
                <a:ext cx="317668" cy="135082"/>
              </a:xfrm>
              <a:custGeom>
                <a:rect b="b" l="l" r="r" t="t"/>
                <a:pathLst>
                  <a:path extrusionOk="0" h="135082" w="317668">
                    <a:moveTo>
                      <a:pt x="84154" y="135082"/>
                    </a:moveTo>
                    <a:cubicBezTo>
                      <a:pt x="54932" y="135082"/>
                      <a:pt x="29062" y="129879"/>
                      <a:pt x="13397" y="114261"/>
                    </a:cubicBezTo>
                    <a:cubicBezTo>
                      <a:pt x="-1281" y="99638"/>
                      <a:pt x="-4039" y="80460"/>
                      <a:pt x="5821" y="61643"/>
                    </a:cubicBezTo>
                    <a:cubicBezTo>
                      <a:pt x="26882" y="21508"/>
                      <a:pt x="104348" y="-11331"/>
                      <a:pt x="186160" y="3726"/>
                    </a:cubicBezTo>
                    <a:cubicBezTo>
                      <a:pt x="312008" y="26912"/>
                      <a:pt x="317668" y="94555"/>
                      <a:pt x="317668" y="95228"/>
                    </a:cubicBezTo>
                    <a:cubicBezTo>
                      <a:pt x="317668" y="101145"/>
                      <a:pt x="313580" y="106268"/>
                      <a:pt x="307816" y="107591"/>
                    </a:cubicBezTo>
                    <a:cubicBezTo>
                      <a:pt x="306477" y="107895"/>
                      <a:pt x="274586" y="115087"/>
                      <a:pt x="236209" y="115087"/>
                    </a:cubicBezTo>
                    <a:cubicBezTo>
                      <a:pt x="227078" y="115087"/>
                      <a:pt x="209545" y="118310"/>
                      <a:pt x="189246" y="122038"/>
                    </a:cubicBezTo>
                    <a:cubicBezTo>
                      <a:pt x="156995" y="127963"/>
                      <a:pt x="118297" y="135082"/>
                      <a:pt x="84162" y="135082"/>
                    </a:cubicBezTo>
                    <a:close/>
                    <a:moveTo>
                      <a:pt x="144104" y="25212"/>
                    </a:moveTo>
                    <a:cubicBezTo>
                      <a:pt x="85437" y="25212"/>
                      <a:pt x="40125" y="50828"/>
                      <a:pt x="28292" y="73421"/>
                    </a:cubicBezTo>
                    <a:cubicBezTo>
                      <a:pt x="22152" y="85126"/>
                      <a:pt x="27066" y="92077"/>
                      <a:pt x="31291" y="96302"/>
                    </a:cubicBezTo>
                    <a:cubicBezTo>
                      <a:pt x="55878" y="120771"/>
                      <a:pt x="136496" y="105955"/>
                      <a:pt x="184669" y="97096"/>
                    </a:cubicBezTo>
                    <a:cubicBezTo>
                      <a:pt x="207068" y="92983"/>
                      <a:pt x="224753" y="89728"/>
                      <a:pt x="236209" y="89728"/>
                    </a:cubicBezTo>
                    <a:cubicBezTo>
                      <a:pt x="256852" y="89728"/>
                      <a:pt x="275652" y="87435"/>
                      <a:pt x="287853" y="85503"/>
                    </a:cubicBezTo>
                    <a:cubicBezTo>
                      <a:pt x="278947" y="70061"/>
                      <a:pt x="253245" y="41872"/>
                      <a:pt x="181567" y="28668"/>
                    </a:cubicBezTo>
                    <a:cubicBezTo>
                      <a:pt x="168643" y="26286"/>
                      <a:pt x="156089" y="25212"/>
                      <a:pt x="144104" y="25212"/>
                    </a:cubicBezTo>
                    <a:close/>
                    <a:moveTo>
                      <a:pt x="304986" y="95220"/>
                    </a:moveTo>
                    <a:lnTo>
                      <a:pt x="305082" y="95220"/>
                    </a:lnTo>
                    <a:lnTo>
                      <a:pt x="304986" y="95220"/>
                    </a:lnTo>
                    <a:close/>
                    <a:moveTo>
                      <a:pt x="304986" y="95220"/>
                    </a:moveTo>
                    <a:lnTo>
                      <a:pt x="305082" y="95220"/>
                    </a:lnTo>
                    <a:lnTo>
                      <a:pt x="304986" y="9522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4" name="Google Shape;424;p30"/>
              <p:cNvSpPr/>
              <p:nvPr/>
            </p:nvSpPr>
            <p:spPr>
              <a:xfrm>
                <a:off x="4110022" y="4977598"/>
                <a:ext cx="293093" cy="87258"/>
              </a:xfrm>
              <a:custGeom>
                <a:rect b="b" l="l" r="r" t="t"/>
                <a:pathLst>
                  <a:path extrusionOk="0" h="87258" w="293093">
                    <a:moveTo>
                      <a:pt x="0" y="63588"/>
                    </a:moveTo>
                    <a:cubicBezTo>
                      <a:pt x="0" y="59275"/>
                      <a:pt x="22431" y="24792"/>
                      <a:pt x="131604" y="4676"/>
                    </a:cubicBezTo>
                    <a:cubicBezTo>
                      <a:pt x="240777" y="-15440"/>
                      <a:pt x="323022" y="33419"/>
                      <a:pt x="282649" y="73649"/>
                    </a:cubicBezTo>
                    <a:cubicBezTo>
                      <a:pt x="242268" y="113881"/>
                      <a:pt x="107682" y="52099"/>
                      <a:pt x="70291" y="52099"/>
                    </a:cubicBezTo>
                    <a:cubicBezTo>
                      <a:pt x="32901" y="52099"/>
                      <a:pt x="8" y="63596"/>
                      <a:pt x="8" y="6359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5" name="Google Shape;425;p30"/>
              <p:cNvSpPr/>
              <p:nvPr/>
            </p:nvSpPr>
            <p:spPr>
              <a:xfrm>
                <a:off x="4097347" y="4964896"/>
                <a:ext cx="318455" cy="112624"/>
              </a:xfrm>
              <a:custGeom>
                <a:rect b="b" l="l" r="r" t="t"/>
                <a:pathLst>
                  <a:path extrusionOk="0" h="112624" w="318455">
                    <a:moveTo>
                      <a:pt x="251175" y="112625"/>
                    </a:moveTo>
                    <a:cubicBezTo>
                      <a:pt x="216326" y="112625"/>
                      <a:pt x="173933" y="100551"/>
                      <a:pt x="137072" y="90056"/>
                    </a:cubicBezTo>
                    <a:cubicBezTo>
                      <a:pt x="114336" y="83586"/>
                      <a:pt x="92851" y="77469"/>
                      <a:pt x="82958" y="77469"/>
                    </a:cubicBezTo>
                    <a:cubicBezTo>
                      <a:pt x="48317" y="77469"/>
                      <a:pt x="17156" y="88156"/>
                      <a:pt x="16851" y="88260"/>
                    </a:cubicBezTo>
                    <a:cubicBezTo>
                      <a:pt x="12955" y="89607"/>
                      <a:pt x="8666" y="88982"/>
                      <a:pt x="5339" y="86617"/>
                    </a:cubicBezTo>
                    <a:cubicBezTo>
                      <a:pt x="1988" y="84235"/>
                      <a:pt x="0" y="80387"/>
                      <a:pt x="0" y="76282"/>
                    </a:cubicBezTo>
                    <a:cubicBezTo>
                      <a:pt x="0" y="64545"/>
                      <a:pt x="26079" y="26254"/>
                      <a:pt x="141978" y="4895"/>
                    </a:cubicBezTo>
                    <a:cubicBezTo>
                      <a:pt x="227630" y="-10866"/>
                      <a:pt x="296599" y="13675"/>
                      <a:pt x="313835" y="46530"/>
                    </a:cubicBezTo>
                    <a:cubicBezTo>
                      <a:pt x="322421" y="62917"/>
                      <a:pt x="318933" y="80700"/>
                      <a:pt x="304263" y="95316"/>
                    </a:cubicBezTo>
                    <a:cubicBezTo>
                      <a:pt x="291596" y="107943"/>
                      <a:pt x="272845" y="112609"/>
                      <a:pt x="251167" y="112617"/>
                    </a:cubicBezTo>
                    <a:close/>
                    <a:moveTo>
                      <a:pt x="82958" y="52110"/>
                    </a:moveTo>
                    <a:cubicBezTo>
                      <a:pt x="96402" y="52110"/>
                      <a:pt x="117406" y="58091"/>
                      <a:pt x="144014" y="65675"/>
                    </a:cubicBezTo>
                    <a:cubicBezTo>
                      <a:pt x="191722" y="79257"/>
                      <a:pt x="263818" y="99797"/>
                      <a:pt x="286377" y="77365"/>
                    </a:cubicBezTo>
                    <a:cubicBezTo>
                      <a:pt x="295092" y="68674"/>
                      <a:pt x="293624" y="62620"/>
                      <a:pt x="291372" y="58323"/>
                    </a:cubicBezTo>
                    <a:cubicBezTo>
                      <a:pt x="280597" y="37767"/>
                      <a:pt x="222844" y="15775"/>
                      <a:pt x="146571" y="29854"/>
                    </a:cubicBezTo>
                    <a:cubicBezTo>
                      <a:pt x="109486" y="36685"/>
                      <a:pt x="83359" y="45007"/>
                      <a:pt x="65073" y="52888"/>
                    </a:cubicBezTo>
                    <a:cubicBezTo>
                      <a:pt x="70844" y="52398"/>
                      <a:pt x="76841" y="52118"/>
                      <a:pt x="82958" y="5211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6" name="Google Shape;426;p30"/>
              <p:cNvSpPr/>
              <p:nvPr/>
            </p:nvSpPr>
            <p:spPr>
              <a:xfrm>
                <a:off x="3817181" y="4862314"/>
                <a:ext cx="233002" cy="124969"/>
              </a:xfrm>
              <a:custGeom>
                <a:rect b="b" l="l" r="r" t="t"/>
                <a:pathLst>
                  <a:path extrusionOk="0" h="124969" w="233002">
                    <a:moveTo>
                      <a:pt x="224032" y="10747"/>
                    </a:moveTo>
                    <a:cubicBezTo>
                      <a:pt x="224032" y="10747"/>
                      <a:pt x="192630" y="29428"/>
                      <a:pt x="150750" y="19366"/>
                    </a:cubicBezTo>
                    <a:cubicBezTo>
                      <a:pt x="108878" y="9305"/>
                      <a:pt x="56536" y="-19430"/>
                      <a:pt x="25134" y="20801"/>
                    </a:cubicBezTo>
                    <a:cubicBezTo>
                      <a:pt x="-6268" y="61033"/>
                      <a:pt x="-22718" y="132884"/>
                      <a:pt x="65507" y="124257"/>
                    </a:cubicBezTo>
                    <a:cubicBezTo>
                      <a:pt x="153740" y="115639"/>
                      <a:pt x="233003" y="7869"/>
                      <a:pt x="233003" y="7869"/>
                    </a:cubicBezTo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7" name="Google Shape;427;p30"/>
              <p:cNvSpPr/>
              <p:nvPr/>
            </p:nvSpPr>
            <p:spPr>
              <a:xfrm>
                <a:off x="3804451" y="4849664"/>
                <a:ext cx="258406" cy="150305"/>
              </a:xfrm>
              <a:custGeom>
                <a:rect b="b" l="l" r="r" t="t"/>
                <a:pathLst>
                  <a:path extrusionOk="0" h="150305" w="258406">
                    <a:moveTo>
                      <a:pt x="64680" y="150297"/>
                    </a:moveTo>
                    <a:cubicBezTo>
                      <a:pt x="29278" y="150297"/>
                      <a:pt x="13461" y="135994"/>
                      <a:pt x="6398" y="123150"/>
                    </a:cubicBezTo>
                    <a:cubicBezTo>
                      <a:pt x="-9195" y="94777"/>
                      <a:pt x="5941" y="53744"/>
                      <a:pt x="27875" y="25659"/>
                    </a:cubicBezTo>
                    <a:cubicBezTo>
                      <a:pt x="58451" y="-13546"/>
                      <a:pt x="104460" y="853"/>
                      <a:pt x="141417" y="12439"/>
                    </a:cubicBezTo>
                    <a:cubicBezTo>
                      <a:pt x="150244" y="15196"/>
                      <a:pt x="158573" y="17810"/>
                      <a:pt x="166446" y="19702"/>
                    </a:cubicBezTo>
                    <a:cubicBezTo>
                      <a:pt x="202450" y="28337"/>
                      <a:pt x="230052" y="12639"/>
                      <a:pt x="230324" y="12478"/>
                    </a:cubicBezTo>
                    <a:cubicBezTo>
                      <a:pt x="232625" y="11148"/>
                      <a:pt x="235118" y="10627"/>
                      <a:pt x="237612" y="10787"/>
                    </a:cubicBezTo>
                    <a:cubicBezTo>
                      <a:pt x="241981" y="7147"/>
                      <a:pt x="248434" y="6786"/>
                      <a:pt x="253236" y="10322"/>
                    </a:cubicBezTo>
                    <a:cubicBezTo>
                      <a:pt x="258880" y="14467"/>
                      <a:pt x="260091" y="22404"/>
                      <a:pt x="255938" y="28049"/>
                    </a:cubicBezTo>
                    <a:cubicBezTo>
                      <a:pt x="252571" y="32634"/>
                      <a:pt x="172266" y="140476"/>
                      <a:pt x="79464" y="149543"/>
                    </a:cubicBezTo>
                    <a:cubicBezTo>
                      <a:pt x="74196" y="150056"/>
                      <a:pt x="69274" y="150305"/>
                      <a:pt x="64672" y="150305"/>
                    </a:cubicBezTo>
                    <a:close/>
                    <a:moveTo>
                      <a:pt x="81708" y="25403"/>
                    </a:moveTo>
                    <a:cubicBezTo>
                      <a:pt x="67991" y="25403"/>
                      <a:pt x="56832" y="29764"/>
                      <a:pt x="47861" y="41261"/>
                    </a:cubicBezTo>
                    <a:cubicBezTo>
                      <a:pt x="31491" y="62234"/>
                      <a:pt x="19185" y="93775"/>
                      <a:pt x="28613" y="110932"/>
                    </a:cubicBezTo>
                    <a:cubicBezTo>
                      <a:pt x="36421" y="125131"/>
                      <a:pt x="59237" y="126029"/>
                      <a:pt x="77010" y="124297"/>
                    </a:cubicBezTo>
                    <a:cubicBezTo>
                      <a:pt x="128214" y="119294"/>
                      <a:pt x="177237" y="77211"/>
                      <a:pt x="206859" y="46264"/>
                    </a:cubicBezTo>
                    <a:cubicBezTo>
                      <a:pt x="193831" y="48276"/>
                      <a:pt x="177982" y="48541"/>
                      <a:pt x="160522" y="44348"/>
                    </a:cubicBezTo>
                    <a:cubicBezTo>
                      <a:pt x="151815" y="42255"/>
                      <a:pt x="142684" y="39401"/>
                      <a:pt x="133834" y="36627"/>
                    </a:cubicBezTo>
                    <a:cubicBezTo>
                      <a:pt x="113351" y="30213"/>
                      <a:pt x="96115" y="25395"/>
                      <a:pt x="81700" y="2539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8" name="Google Shape;428;p30"/>
              <p:cNvSpPr/>
              <p:nvPr/>
            </p:nvSpPr>
            <p:spPr>
              <a:xfrm>
                <a:off x="4080544" y="4810092"/>
                <a:ext cx="194676" cy="804166"/>
              </a:xfrm>
              <a:custGeom>
                <a:rect b="b" l="l" r="r" t="t"/>
                <a:pathLst>
                  <a:path extrusionOk="0" h="804166" w="194676">
                    <a:moveTo>
                      <a:pt x="14510" y="804167"/>
                    </a:moveTo>
                    <a:cubicBezTo>
                      <a:pt x="7503" y="804167"/>
                      <a:pt x="1827" y="798490"/>
                      <a:pt x="1827" y="791483"/>
                    </a:cubicBezTo>
                    <a:cubicBezTo>
                      <a:pt x="1827" y="773412"/>
                      <a:pt x="1483" y="752070"/>
                      <a:pt x="1082" y="728162"/>
                    </a:cubicBezTo>
                    <a:cubicBezTo>
                      <a:pt x="-2325" y="519855"/>
                      <a:pt x="-8675" y="132127"/>
                      <a:pt x="174662" y="2326"/>
                    </a:cubicBezTo>
                    <a:cubicBezTo>
                      <a:pt x="180379" y="-1706"/>
                      <a:pt x="188291" y="-368"/>
                      <a:pt x="192347" y="5349"/>
                    </a:cubicBezTo>
                    <a:cubicBezTo>
                      <a:pt x="196388" y="11065"/>
                      <a:pt x="195041" y="18978"/>
                      <a:pt x="189325" y="23019"/>
                    </a:cubicBezTo>
                    <a:cubicBezTo>
                      <a:pt x="16899" y="145099"/>
                      <a:pt x="23104" y="524120"/>
                      <a:pt x="26439" y="727745"/>
                    </a:cubicBezTo>
                    <a:cubicBezTo>
                      <a:pt x="26832" y="751805"/>
                      <a:pt x="27185" y="773292"/>
                      <a:pt x="27185" y="791483"/>
                    </a:cubicBezTo>
                    <a:cubicBezTo>
                      <a:pt x="27185" y="798490"/>
                      <a:pt x="21509" y="804167"/>
                      <a:pt x="14502" y="80416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9" name="Google Shape;429;p30"/>
              <p:cNvSpPr/>
              <p:nvPr/>
            </p:nvSpPr>
            <p:spPr>
              <a:xfrm>
                <a:off x="4009084" y="4893410"/>
                <a:ext cx="116577" cy="225111"/>
              </a:xfrm>
              <a:custGeom>
                <a:rect b="b" l="l" r="r" t="t"/>
                <a:pathLst>
                  <a:path extrusionOk="0" h="225111" w="116577">
                    <a:moveTo>
                      <a:pt x="103903" y="225112"/>
                    </a:moveTo>
                    <a:cubicBezTo>
                      <a:pt x="96897" y="225112"/>
                      <a:pt x="91221" y="219436"/>
                      <a:pt x="91221" y="212428"/>
                    </a:cubicBezTo>
                    <a:cubicBezTo>
                      <a:pt x="91221" y="113871"/>
                      <a:pt x="61575" y="47086"/>
                      <a:pt x="7757" y="24381"/>
                    </a:cubicBezTo>
                    <a:cubicBezTo>
                      <a:pt x="1296" y="21655"/>
                      <a:pt x="-1719" y="14223"/>
                      <a:pt x="999" y="7769"/>
                    </a:cubicBezTo>
                    <a:cubicBezTo>
                      <a:pt x="3701" y="1323"/>
                      <a:pt x="11117" y="-1739"/>
                      <a:pt x="17602" y="1011"/>
                    </a:cubicBezTo>
                    <a:cubicBezTo>
                      <a:pt x="81432" y="27933"/>
                      <a:pt x="116578" y="103015"/>
                      <a:pt x="116578" y="212428"/>
                    </a:cubicBezTo>
                    <a:cubicBezTo>
                      <a:pt x="116578" y="219436"/>
                      <a:pt x="110902" y="225112"/>
                      <a:pt x="103895" y="22511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0" name="Google Shape;430;p30"/>
              <p:cNvSpPr/>
              <p:nvPr/>
            </p:nvSpPr>
            <p:spPr>
              <a:xfrm>
                <a:off x="4018069" y="4710937"/>
                <a:ext cx="109100" cy="367353"/>
              </a:xfrm>
              <a:custGeom>
                <a:rect b="b" l="l" r="r" t="t"/>
                <a:pathLst>
                  <a:path extrusionOk="0" h="367353" w="109100">
                    <a:moveTo>
                      <a:pt x="96418" y="367354"/>
                    </a:moveTo>
                    <a:cubicBezTo>
                      <a:pt x="89411" y="367354"/>
                      <a:pt x="83736" y="361677"/>
                      <a:pt x="83736" y="354670"/>
                    </a:cubicBezTo>
                    <a:cubicBezTo>
                      <a:pt x="83736" y="223394"/>
                      <a:pt x="74324" y="81254"/>
                      <a:pt x="4505" y="22375"/>
                    </a:cubicBezTo>
                    <a:cubicBezTo>
                      <a:pt x="-850" y="17861"/>
                      <a:pt x="-1523" y="9860"/>
                      <a:pt x="2982" y="4512"/>
                    </a:cubicBezTo>
                    <a:cubicBezTo>
                      <a:pt x="7496" y="-844"/>
                      <a:pt x="15480" y="-1533"/>
                      <a:pt x="20851" y="2989"/>
                    </a:cubicBezTo>
                    <a:cubicBezTo>
                      <a:pt x="98414" y="68386"/>
                      <a:pt x="109101" y="210662"/>
                      <a:pt x="109101" y="354670"/>
                    </a:cubicBezTo>
                    <a:cubicBezTo>
                      <a:pt x="109101" y="361677"/>
                      <a:pt x="103425" y="367354"/>
                      <a:pt x="96418" y="36735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1" name="Google Shape;431;p30"/>
              <p:cNvSpPr/>
              <p:nvPr/>
            </p:nvSpPr>
            <p:spPr>
              <a:xfrm>
                <a:off x="3883477" y="4867575"/>
                <a:ext cx="91196" cy="74211"/>
              </a:xfrm>
              <a:custGeom>
                <a:rect b="b" l="l" r="r" t="t"/>
                <a:pathLst>
                  <a:path extrusionOk="0" h="74211" w="91196">
                    <a:moveTo>
                      <a:pt x="12663" y="74212"/>
                    </a:moveTo>
                    <a:cubicBezTo>
                      <a:pt x="9745" y="74212"/>
                      <a:pt x="6787" y="73201"/>
                      <a:pt x="4406" y="71141"/>
                    </a:cubicBezTo>
                    <a:cubicBezTo>
                      <a:pt x="-902" y="66571"/>
                      <a:pt x="-1495" y="58562"/>
                      <a:pt x="3067" y="53254"/>
                    </a:cubicBezTo>
                    <a:cubicBezTo>
                      <a:pt x="33090" y="18386"/>
                      <a:pt x="61004" y="6697"/>
                      <a:pt x="70168" y="2857"/>
                    </a:cubicBezTo>
                    <a:cubicBezTo>
                      <a:pt x="70384" y="2769"/>
                      <a:pt x="70585" y="2680"/>
                      <a:pt x="70761" y="2608"/>
                    </a:cubicBezTo>
                    <a:cubicBezTo>
                      <a:pt x="75667" y="-1144"/>
                      <a:pt x="82674" y="-855"/>
                      <a:pt x="87260" y="3523"/>
                    </a:cubicBezTo>
                    <a:cubicBezTo>
                      <a:pt x="90338" y="6481"/>
                      <a:pt x="91765" y="10930"/>
                      <a:pt x="90987" y="15123"/>
                    </a:cubicBezTo>
                    <a:cubicBezTo>
                      <a:pt x="89681" y="22179"/>
                      <a:pt x="84061" y="24528"/>
                      <a:pt x="79964" y="26244"/>
                    </a:cubicBezTo>
                    <a:cubicBezTo>
                      <a:pt x="71338" y="29859"/>
                      <a:pt x="48402" y="39464"/>
                      <a:pt x="22283" y="69802"/>
                    </a:cubicBezTo>
                    <a:cubicBezTo>
                      <a:pt x="19774" y="72712"/>
                      <a:pt x="16230" y="74203"/>
                      <a:pt x="12663" y="7420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432;p30"/>
              <p:cNvSpPr/>
              <p:nvPr/>
            </p:nvSpPr>
            <p:spPr>
              <a:xfrm>
                <a:off x="3787806" y="5322100"/>
                <a:ext cx="292289" cy="109852"/>
              </a:xfrm>
              <a:custGeom>
                <a:rect b="b" l="l" r="r" t="t"/>
                <a:pathLst>
                  <a:path extrusionOk="0" h="109852" w="292289">
                    <a:moveTo>
                      <a:pt x="292289" y="82625"/>
                    </a:moveTo>
                    <a:cubicBezTo>
                      <a:pt x="292289" y="78312"/>
                      <a:pt x="280328" y="23714"/>
                      <a:pt x="171155" y="3599"/>
                    </a:cubicBezTo>
                    <a:cubicBezTo>
                      <a:pt x="61981" y="-16517"/>
                      <a:pt x="-30733" y="52456"/>
                      <a:pt x="9639" y="92687"/>
                    </a:cubicBezTo>
                    <a:cubicBezTo>
                      <a:pt x="50020" y="132918"/>
                      <a:pt x="186106" y="89817"/>
                      <a:pt x="223488" y="89817"/>
                    </a:cubicBezTo>
                    <a:cubicBezTo>
                      <a:pt x="260871" y="89817"/>
                      <a:pt x="292281" y="82633"/>
                      <a:pt x="292281" y="8263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30"/>
              <p:cNvSpPr/>
              <p:nvPr/>
            </p:nvSpPr>
            <p:spPr>
              <a:xfrm>
                <a:off x="3775106" y="5309500"/>
                <a:ext cx="317679" cy="135079"/>
              </a:xfrm>
              <a:custGeom>
                <a:rect b="b" l="l" r="r" t="t"/>
                <a:pathLst>
                  <a:path extrusionOk="0" h="135079" w="317679">
                    <a:moveTo>
                      <a:pt x="84142" y="135080"/>
                    </a:moveTo>
                    <a:cubicBezTo>
                      <a:pt x="54928" y="135080"/>
                      <a:pt x="29058" y="129876"/>
                      <a:pt x="13401" y="114267"/>
                    </a:cubicBezTo>
                    <a:cubicBezTo>
                      <a:pt x="-1278" y="99635"/>
                      <a:pt x="-4044" y="80458"/>
                      <a:pt x="5825" y="61641"/>
                    </a:cubicBezTo>
                    <a:cubicBezTo>
                      <a:pt x="26877" y="21498"/>
                      <a:pt x="104432" y="-11325"/>
                      <a:pt x="186164" y="3724"/>
                    </a:cubicBezTo>
                    <a:cubicBezTo>
                      <a:pt x="312020" y="26910"/>
                      <a:pt x="317680" y="94552"/>
                      <a:pt x="317680" y="95226"/>
                    </a:cubicBezTo>
                    <a:cubicBezTo>
                      <a:pt x="317680" y="101142"/>
                      <a:pt x="313591" y="106266"/>
                      <a:pt x="307827" y="107588"/>
                    </a:cubicBezTo>
                    <a:cubicBezTo>
                      <a:pt x="306488" y="107893"/>
                      <a:pt x="274581" y="115085"/>
                      <a:pt x="236213" y="115085"/>
                    </a:cubicBezTo>
                    <a:cubicBezTo>
                      <a:pt x="227081" y="115085"/>
                      <a:pt x="209549" y="118308"/>
                      <a:pt x="189250" y="122036"/>
                    </a:cubicBezTo>
                    <a:cubicBezTo>
                      <a:pt x="156990" y="127961"/>
                      <a:pt x="118301" y="135080"/>
                      <a:pt x="84158" y="135080"/>
                    </a:cubicBezTo>
                    <a:close/>
                    <a:moveTo>
                      <a:pt x="144099" y="25210"/>
                    </a:moveTo>
                    <a:cubicBezTo>
                      <a:pt x="85432" y="25210"/>
                      <a:pt x="40129" y="50826"/>
                      <a:pt x="28288" y="73418"/>
                    </a:cubicBezTo>
                    <a:cubicBezTo>
                      <a:pt x="22147" y="85124"/>
                      <a:pt x="27061" y="92083"/>
                      <a:pt x="31302" y="96300"/>
                    </a:cubicBezTo>
                    <a:cubicBezTo>
                      <a:pt x="55858" y="120761"/>
                      <a:pt x="136491" y="105945"/>
                      <a:pt x="184656" y="97094"/>
                    </a:cubicBezTo>
                    <a:cubicBezTo>
                      <a:pt x="207063" y="92981"/>
                      <a:pt x="224757" y="89726"/>
                      <a:pt x="236205" y="89726"/>
                    </a:cubicBezTo>
                    <a:cubicBezTo>
                      <a:pt x="256776" y="89726"/>
                      <a:pt x="275631" y="87425"/>
                      <a:pt x="287865" y="85492"/>
                    </a:cubicBezTo>
                    <a:cubicBezTo>
                      <a:pt x="278951" y="70051"/>
                      <a:pt x="253232" y="41870"/>
                      <a:pt x="181570" y="28666"/>
                    </a:cubicBezTo>
                    <a:cubicBezTo>
                      <a:pt x="168647" y="26284"/>
                      <a:pt x="156093" y="25210"/>
                      <a:pt x="144107" y="25210"/>
                    </a:cubicBezTo>
                    <a:close/>
                    <a:moveTo>
                      <a:pt x="304981" y="95217"/>
                    </a:moveTo>
                    <a:lnTo>
                      <a:pt x="305093" y="95217"/>
                    </a:lnTo>
                    <a:lnTo>
                      <a:pt x="304981" y="9521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434;p30"/>
              <p:cNvSpPr/>
              <p:nvPr/>
            </p:nvSpPr>
            <p:spPr>
              <a:xfrm>
                <a:off x="3803722" y="5177004"/>
                <a:ext cx="233009" cy="124968"/>
              </a:xfrm>
              <a:custGeom>
                <a:rect b="b" l="l" r="r" t="t"/>
                <a:pathLst>
                  <a:path extrusionOk="0" h="124968" w="233009">
                    <a:moveTo>
                      <a:pt x="224031" y="10748"/>
                    </a:moveTo>
                    <a:cubicBezTo>
                      <a:pt x="224031" y="10748"/>
                      <a:pt x="192629" y="29428"/>
                      <a:pt x="150749" y="19366"/>
                    </a:cubicBezTo>
                    <a:cubicBezTo>
                      <a:pt x="108877" y="9304"/>
                      <a:pt x="56535" y="-19430"/>
                      <a:pt x="25133" y="20801"/>
                    </a:cubicBezTo>
                    <a:cubicBezTo>
                      <a:pt x="-6268" y="61032"/>
                      <a:pt x="-22719" y="132884"/>
                      <a:pt x="65514" y="124257"/>
                    </a:cubicBezTo>
                    <a:cubicBezTo>
                      <a:pt x="153748" y="115638"/>
                      <a:pt x="233010" y="7869"/>
                      <a:pt x="233010" y="7869"/>
                    </a:cubicBezTo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35;p30"/>
              <p:cNvSpPr/>
              <p:nvPr/>
            </p:nvSpPr>
            <p:spPr>
              <a:xfrm>
                <a:off x="3790992" y="5164348"/>
                <a:ext cx="258413" cy="150302"/>
              </a:xfrm>
              <a:custGeom>
                <a:rect b="b" l="l" r="r" t="t"/>
                <a:pathLst>
                  <a:path extrusionOk="0" h="150302" w="258413">
                    <a:moveTo>
                      <a:pt x="64679" y="150294"/>
                    </a:moveTo>
                    <a:cubicBezTo>
                      <a:pt x="29277" y="150294"/>
                      <a:pt x="13460" y="135991"/>
                      <a:pt x="6397" y="123147"/>
                    </a:cubicBezTo>
                    <a:cubicBezTo>
                      <a:pt x="-9196" y="94774"/>
                      <a:pt x="5948" y="53741"/>
                      <a:pt x="27874" y="25656"/>
                    </a:cubicBezTo>
                    <a:cubicBezTo>
                      <a:pt x="58450" y="-13549"/>
                      <a:pt x="104474" y="858"/>
                      <a:pt x="141432" y="12436"/>
                    </a:cubicBezTo>
                    <a:cubicBezTo>
                      <a:pt x="150259" y="15202"/>
                      <a:pt x="158588" y="17807"/>
                      <a:pt x="166453" y="19699"/>
                    </a:cubicBezTo>
                    <a:cubicBezTo>
                      <a:pt x="202440" y="28334"/>
                      <a:pt x="230074" y="12628"/>
                      <a:pt x="230339" y="12475"/>
                    </a:cubicBezTo>
                    <a:cubicBezTo>
                      <a:pt x="232640" y="11145"/>
                      <a:pt x="235245" y="10655"/>
                      <a:pt x="237618" y="10784"/>
                    </a:cubicBezTo>
                    <a:cubicBezTo>
                      <a:pt x="241987" y="7136"/>
                      <a:pt x="248441" y="6783"/>
                      <a:pt x="253243" y="10319"/>
                    </a:cubicBezTo>
                    <a:cubicBezTo>
                      <a:pt x="258887" y="14464"/>
                      <a:pt x="260097" y="22401"/>
                      <a:pt x="255944" y="28045"/>
                    </a:cubicBezTo>
                    <a:cubicBezTo>
                      <a:pt x="252578" y="32631"/>
                      <a:pt x="172273" y="140473"/>
                      <a:pt x="79470" y="149540"/>
                    </a:cubicBezTo>
                    <a:cubicBezTo>
                      <a:pt x="74203" y="150053"/>
                      <a:pt x="69281" y="150302"/>
                      <a:pt x="64679" y="150302"/>
                    </a:cubicBezTo>
                    <a:close/>
                    <a:moveTo>
                      <a:pt x="81707" y="25400"/>
                    </a:moveTo>
                    <a:cubicBezTo>
                      <a:pt x="67990" y="25400"/>
                      <a:pt x="56831" y="29761"/>
                      <a:pt x="47860" y="41258"/>
                    </a:cubicBezTo>
                    <a:cubicBezTo>
                      <a:pt x="31497" y="62223"/>
                      <a:pt x="19184" y="93764"/>
                      <a:pt x="28627" y="110929"/>
                    </a:cubicBezTo>
                    <a:cubicBezTo>
                      <a:pt x="36444" y="125128"/>
                      <a:pt x="59292" y="126033"/>
                      <a:pt x="77009" y="124294"/>
                    </a:cubicBezTo>
                    <a:cubicBezTo>
                      <a:pt x="128220" y="119291"/>
                      <a:pt x="177243" y="77208"/>
                      <a:pt x="206866" y="46261"/>
                    </a:cubicBezTo>
                    <a:cubicBezTo>
                      <a:pt x="193814" y="48265"/>
                      <a:pt x="177989" y="48546"/>
                      <a:pt x="160528" y="44344"/>
                    </a:cubicBezTo>
                    <a:cubicBezTo>
                      <a:pt x="151822" y="42252"/>
                      <a:pt x="142691" y="39398"/>
                      <a:pt x="133864" y="36632"/>
                    </a:cubicBezTo>
                    <a:cubicBezTo>
                      <a:pt x="113357" y="30210"/>
                      <a:pt x="96121" y="25392"/>
                      <a:pt x="81715" y="2539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436;p30"/>
              <p:cNvSpPr/>
              <p:nvPr/>
            </p:nvSpPr>
            <p:spPr>
              <a:xfrm>
                <a:off x="3995624" y="5208099"/>
                <a:ext cx="110236" cy="209269"/>
              </a:xfrm>
              <a:custGeom>
                <a:rect b="b" l="l" r="r" t="t"/>
                <a:pathLst>
                  <a:path extrusionOk="0" h="209269" w="110236">
                    <a:moveTo>
                      <a:pt x="97562" y="209270"/>
                    </a:moveTo>
                    <a:cubicBezTo>
                      <a:pt x="90555" y="209270"/>
                      <a:pt x="84879" y="203593"/>
                      <a:pt x="84879" y="196586"/>
                    </a:cubicBezTo>
                    <a:cubicBezTo>
                      <a:pt x="84879" y="98686"/>
                      <a:pt x="61807" y="47191"/>
                      <a:pt x="7758" y="24381"/>
                    </a:cubicBezTo>
                    <a:cubicBezTo>
                      <a:pt x="1296" y="21655"/>
                      <a:pt x="-1719" y="14223"/>
                      <a:pt x="999" y="7769"/>
                    </a:cubicBezTo>
                    <a:cubicBezTo>
                      <a:pt x="3701" y="1323"/>
                      <a:pt x="11124" y="-1739"/>
                      <a:pt x="17602" y="1010"/>
                    </a:cubicBezTo>
                    <a:cubicBezTo>
                      <a:pt x="81673" y="28037"/>
                      <a:pt x="110236" y="88352"/>
                      <a:pt x="110236" y="196578"/>
                    </a:cubicBezTo>
                    <a:cubicBezTo>
                      <a:pt x="110236" y="203585"/>
                      <a:pt x="104561" y="209261"/>
                      <a:pt x="97554" y="20926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437;p30"/>
              <p:cNvSpPr/>
              <p:nvPr/>
            </p:nvSpPr>
            <p:spPr>
              <a:xfrm>
                <a:off x="3870017" y="5182265"/>
                <a:ext cx="91196" cy="74203"/>
              </a:xfrm>
              <a:custGeom>
                <a:rect b="b" l="l" r="r" t="t"/>
                <a:pathLst>
                  <a:path extrusionOk="0" h="74203" w="91196">
                    <a:moveTo>
                      <a:pt x="12663" y="74203"/>
                    </a:moveTo>
                    <a:cubicBezTo>
                      <a:pt x="9745" y="74203"/>
                      <a:pt x="6787" y="73193"/>
                      <a:pt x="4405" y="71132"/>
                    </a:cubicBezTo>
                    <a:cubicBezTo>
                      <a:pt x="-901" y="66562"/>
                      <a:pt x="-1495" y="58553"/>
                      <a:pt x="3067" y="53246"/>
                    </a:cubicBezTo>
                    <a:cubicBezTo>
                      <a:pt x="33090" y="18386"/>
                      <a:pt x="61004" y="6689"/>
                      <a:pt x="70168" y="2856"/>
                    </a:cubicBezTo>
                    <a:cubicBezTo>
                      <a:pt x="70384" y="2768"/>
                      <a:pt x="70585" y="2680"/>
                      <a:pt x="70761" y="2608"/>
                    </a:cubicBezTo>
                    <a:cubicBezTo>
                      <a:pt x="75667" y="-1136"/>
                      <a:pt x="82674" y="-864"/>
                      <a:pt x="87259" y="3522"/>
                    </a:cubicBezTo>
                    <a:cubicBezTo>
                      <a:pt x="90338" y="6480"/>
                      <a:pt x="91765" y="10930"/>
                      <a:pt x="90987" y="15123"/>
                    </a:cubicBezTo>
                    <a:cubicBezTo>
                      <a:pt x="89681" y="22178"/>
                      <a:pt x="84061" y="24528"/>
                      <a:pt x="79964" y="26243"/>
                    </a:cubicBezTo>
                    <a:cubicBezTo>
                      <a:pt x="71338" y="29859"/>
                      <a:pt x="48402" y="39464"/>
                      <a:pt x="22283" y="69801"/>
                    </a:cubicBezTo>
                    <a:cubicBezTo>
                      <a:pt x="19774" y="72712"/>
                      <a:pt x="16230" y="74203"/>
                      <a:pt x="12663" y="7420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30"/>
              <p:cNvSpPr/>
              <p:nvPr/>
            </p:nvSpPr>
            <p:spPr>
              <a:xfrm>
                <a:off x="4116812" y="5283304"/>
                <a:ext cx="292288" cy="109852"/>
              </a:xfrm>
              <a:custGeom>
                <a:rect b="b" l="l" r="r" t="t"/>
                <a:pathLst>
                  <a:path extrusionOk="0" h="109852" w="292288">
                    <a:moveTo>
                      <a:pt x="0" y="82625"/>
                    </a:moveTo>
                    <a:cubicBezTo>
                      <a:pt x="0" y="78312"/>
                      <a:pt x="11961" y="23714"/>
                      <a:pt x="121134" y="3599"/>
                    </a:cubicBezTo>
                    <a:cubicBezTo>
                      <a:pt x="230308" y="-16517"/>
                      <a:pt x="323022" y="52456"/>
                      <a:pt x="282649" y="92688"/>
                    </a:cubicBezTo>
                    <a:cubicBezTo>
                      <a:pt x="242269" y="132918"/>
                      <a:pt x="106183" y="89817"/>
                      <a:pt x="68800" y="89817"/>
                    </a:cubicBezTo>
                    <a:cubicBezTo>
                      <a:pt x="31418" y="89817"/>
                      <a:pt x="8" y="82634"/>
                      <a:pt x="8" y="8263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439;p30"/>
              <p:cNvSpPr/>
              <p:nvPr/>
            </p:nvSpPr>
            <p:spPr>
              <a:xfrm>
                <a:off x="4104137" y="5270698"/>
                <a:ext cx="317662" cy="135084"/>
              </a:xfrm>
              <a:custGeom>
                <a:rect b="b" l="l" r="r" t="t"/>
                <a:pathLst>
                  <a:path extrusionOk="0" h="135084" w="317662">
                    <a:moveTo>
                      <a:pt x="233515" y="135085"/>
                    </a:moveTo>
                    <a:cubicBezTo>
                      <a:pt x="199371" y="135085"/>
                      <a:pt x="160689" y="127973"/>
                      <a:pt x="128422" y="122041"/>
                    </a:cubicBezTo>
                    <a:cubicBezTo>
                      <a:pt x="108123" y="118305"/>
                      <a:pt x="90590" y="115090"/>
                      <a:pt x="81459" y="115090"/>
                    </a:cubicBezTo>
                    <a:cubicBezTo>
                      <a:pt x="43083" y="115090"/>
                      <a:pt x="11191" y="107890"/>
                      <a:pt x="9853" y="107593"/>
                    </a:cubicBezTo>
                    <a:cubicBezTo>
                      <a:pt x="4089" y="106271"/>
                      <a:pt x="0" y="101147"/>
                      <a:pt x="0" y="95231"/>
                    </a:cubicBezTo>
                    <a:cubicBezTo>
                      <a:pt x="0" y="94557"/>
                      <a:pt x="5660" y="26915"/>
                      <a:pt x="131516" y="3729"/>
                    </a:cubicBezTo>
                    <a:cubicBezTo>
                      <a:pt x="213336" y="-11336"/>
                      <a:pt x="290803" y="21511"/>
                      <a:pt x="311831" y="61646"/>
                    </a:cubicBezTo>
                    <a:cubicBezTo>
                      <a:pt x="321708" y="80463"/>
                      <a:pt x="318942" y="99640"/>
                      <a:pt x="304271" y="114264"/>
                    </a:cubicBezTo>
                    <a:cubicBezTo>
                      <a:pt x="288598" y="129874"/>
                      <a:pt x="262728" y="135085"/>
                      <a:pt x="233515" y="135085"/>
                    </a:cubicBezTo>
                    <a:close/>
                    <a:moveTo>
                      <a:pt x="29807" y="85498"/>
                    </a:moveTo>
                    <a:cubicBezTo>
                      <a:pt x="42040" y="87438"/>
                      <a:pt x="60880" y="89731"/>
                      <a:pt x="81451" y="89731"/>
                    </a:cubicBezTo>
                    <a:cubicBezTo>
                      <a:pt x="92899" y="89731"/>
                      <a:pt x="110592" y="92986"/>
                      <a:pt x="132999" y="97099"/>
                    </a:cubicBezTo>
                    <a:cubicBezTo>
                      <a:pt x="181173" y="105958"/>
                      <a:pt x="261798" y="120766"/>
                      <a:pt x="286361" y="96305"/>
                    </a:cubicBezTo>
                    <a:cubicBezTo>
                      <a:pt x="290594" y="92088"/>
                      <a:pt x="295501" y="85129"/>
                      <a:pt x="289360" y="73424"/>
                    </a:cubicBezTo>
                    <a:cubicBezTo>
                      <a:pt x="275098" y="46212"/>
                      <a:pt x="212254" y="14600"/>
                      <a:pt x="136094" y="28671"/>
                    </a:cubicBezTo>
                    <a:cubicBezTo>
                      <a:pt x="64431" y="41867"/>
                      <a:pt x="38713" y="70056"/>
                      <a:pt x="29799" y="8549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440;p30"/>
              <p:cNvSpPr/>
              <p:nvPr/>
            </p:nvSpPr>
            <p:spPr>
              <a:xfrm>
                <a:off x="4160175" y="5120955"/>
                <a:ext cx="233010" cy="124969"/>
              </a:xfrm>
              <a:custGeom>
                <a:rect b="b" l="l" r="r" t="t"/>
                <a:pathLst>
                  <a:path extrusionOk="0" h="124969" w="233010">
                    <a:moveTo>
                      <a:pt x="8979" y="10747"/>
                    </a:moveTo>
                    <a:cubicBezTo>
                      <a:pt x="8979" y="10747"/>
                      <a:pt x="40381" y="29428"/>
                      <a:pt x="82261" y="19366"/>
                    </a:cubicBezTo>
                    <a:cubicBezTo>
                      <a:pt x="124133" y="9305"/>
                      <a:pt x="176475" y="-19430"/>
                      <a:pt x="207877" y="20801"/>
                    </a:cubicBezTo>
                    <a:cubicBezTo>
                      <a:pt x="239279" y="61033"/>
                      <a:pt x="255729" y="132884"/>
                      <a:pt x="167496" y="124257"/>
                    </a:cubicBezTo>
                    <a:cubicBezTo>
                      <a:pt x="79263" y="115639"/>
                      <a:pt x="0" y="7869"/>
                      <a:pt x="0" y="7869"/>
                    </a:cubicBezTo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30"/>
              <p:cNvSpPr/>
              <p:nvPr/>
            </p:nvSpPr>
            <p:spPr>
              <a:xfrm>
                <a:off x="4147492" y="5108304"/>
                <a:ext cx="258404" cy="150288"/>
              </a:xfrm>
              <a:custGeom>
                <a:rect b="b" l="l" r="r" t="t"/>
                <a:pathLst>
                  <a:path extrusionOk="0" h="150288" w="258404">
                    <a:moveTo>
                      <a:pt x="193735" y="150289"/>
                    </a:moveTo>
                    <a:cubicBezTo>
                      <a:pt x="189141" y="150289"/>
                      <a:pt x="184219" y="150049"/>
                      <a:pt x="178943" y="149527"/>
                    </a:cubicBezTo>
                    <a:cubicBezTo>
                      <a:pt x="86149" y="140459"/>
                      <a:pt x="5836" y="32618"/>
                      <a:pt x="2469" y="28032"/>
                    </a:cubicBezTo>
                    <a:cubicBezTo>
                      <a:pt x="-1684" y="22388"/>
                      <a:pt x="-473" y="14459"/>
                      <a:pt x="5163" y="10314"/>
                    </a:cubicBezTo>
                    <a:cubicBezTo>
                      <a:pt x="9957" y="6794"/>
                      <a:pt x="16394" y="7131"/>
                      <a:pt x="20755" y="10747"/>
                    </a:cubicBezTo>
                    <a:cubicBezTo>
                      <a:pt x="23305" y="10586"/>
                      <a:pt x="25790" y="11123"/>
                      <a:pt x="28083" y="12471"/>
                    </a:cubicBezTo>
                    <a:cubicBezTo>
                      <a:pt x="28556" y="12735"/>
                      <a:pt x="56126" y="28273"/>
                      <a:pt x="91969" y="19686"/>
                    </a:cubicBezTo>
                    <a:cubicBezTo>
                      <a:pt x="99841" y="17794"/>
                      <a:pt x="108171" y="15180"/>
                      <a:pt x="116997" y="12422"/>
                    </a:cubicBezTo>
                    <a:cubicBezTo>
                      <a:pt x="153963" y="853"/>
                      <a:pt x="199964" y="-13538"/>
                      <a:pt x="230532" y="25651"/>
                    </a:cubicBezTo>
                    <a:cubicBezTo>
                      <a:pt x="252450" y="53736"/>
                      <a:pt x="267602" y="94769"/>
                      <a:pt x="252009" y="123134"/>
                    </a:cubicBezTo>
                    <a:cubicBezTo>
                      <a:pt x="244946" y="135986"/>
                      <a:pt x="229129" y="150273"/>
                      <a:pt x="193726" y="150281"/>
                    </a:cubicBezTo>
                    <a:close/>
                    <a:moveTo>
                      <a:pt x="51604" y="46264"/>
                    </a:moveTo>
                    <a:cubicBezTo>
                      <a:pt x="81274" y="77219"/>
                      <a:pt x="130313" y="119294"/>
                      <a:pt x="181404" y="124288"/>
                    </a:cubicBezTo>
                    <a:cubicBezTo>
                      <a:pt x="199154" y="126020"/>
                      <a:pt x="221994" y="125122"/>
                      <a:pt x="229802" y="110924"/>
                    </a:cubicBezTo>
                    <a:cubicBezTo>
                      <a:pt x="239230" y="93767"/>
                      <a:pt x="226932" y="62226"/>
                      <a:pt x="210554" y="41261"/>
                    </a:cubicBezTo>
                    <a:cubicBezTo>
                      <a:pt x="192147" y="17690"/>
                      <a:pt x="164569" y="24104"/>
                      <a:pt x="124581" y="36627"/>
                    </a:cubicBezTo>
                    <a:cubicBezTo>
                      <a:pt x="115739" y="39393"/>
                      <a:pt x="106600" y="42255"/>
                      <a:pt x="97893" y="44347"/>
                    </a:cubicBezTo>
                    <a:cubicBezTo>
                      <a:pt x="80441" y="48540"/>
                      <a:pt x="64623" y="48276"/>
                      <a:pt x="51596" y="4627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p30"/>
              <p:cNvSpPr/>
              <p:nvPr/>
            </p:nvSpPr>
            <p:spPr>
              <a:xfrm>
                <a:off x="4084688" y="5152053"/>
                <a:ext cx="116581" cy="225116"/>
              </a:xfrm>
              <a:custGeom>
                <a:rect b="b" l="l" r="r" t="t"/>
                <a:pathLst>
                  <a:path extrusionOk="0" h="225116" w="116581">
                    <a:moveTo>
                      <a:pt x="12682" y="225108"/>
                    </a:moveTo>
                    <a:cubicBezTo>
                      <a:pt x="5676" y="225108"/>
                      <a:pt x="0" y="219432"/>
                      <a:pt x="0" y="212425"/>
                    </a:cubicBezTo>
                    <a:cubicBezTo>
                      <a:pt x="0" y="103012"/>
                      <a:pt x="35146" y="27930"/>
                      <a:pt x="98976" y="1007"/>
                    </a:cubicBezTo>
                    <a:cubicBezTo>
                      <a:pt x="105437" y="-1735"/>
                      <a:pt x="112861" y="1320"/>
                      <a:pt x="115579" y="7766"/>
                    </a:cubicBezTo>
                    <a:cubicBezTo>
                      <a:pt x="118304" y="14220"/>
                      <a:pt x="115282" y="21652"/>
                      <a:pt x="108820" y="24378"/>
                    </a:cubicBezTo>
                    <a:cubicBezTo>
                      <a:pt x="55003" y="47083"/>
                      <a:pt x="25357" y="113868"/>
                      <a:pt x="25357" y="212433"/>
                    </a:cubicBezTo>
                    <a:cubicBezTo>
                      <a:pt x="25357" y="219440"/>
                      <a:pt x="19681" y="225116"/>
                      <a:pt x="12675" y="2251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443;p30"/>
              <p:cNvSpPr/>
              <p:nvPr/>
            </p:nvSpPr>
            <p:spPr>
              <a:xfrm>
                <a:off x="4235681" y="5126211"/>
                <a:ext cx="91203" cy="74216"/>
              </a:xfrm>
              <a:custGeom>
                <a:rect b="b" l="l" r="r" t="t"/>
                <a:pathLst>
                  <a:path extrusionOk="0" h="74216" w="91203">
                    <a:moveTo>
                      <a:pt x="78538" y="74208"/>
                    </a:moveTo>
                    <a:cubicBezTo>
                      <a:pt x="74970" y="74208"/>
                      <a:pt x="71427" y="72717"/>
                      <a:pt x="68918" y="69807"/>
                    </a:cubicBezTo>
                    <a:cubicBezTo>
                      <a:pt x="42791" y="39461"/>
                      <a:pt x="19862" y="29864"/>
                      <a:pt x="11229" y="26248"/>
                    </a:cubicBezTo>
                    <a:cubicBezTo>
                      <a:pt x="7140" y="24532"/>
                      <a:pt x="1544" y="22183"/>
                      <a:pt x="213" y="15152"/>
                    </a:cubicBezTo>
                    <a:cubicBezTo>
                      <a:pt x="-572" y="10959"/>
                      <a:pt x="847" y="6525"/>
                      <a:pt x="3909" y="3559"/>
                    </a:cubicBezTo>
                    <a:cubicBezTo>
                      <a:pt x="8495" y="-851"/>
                      <a:pt x="15549" y="-1155"/>
                      <a:pt x="20432" y="2605"/>
                    </a:cubicBezTo>
                    <a:cubicBezTo>
                      <a:pt x="20616" y="2685"/>
                      <a:pt x="20817" y="2765"/>
                      <a:pt x="21033" y="2853"/>
                    </a:cubicBezTo>
                    <a:cubicBezTo>
                      <a:pt x="30196" y="6694"/>
                      <a:pt x="58103" y="18383"/>
                      <a:pt x="88134" y="53259"/>
                    </a:cubicBezTo>
                    <a:cubicBezTo>
                      <a:pt x="92704" y="58566"/>
                      <a:pt x="92102" y="66575"/>
                      <a:pt x="86795" y="71145"/>
                    </a:cubicBezTo>
                    <a:cubicBezTo>
                      <a:pt x="84406" y="73206"/>
                      <a:pt x="81456" y="74216"/>
                      <a:pt x="78538" y="742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1"/>
          <p:cNvSpPr txBox="1"/>
          <p:nvPr>
            <p:ph type="title"/>
          </p:nvPr>
        </p:nvSpPr>
        <p:spPr>
          <a:xfrm>
            <a:off x="715100" y="535000"/>
            <a:ext cx="77139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ACTIVITIES</a:t>
            </a:r>
            <a:endParaRPr/>
          </a:p>
        </p:txBody>
      </p:sp>
      <p:sp>
        <p:nvSpPr>
          <p:cNvPr id="449" name="Google Shape;449;p31"/>
          <p:cNvSpPr txBox="1"/>
          <p:nvPr/>
        </p:nvSpPr>
        <p:spPr>
          <a:xfrm>
            <a:off x="1117450" y="1630875"/>
            <a:ext cx="6569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Spline Sans"/>
              <a:ea typeface="Spline Sans"/>
              <a:cs typeface="Spline Sans"/>
              <a:sym typeface="Spline Sans"/>
            </a:endParaRPr>
          </a:p>
        </p:txBody>
      </p:sp>
      <p:graphicFrame>
        <p:nvGraphicFramePr>
          <p:cNvPr id="450" name="Google Shape;450;p31"/>
          <p:cNvGraphicFramePr/>
          <p:nvPr/>
        </p:nvGraphicFramePr>
        <p:xfrm>
          <a:off x="952500" y="1324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{8CF49DF5-91ED-4404-88B6-EB8010869B1D}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 </a:t>
                      </a:r>
                      <a:r>
                        <a:rPr b="1"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Real-time Visibility and Analytics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2.Scalability and Flexibility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3.Enhanced User Engagement and Communication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7415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- </a:t>
                      </a:r>
                      <a:r>
                        <a:rPr lang="en" sz="1200">
                          <a:solidFill>
                            <a:srgbClr val="37415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The integration of Azure IoT Central, Stream Analytics, and Event Hub allows for real-time monitoring of inventory data from IoT devices.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7415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Azure SQL Database, Azure Functions, and Azure Data Lake Storage accommodates the growth of your inventory and business operations.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7415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Azure Notification Hub enables targeted and platform-agnostic push notifications to inform users or administrators about critical inventory events.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7415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Swift and accurate insights into inventory changes enable proactive decision-making and timely responses to stock levels.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7415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Serverless architecture provided by Azure Functions allows for cost-effective and efficient execution of code.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7415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Improved user engagement through timely notifications enhances overall user experience.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7415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Azure Stream Analytics facilitates complex event processing,  identifying patterns and trends in real-time..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7415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Azure Data Lake Storage supports the storage of large volumes of structured and unstructured data.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7415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The implementation of Azure API Management ensures secure and governed access to APIs.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32"/>
          <p:cNvSpPr txBox="1"/>
          <p:nvPr>
            <p:ph type="title"/>
          </p:nvPr>
        </p:nvSpPr>
        <p:spPr>
          <a:xfrm>
            <a:off x="715100" y="535000"/>
            <a:ext cx="7713900" cy="640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PRICING</a:t>
            </a:r>
            <a:endParaRPr/>
          </a:p>
        </p:txBody>
      </p:sp>
      <p:graphicFrame>
        <p:nvGraphicFramePr>
          <p:cNvPr id="456" name="Google Shape;456;p32"/>
          <p:cNvGraphicFramePr/>
          <p:nvPr/>
        </p:nvGraphicFramePr>
        <p:xfrm>
          <a:off x="715100" y="1175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{8CF49DF5-91ED-4404-88B6-EB8010869B1D}</a:tableStyleId>
              </a:tblPr>
              <a:tblGrid>
                <a:gridCol w="1184025"/>
                <a:gridCol w="1184025"/>
                <a:gridCol w="1184025"/>
              </a:tblGrid>
              <a:tr h="464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6"/>
                          </a:solidFill>
                          <a:latin typeface="Black Han Sans"/>
                          <a:ea typeface="Black Han Sans"/>
                          <a:cs typeface="Black Han Sans"/>
                          <a:sym typeface="Black Han Sans"/>
                        </a:rPr>
                        <a:t>RESOURCE</a:t>
                      </a:r>
                      <a:endParaRPr sz="1200">
                        <a:solidFill>
                          <a:schemeClr val="accent6"/>
                        </a:solidFill>
                        <a:latin typeface="Black Han Sans"/>
                        <a:ea typeface="Black Han Sans"/>
                        <a:cs typeface="Black Han Sans"/>
                        <a:sym typeface="Black Han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6"/>
                          </a:solidFill>
                          <a:latin typeface="Black Han Sans"/>
                          <a:ea typeface="Black Han Sans"/>
                          <a:cs typeface="Black Han Sans"/>
                          <a:sym typeface="Black Han Sans"/>
                        </a:rPr>
                        <a:t>UTILIZATION </a:t>
                      </a:r>
                      <a:endParaRPr sz="1200">
                        <a:solidFill>
                          <a:schemeClr val="accent6"/>
                        </a:solidFill>
                        <a:latin typeface="Black Han Sans"/>
                        <a:ea typeface="Black Han Sans"/>
                        <a:cs typeface="Black Han Sans"/>
                        <a:sym typeface="Black Han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6"/>
                          </a:solidFill>
                          <a:latin typeface="Black Han Sans"/>
                          <a:ea typeface="Black Han Sans"/>
                          <a:cs typeface="Black Han Sans"/>
                          <a:sym typeface="Black Han Sans"/>
                        </a:rPr>
                        <a:t>COST</a:t>
                      </a:r>
                      <a:endParaRPr sz="1200">
                        <a:solidFill>
                          <a:schemeClr val="accent6"/>
                        </a:solidFill>
                        <a:latin typeface="Black Han Sans"/>
                        <a:ea typeface="Black Han Sans"/>
                        <a:cs typeface="Black Han Sans"/>
                        <a:sym typeface="Black Han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85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Spline Sans"/>
                          <a:ea typeface="Spline Sans"/>
                          <a:cs typeface="Spline Sans"/>
                          <a:sym typeface="Spline Sans"/>
                        </a:rPr>
                        <a:t>Azure SQL Database</a:t>
                      </a:r>
                      <a:endParaRPr b="1" sz="1000">
                        <a:solidFill>
                          <a:schemeClr val="dk1"/>
                        </a:solidFill>
                        <a:latin typeface="Spline Sans"/>
                        <a:ea typeface="Spline Sans"/>
                        <a:cs typeface="Spline Sans"/>
                        <a:sym typeface="Spline Sans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Spline Sans"/>
                          <a:ea typeface="Spline Sans"/>
                          <a:cs typeface="Spline Sans"/>
                          <a:sym typeface="Spline Sans"/>
                        </a:rPr>
                        <a:t>Increase workload</a:t>
                      </a:r>
                      <a:endParaRPr sz="1000">
                        <a:solidFill>
                          <a:schemeClr val="dk1"/>
                        </a:solidFill>
                        <a:latin typeface="Spline Sans"/>
                        <a:ea typeface="Spline Sans"/>
                        <a:cs typeface="Spline Sans"/>
                        <a:sym typeface="Spline Sans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Spline Sans"/>
                          <a:ea typeface="Spline Sans"/>
                          <a:cs typeface="Spline Sans"/>
                          <a:sym typeface="Spline Sans"/>
                        </a:rPr>
                        <a:t>$50 - $100 per month</a:t>
                      </a:r>
                      <a:endParaRPr sz="1000">
                        <a:solidFill>
                          <a:schemeClr val="dk1"/>
                        </a:solidFill>
                        <a:latin typeface="Spline Sans"/>
                        <a:ea typeface="Spline Sans"/>
                        <a:cs typeface="Spline Sans"/>
                        <a:sym typeface="Spline Sans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374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Spline Sans"/>
                          <a:ea typeface="Spline Sans"/>
                          <a:cs typeface="Spline Sans"/>
                          <a:sym typeface="Spline Sans"/>
                        </a:rPr>
                        <a:t>Azure Functions</a:t>
                      </a:r>
                      <a:endParaRPr b="1" sz="1000">
                        <a:solidFill>
                          <a:schemeClr val="dk1"/>
                        </a:solidFill>
                        <a:latin typeface="Spline Sans"/>
                        <a:ea typeface="Spline Sans"/>
                        <a:cs typeface="Spline Sans"/>
                        <a:sym typeface="Spline Sans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Spline Sans"/>
                          <a:ea typeface="Spline Sans"/>
                          <a:cs typeface="Spline Sans"/>
                          <a:sym typeface="Spline Sans"/>
                        </a:rPr>
                        <a:t>Increased executions</a:t>
                      </a:r>
                      <a:endParaRPr sz="1000">
                        <a:solidFill>
                          <a:schemeClr val="dk1"/>
                        </a:solidFill>
                        <a:latin typeface="Spline Sans"/>
                        <a:ea typeface="Spline Sans"/>
                        <a:cs typeface="Spline Sans"/>
                        <a:sym typeface="Spline Sans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Spline Sans"/>
                          <a:ea typeface="Spline Sans"/>
                          <a:cs typeface="Spline Sans"/>
                          <a:sym typeface="Spline Sans"/>
                        </a:rPr>
                        <a:t>$50 - $100 per month</a:t>
                      </a:r>
                      <a:endParaRPr sz="1000">
                        <a:solidFill>
                          <a:schemeClr val="dk1"/>
                        </a:solidFill>
                        <a:latin typeface="Spline Sans"/>
                        <a:ea typeface="Spline Sans"/>
                        <a:cs typeface="Spline Sans"/>
                        <a:sym typeface="Spline Sans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385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Spline Sans"/>
                          <a:ea typeface="Spline Sans"/>
                          <a:cs typeface="Spline Sans"/>
                          <a:sym typeface="Spline Sans"/>
                        </a:rPr>
                        <a:t>Azure IoT Central</a:t>
                      </a:r>
                      <a:endParaRPr b="1" sz="1000">
                        <a:solidFill>
                          <a:schemeClr val="dk1"/>
                        </a:solidFill>
                        <a:latin typeface="Spline Sans"/>
                        <a:ea typeface="Spline Sans"/>
                        <a:cs typeface="Spline Sans"/>
                        <a:sym typeface="Spline Sans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Spline Sans"/>
                          <a:ea typeface="Spline Sans"/>
                          <a:cs typeface="Spline Sans"/>
                          <a:sym typeface="Spline Sans"/>
                        </a:rPr>
                        <a:t>Increased connected devices</a:t>
                      </a:r>
                      <a:endParaRPr sz="1000">
                        <a:solidFill>
                          <a:schemeClr val="dk1"/>
                        </a:solidFill>
                        <a:latin typeface="Spline Sans"/>
                        <a:ea typeface="Spline Sans"/>
                        <a:cs typeface="Spline Sans"/>
                        <a:sym typeface="Spline Sans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Spline Sans"/>
                          <a:ea typeface="Spline Sans"/>
                          <a:cs typeface="Spline Sans"/>
                          <a:sym typeface="Spline Sans"/>
                        </a:rPr>
                        <a:t>$50 - $100 per month</a:t>
                      </a:r>
                      <a:endParaRPr sz="1000">
                        <a:solidFill>
                          <a:schemeClr val="dk1"/>
                        </a:solidFill>
                        <a:latin typeface="Spline Sans"/>
                        <a:ea typeface="Spline Sans"/>
                        <a:cs typeface="Spline Sans"/>
                        <a:sym typeface="Spline Sans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385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Spline Sans"/>
                          <a:ea typeface="Spline Sans"/>
                          <a:cs typeface="Spline Sans"/>
                          <a:sym typeface="Spline Sans"/>
                        </a:rPr>
                        <a:t>Azure Stream Analytics</a:t>
                      </a:r>
                      <a:endParaRPr b="1" sz="1000">
                        <a:solidFill>
                          <a:schemeClr val="dk1"/>
                        </a:solidFill>
                        <a:latin typeface="Spline Sans"/>
                        <a:ea typeface="Spline Sans"/>
                        <a:cs typeface="Spline Sans"/>
                        <a:sym typeface="Spline Sans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Spline Sans"/>
                          <a:ea typeface="Spline Sans"/>
                          <a:cs typeface="Spline Sans"/>
                          <a:sym typeface="Spline Sans"/>
                        </a:rPr>
                        <a:t>Increased streaming units</a:t>
                      </a:r>
                      <a:endParaRPr sz="1000">
                        <a:solidFill>
                          <a:schemeClr val="dk1"/>
                        </a:solidFill>
                        <a:latin typeface="Spline Sans"/>
                        <a:ea typeface="Spline Sans"/>
                        <a:cs typeface="Spline Sans"/>
                        <a:sym typeface="Spline Sans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Spline Sans"/>
                          <a:ea typeface="Spline Sans"/>
                          <a:cs typeface="Spline Sans"/>
                          <a:sym typeface="Spline Sans"/>
                        </a:rPr>
                        <a:t>$50 - $100 per month</a:t>
                      </a:r>
                      <a:endParaRPr sz="1000">
                        <a:solidFill>
                          <a:schemeClr val="dk1"/>
                        </a:solidFill>
                        <a:latin typeface="Spline Sans"/>
                        <a:ea typeface="Spline Sans"/>
                        <a:cs typeface="Spline Sans"/>
                        <a:sym typeface="Spline Sans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385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Spline Sans"/>
                          <a:ea typeface="Spline Sans"/>
                          <a:cs typeface="Spline Sans"/>
                          <a:sym typeface="Spline Sans"/>
                        </a:rPr>
                        <a:t>Azure Event Hub</a:t>
                      </a:r>
                      <a:endParaRPr b="1" sz="1000">
                        <a:solidFill>
                          <a:schemeClr val="dk1"/>
                        </a:solidFill>
                        <a:latin typeface="Spline Sans"/>
                        <a:ea typeface="Spline Sans"/>
                        <a:cs typeface="Spline Sans"/>
                        <a:sym typeface="Spline Sans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Spline Sans"/>
                          <a:ea typeface="Spline Sans"/>
                          <a:cs typeface="Spline Sans"/>
                          <a:sym typeface="Spline Sans"/>
                        </a:rPr>
                        <a:t>Increased events and throughput units</a:t>
                      </a:r>
                      <a:endParaRPr sz="1000">
                        <a:solidFill>
                          <a:schemeClr val="dk1"/>
                        </a:solidFill>
                        <a:latin typeface="Spline Sans"/>
                        <a:ea typeface="Spline Sans"/>
                        <a:cs typeface="Spline Sans"/>
                        <a:sym typeface="Spline Sans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Spline Sans"/>
                          <a:ea typeface="Spline Sans"/>
                          <a:cs typeface="Spline Sans"/>
                          <a:sym typeface="Spline Sans"/>
                        </a:rPr>
                        <a:t>$30 - $60 per month</a:t>
                      </a:r>
                      <a:endParaRPr sz="1000">
                        <a:solidFill>
                          <a:schemeClr val="dk1"/>
                        </a:solidFill>
                        <a:latin typeface="Spline Sans"/>
                        <a:ea typeface="Spline Sans"/>
                        <a:cs typeface="Spline Sans"/>
                        <a:sym typeface="Spline Sans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385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Spline Sans"/>
                          <a:ea typeface="Spline Sans"/>
                          <a:cs typeface="Spline Sans"/>
                          <a:sym typeface="Spline Sans"/>
                        </a:rPr>
                        <a:t>Azure Notification Hub</a:t>
                      </a:r>
                      <a:endParaRPr b="1" sz="1000">
                        <a:solidFill>
                          <a:schemeClr val="dk1"/>
                        </a:solidFill>
                        <a:latin typeface="Spline Sans"/>
                        <a:ea typeface="Spline Sans"/>
                        <a:cs typeface="Spline Sans"/>
                        <a:sym typeface="Spline Sans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Spline Sans"/>
                          <a:ea typeface="Spline Sans"/>
                          <a:cs typeface="Spline Sans"/>
                          <a:sym typeface="Spline Sans"/>
                        </a:rPr>
                        <a:t>Increased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Spline Sans"/>
                          <a:ea typeface="Spline Sans"/>
                          <a:cs typeface="Spline Sans"/>
                          <a:sym typeface="Spline Sans"/>
                        </a:rPr>
                        <a:t> push notifications</a:t>
                      </a:r>
                      <a:endParaRPr sz="1000">
                        <a:solidFill>
                          <a:schemeClr val="dk1"/>
                        </a:solidFill>
                        <a:latin typeface="Spline Sans"/>
                        <a:ea typeface="Spline Sans"/>
                        <a:cs typeface="Spline Sans"/>
                        <a:sym typeface="Spline Sans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Spline Sans"/>
                          <a:ea typeface="Spline Sans"/>
                          <a:cs typeface="Spline Sans"/>
                          <a:sym typeface="Spline Sans"/>
                        </a:rPr>
                        <a:t>$20 - $40 per month</a:t>
                      </a:r>
                      <a:endParaRPr sz="1000">
                        <a:solidFill>
                          <a:schemeClr val="dk1"/>
                        </a:solidFill>
                        <a:latin typeface="Spline Sans"/>
                        <a:ea typeface="Spline Sans"/>
                        <a:cs typeface="Spline Sans"/>
                        <a:sym typeface="Spline Sans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385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Spline Sans"/>
                          <a:ea typeface="Spline Sans"/>
                          <a:cs typeface="Spline Sans"/>
                          <a:sym typeface="Spline Sans"/>
                        </a:rPr>
                        <a:t>Azure Data Lake Storage</a:t>
                      </a:r>
                      <a:endParaRPr b="1" sz="1000">
                        <a:solidFill>
                          <a:schemeClr val="dk1"/>
                        </a:solidFill>
                        <a:latin typeface="Spline Sans"/>
                        <a:ea typeface="Spline Sans"/>
                        <a:cs typeface="Spline Sans"/>
                        <a:sym typeface="Spline Sans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Spline Sans"/>
                          <a:ea typeface="Spline Sans"/>
                          <a:cs typeface="Spline Sans"/>
                          <a:sym typeface="Spline Sans"/>
                        </a:rPr>
                        <a:t>Increased storage capacity and data transfer</a:t>
                      </a:r>
                      <a:endParaRPr sz="1000">
                        <a:solidFill>
                          <a:schemeClr val="dk1"/>
                        </a:solidFill>
                        <a:latin typeface="Spline Sans"/>
                        <a:ea typeface="Spline Sans"/>
                        <a:cs typeface="Spline Sans"/>
                        <a:sym typeface="Spline Sans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Spline Sans"/>
                          <a:ea typeface="Spline Sans"/>
                          <a:cs typeface="Spline Sans"/>
                          <a:sym typeface="Spline Sans"/>
                        </a:rPr>
                        <a:t>$30 - $60 per month</a:t>
                      </a:r>
                      <a:endParaRPr sz="1000">
                        <a:solidFill>
                          <a:schemeClr val="dk1"/>
                        </a:solidFill>
                        <a:latin typeface="Spline Sans"/>
                        <a:ea typeface="Spline Sans"/>
                        <a:cs typeface="Spline Sans"/>
                        <a:sym typeface="Spline Sans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385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Spline Sans"/>
                          <a:ea typeface="Spline Sans"/>
                          <a:cs typeface="Spline Sans"/>
                          <a:sym typeface="Spline Sans"/>
                        </a:rPr>
                        <a:t>Azure API Management</a:t>
                      </a:r>
                      <a:endParaRPr b="1" sz="1000">
                        <a:solidFill>
                          <a:schemeClr val="dk1"/>
                        </a:solidFill>
                        <a:latin typeface="Spline Sans"/>
                        <a:ea typeface="Spline Sans"/>
                        <a:cs typeface="Spline Sans"/>
                        <a:sym typeface="Spline Sans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Spline Sans"/>
                          <a:ea typeface="Spline Sans"/>
                          <a:cs typeface="Spline Sans"/>
                          <a:sym typeface="Spline Sans"/>
                        </a:rPr>
                        <a:t>Increased API calls</a:t>
                      </a:r>
                      <a:endParaRPr sz="1000">
                        <a:solidFill>
                          <a:schemeClr val="dk1"/>
                        </a:solidFill>
                        <a:latin typeface="Spline Sans"/>
                        <a:ea typeface="Spline Sans"/>
                        <a:cs typeface="Spline Sans"/>
                        <a:sym typeface="Spline Sans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Spline Sans"/>
                          <a:ea typeface="Spline Sans"/>
                          <a:cs typeface="Spline Sans"/>
                          <a:sym typeface="Spline Sans"/>
                        </a:rPr>
                        <a:t>$30 - $60 per month</a:t>
                      </a:r>
                      <a:endParaRPr sz="1000">
                        <a:solidFill>
                          <a:schemeClr val="dk1"/>
                        </a:solidFill>
                        <a:latin typeface="Spline Sans"/>
                        <a:ea typeface="Spline Sans"/>
                        <a:cs typeface="Spline Sans"/>
                        <a:sym typeface="Spline Sans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pic>
        <p:nvPicPr>
          <p:cNvPr id="457" name="Google Shape;45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9575" y="1327600"/>
            <a:ext cx="4601049" cy="289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igital Culture Innovation Project Proposal by Slidesgo">
  <a:themeElements>
    <a:clrScheme name="Simple Light">
      <a:dk1>
        <a:srgbClr val="000000"/>
      </a:dk1>
      <a:lt1>
        <a:srgbClr val="F7D1E4"/>
      </a:lt1>
      <a:dk2>
        <a:srgbClr val="5D5AEC"/>
      </a:dk2>
      <a:lt2>
        <a:srgbClr val="61DBBC"/>
      </a:lt2>
      <a:accent1>
        <a:srgbClr val="666666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