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C00A-F7E7-41D9-88F5-0DDCDB4FE0D9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0627-5C1C-4940-BEF5-A6567E45D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58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1C00A-F7E7-41D9-88F5-0DDCDB4FE0D9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20627-5C1C-4940-BEF5-A6567E45D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90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7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2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8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5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68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5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28"/>
            <a:ext cx="12192000" cy="662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18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4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uc-powerpoint.officeapps.live.com/pods/GetClipboardImage.ashx?Id=db70d730-d5c5-4c2a-a0cf-6a90a86f55e9&amp;DC=GEU4&amp;pkey=d62e5da5-6dc8-41fe-a014-790c574cb68f&amp;wdwaccluster=GEU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5" y="568762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63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uc-powerpoint.officeapps.live.com/pods/GetClipboardImage.ashx?Id=775d4fbb-6759-4943-98ee-0070286f53d6&amp;DC=GEU4&amp;pkey=076e72a7-a205-442e-a712-d64fbec204b4&amp;wdwaccluster=GEU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23" y="344269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73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4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0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7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5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4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8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9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IKEA IT 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Aboobacker, Jashif</dc:creator>
  <cp:lastModifiedBy>Aboobacker, Jashif</cp:lastModifiedBy>
  <cp:revision>2</cp:revision>
  <dcterms:created xsi:type="dcterms:W3CDTF">2021-06-16T09:34:42Z</dcterms:created>
  <dcterms:modified xsi:type="dcterms:W3CDTF">2021-06-16T09:41:13Z</dcterms:modified>
</cp:coreProperties>
</file>