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F71B4FF3-574F-41A3-9799-39209E77A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0">
            <a:extLst>
              <a:ext uri="{FF2B5EF4-FFF2-40B4-BE49-F238E27FC236}">
                <a16:creationId xmlns:a16="http://schemas.microsoft.com/office/drawing/2014/main" id="{5CF6F013-33ED-48D7-9FF5-8BC127DE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1">
            <a:extLst>
              <a:ext uri="{FF2B5EF4-FFF2-40B4-BE49-F238E27FC236}">
                <a16:creationId xmlns:a16="http://schemas.microsoft.com/office/drawing/2014/main" id="{D950654E-7B84-40CD-8382-1AD9C3EC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2">
            <a:extLst>
              <a:ext uri="{FF2B5EF4-FFF2-40B4-BE49-F238E27FC236}">
                <a16:creationId xmlns:a16="http://schemas.microsoft.com/office/drawing/2014/main" id="{B553A185-EC36-42DE-8927-A2F18739C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3">
            <a:extLst>
              <a:ext uri="{FF2B5EF4-FFF2-40B4-BE49-F238E27FC236}">
                <a16:creationId xmlns:a16="http://schemas.microsoft.com/office/drawing/2014/main" id="{1568EB6D-3AFF-4E60-ADC2-BD116FA9B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AB1D3574-0230-4459-972A-B5291A531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C56C5221-46DA-45B8-A1DD-992388F3C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2897E998-425B-42ED-9DBA-AE6F19BEE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31F1988C-6F24-4D2D-A686-D3ECF64F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BCD1287D-2FD3-473B-A615-B5115BEB0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FC3DE844-6829-4FC5-B725-1ED6DE86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67AAFBA9-D8E7-42D1-AF44-36821989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45044A60-9797-4FF2-9B34-C35D104B1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Claudia Stangarone</cp:lastModifiedBy>
  <cp:revision>1</cp:revision>
  <dcterms:created xsi:type="dcterms:W3CDTF">2020-12-17T19:47:33Z</dcterms:created>
  <dcterms:modified xsi:type="dcterms:W3CDTF">2020-12-17T19:51:15Z</dcterms:modified>
</cp:coreProperties>
</file>