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70" r:id="rId6"/>
    <p:sldId id="272" r:id="rId7"/>
    <p:sldId id="273" r:id="rId8"/>
    <p:sldId id="274" r:id="rId9"/>
    <p:sldId id="275" r:id="rId10"/>
    <p:sldId id="276" r:id="rId11"/>
    <p:sldId id="277" r:id="rId12"/>
    <p:sldId id="268" r:id="rId13"/>
    <p:sldId id="261" r:id="rId14"/>
    <p:sldId id="269" r:id="rId15"/>
    <p:sldId id="262" r:id="rId16"/>
    <p:sldId id="263" r:id="rId17"/>
    <p:sldId id="267" r:id="rId18"/>
    <p:sldId id="266" r:id="rId19"/>
    <p:sldId id="260" r:id="rId20"/>
    <p:sldId id="264" r:id="rId21"/>
    <p:sldId id="265" r:id="rId22"/>
    <p:sldId id="271"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1250" y="-3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CE3091C-6875-4596-B46B-01BF4598B6E1}" type="datetimeFigureOut">
              <a:rPr lang="en-US" smtClean="0"/>
              <a:t>1/17/2022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F18A066C-9CBC-4FE2-A5F8-FAC4EF992F16}"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CE3091C-6875-4596-B46B-01BF4598B6E1}"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8A066C-9CBC-4FE2-A5F8-FAC4EF992F1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CE3091C-6875-4596-B46B-01BF4598B6E1}"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8A066C-9CBC-4FE2-A5F8-FAC4EF992F1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CE3091C-6875-4596-B46B-01BF4598B6E1}"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8A066C-9CBC-4FE2-A5F8-FAC4EF992F1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CE3091C-6875-4596-B46B-01BF4598B6E1}" type="datetimeFigureOut">
              <a:rPr lang="en-US" smtClean="0"/>
              <a:t>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8A066C-9CBC-4FE2-A5F8-FAC4EF992F16}"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CE3091C-6875-4596-B46B-01BF4598B6E1}" type="datetimeFigureOut">
              <a:rPr lang="en-US" smtClean="0"/>
              <a:t>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8A066C-9CBC-4FE2-A5F8-FAC4EF992F1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CE3091C-6875-4596-B46B-01BF4598B6E1}" type="datetimeFigureOut">
              <a:rPr lang="en-US" smtClean="0"/>
              <a:t>1/17/2022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8A066C-9CBC-4FE2-A5F8-FAC4EF992F1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CE3091C-6875-4596-B46B-01BF4598B6E1}" type="datetimeFigureOut">
              <a:rPr lang="en-US" smtClean="0"/>
              <a:t>1/17/2022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8A066C-9CBC-4FE2-A5F8-FAC4EF992F1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E3091C-6875-4596-B46B-01BF4598B6E1}" type="datetimeFigureOut">
              <a:rPr lang="en-US" smtClean="0"/>
              <a:t>1/17/2022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8A066C-9CBC-4FE2-A5F8-FAC4EF992F1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CE3091C-6875-4596-B46B-01BF4598B6E1}" type="datetimeFigureOut">
              <a:rPr lang="en-US" smtClean="0"/>
              <a:t>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8A066C-9CBC-4FE2-A5F8-FAC4EF992F1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CE3091C-6875-4596-B46B-01BF4598B6E1}" type="datetimeFigureOut">
              <a:rPr lang="en-US" smtClean="0"/>
              <a:t>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F18A066C-9CBC-4FE2-A5F8-FAC4EF992F16}"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CE3091C-6875-4596-B46B-01BF4598B6E1}" type="datetimeFigureOut">
              <a:rPr lang="en-US" smtClean="0"/>
              <a:t>1/17/2022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18A066C-9CBC-4FE2-A5F8-FAC4EF992F16}"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guru99.com/defect-management-process.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guru99.com/mobile-testing.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Software Testing</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9887552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Test Execution Phase</a:t>
            </a:r>
            <a:br>
              <a:rPr lang="en-US" b="1" dirty="0"/>
            </a:br>
            <a:endParaRPr lang="en-US" dirty="0"/>
          </a:p>
        </p:txBody>
      </p:sp>
      <p:sp>
        <p:nvSpPr>
          <p:cNvPr id="3" name="Content Placeholder 2"/>
          <p:cNvSpPr>
            <a:spLocks noGrp="1"/>
          </p:cNvSpPr>
          <p:nvPr>
            <p:ph idx="1"/>
          </p:nvPr>
        </p:nvSpPr>
        <p:spPr/>
        <p:txBody>
          <a:bodyPr/>
          <a:lstStyle/>
          <a:p>
            <a:r>
              <a:rPr lang="en-US" dirty="0" smtClean="0"/>
              <a:t>The </a:t>
            </a:r>
            <a:r>
              <a:rPr lang="en-US" dirty="0"/>
              <a:t>process consists of test </a:t>
            </a:r>
            <a:r>
              <a:rPr lang="en-US" dirty="0" smtClean="0"/>
              <a:t>case execution and </a:t>
            </a:r>
            <a:r>
              <a:rPr lang="en-US" dirty="0"/>
              <a:t>bug reporting. If bugs are reported then it is reverted back to development team for correction and retesting will be performed.</a:t>
            </a:r>
          </a:p>
        </p:txBody>
      </p:sp>
    </p:spTree>
    <p:extLst>
      <p:ext uri="{BB962C8B-B14F-4D97-AF65-F5344CB8AC3E}">
        <p14:creationId xmlns:p14="http://schemas.microsoft.com/office/powerpoint/2010/main" val="21104957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Test Cycle Closure</a:t>
            </a:r>
            <a:br>
              <a:rPr lang="en-US" b="1" dirty="0"/>
            </a:br>
            <a:endParaRPr lang="en-US" dirty="0"/>
          </a:p>
        </p:txBody>
      </p:sp>
      <p:sp>
        <p:nvSpPr>
          <p:cNvPr id="3" name="Content Placeholder 2"/>
          <p:cNvSpPr>
            <a:spLocks noGrp="1"/>
          </p:cNvSpPr>
          <p:nvPr>
            <p:ph idx="1"/>
          </p:nvPr>
        </p:nvSpPr>
        <p:spPr/>
        <p:txBody>
          <a:bodyPr/>
          <a:lstStyle/>
          <a:p>
            <a:r>
              <a:rPr lang="en-US" b="1" dirty="0"/>
              <a:t>Test Cycle Closure</a:t>
            </a:r>
            <a:r>
              <a:rPr lang="en-US" dirty="0"/>
              <a:t> phase is completion of test execution which involves several activities like test completion reporting, collection of test completion matrices and test results.</a:t>
            </a:r>
          </a:p>
        </p:txBody>
      </p:sp>
    </p:spTree>
    <p:extLst>
      <p:ext uri="{BB962C8B-B14F-4D97-AF65-F5344CB8AC3E}">
        <p14:creationId xmlns:p14="http://schemas.microsoft.com/office/powerpoint/2010/main" val="32436521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895600" y="1752600"/>
            <a:ext cx="2714288" cy="5029200"/>
          </a:xfrm>
        </p:spPr>
      </p:pic>
    </p:spTree>
    <p:extLst>
      <p:ext uri="{BB962C8B-B14F-4D97-AF65-F5344CB8AC3E}">
        <p14:creationId xmlns:p14="http://schemas.microsoft.com/office/powerpoint/2010/main" val="19422889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a:t>
            </a:r>
            <a:endParaRPr lang="en-US" dirty="0"/>
          </a:p>
        </p:txBody>
      </p:sp>
      <p:sp>
        <p:nvSpPr>
          <p:cNvPr id="3" name="Content Placeholder 2"/>
          <p:cNvSpPr>
            <a:spLocks noGrp="1"/>
          </p:cNvSpPr>
          <p:nvPr>
            <p:ph idx="1"/>
          </p:nvPr>
        </p:nvSpPr>
        <p:spPr/>
        <p:txBody>
          <a:bodyPr/>
          <a:lstStyle/>
          <a:p>
            <a:r>
              <a:rPr lang="en-US" dirty="0"/>
              <a:t>A unit is a </a:t>
            </a:r>
            <a:r>
              <a:rPr lang="en-US" dirty="0" smtClean="0"/>
              <a:t>testing the smallest piece of code and this will be </a:t>
            </a:r>
            <a:r>
              <a:rPr lang="en-US" dirty="0"/>
              <a:t>tested during the development phase of the application software</a:t>
            </a:r>
            <a:r>
              <a:rPr lang="en-US" dirty="0" smtClean="0"/>
              <a:t>.</a:t>
            </a:r>
          </a:p>
          <a:p>
            <a:r>
              <a:rPr lang="en-US" dirty="0" smtClean="0"/>
              <a:t>Example : Phone number, Email id format.</a:t>
            </a:r>
            <a:endParaRPr lang="en-US" dirty="0"/>
          </a:p>
        </p:txBody>
      </p:sp>
    </p:spTree>
    <p:extLst>
      <p:ext uri="{BB962C8B-B14F-4D97-AF65-F5344CB8AC3E}">
        <p14:creationId xmlns:p14="http://schemas.microsoft.com/office/powerpoint/2010/main" val="25968673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INTEGRATION TESTING</a:t>
            </a:r>
            <a:r>
              <a:rPr lang="en-US" dirty="0"/>
              <a:t> </a:t>
            </a:r>
          </a:p>
        </p:txBody>
      </p:sp>
      <p:sp>
        <p:nvSpPr>
          <p:cNvPr id="3" name="Content Placeholder 2"/>
          <p:cNvSpPr>
            <a:spLocks noGrp="1"/>
          </p:cNvSpPr>
          <p:nvPr>
            <p:ph idx="1"/>
          </p:nvPr>
        </p:nvSpPr>
        <p:spPr/>
        <p:txBody>
          <a:bodyPr/>
          <a:lstStyle/>
          <a:p>
            <a:r>
              <a:rPr lang="en-US" b="1" dirty="0"/>
              <a:t/>
            </a:r>
            <a:br>
              <a:rPr lang="en-US" b="1" dirty="0"/>
            </a:br>
            <a:r>
              <a:rPr lang="en-US" b="1" dirty="0"/>
              <a:t>INTEGRATION TESTING</a:t>
            </a:r>
            <a:r>
              <a:rPr lang="en-US" dirty="0"/>
              <a:t> is defined as a type of testing where software modules are integrated logically and tested as a group. A typical software project consists of multiple software modules, coded by different programmers. The purpose of this </a:t>
            </a:r>
            <a:r>
              <a:rPr lang="en-US" dirty="0" smtClean="0"/>
              <a:t>testing </a:t>
            </a:r>
            <a:r>
              <a:rPr lang="en-US" dirty="0"/>
              <a:t>is to expose defects in the interaction between these software modules when they are integrated</a:t>
            </a:r>
          </a:p>
        </p:txBody>
      </p:sp>
    </p:spTree>
    <p:extLst>
      <p:ext uri="{BB962C8B-B14F-4D97-AF65-F5344CB8AC3E}">
        <p14:creationId xmlns:p14="http://schemas.microsoft.com/office/powerpoint/2010/main" val="23114815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Black Box testing / </a:t>
            </a:r>
            <a:r>
              <a:rPr lang="en-US" dirty="0"/>
              <a:t>Behavioral Testing</a:t>
            </a:r>
          </a:p>
        </p:txBody>
      </p:sp>
      <p:sp>
        <p:nvSpPr>
          <p:cNvPr id="3" name="Content Placeholder 2"/>
          <p:cNvSpPr>
            <a:spLocks noGrp="1"/>
          </p:cNvSpPr>
          <p:nvPr>
            <p:ph idx="1"/>
          </p:nvPr>
        </p:nvSpPr>
        <p:spPr/>
        <p:txBody>
          <a:bodyPr/>
          <a:lstStyle/>
          <a:p>
            <a:r>
              <a:rPr lang="en-US" b="1" dirty="0" smtClean="0"/>
              <a:t>Black Box Testing</a:t>
            </a:r>
            <a:r>
              <a:rPr lang="en-US" dirty="0" smtClean="0"/>
              <a:t> is a software testing method in which the functionalities of software applications are tested without having knowledge of internal code structure, implementation details.</a:t>
            </a:r>
          </a:p>
          <a:p>
            <a:r>
              <a:rPr lang="en-US" dirty="0" smtClean="0"/>
              <a:t>Black </a:t>
            </a:r>
            <a:r>
              <a:rPr lang="en-US" dirty="0"/>
              <a:t>Box Testing mainly focuses on input and output of software applications and it is entirely based on software requirements and specifications.</a:t>
            </a:r>
          </a:p>
          <a:p>
            <a:pPr marL="0" indent="0">
              <a:buNone/>
            </a:pPr>
            <a:endParaRPr lang="en-US" dirty="0"/>
          </a:p>
        </p:txBody>
      </p:sp>
    </p:spTree>
    <p:extLst>
      <p:ext uri="{BB962C8B-B14F-4D97-AF65-F5344CB8AC3E}">
        <p14:creationId xmlns:p14="http://schemas.microsoft.com/office/powerpoint/2010/main" val="673169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White Box Testing</a:t>
            </a:r>
            <a:endParaRPr lang="en-US" dirty="0"/>
          </a:p>
        </p:txBody>
      </p:sp>
      <p:sp>
        <p:nvSpPr>
          <p:cNvPr id="3" name="Content Placeholder 2"/>
          <p:cNvSpPr>
            <a:spLocks noGrp="1"/>
          </p:cNvSpPr>
          <p:nvPr>
            <p:ph idx="1"/>
          </p:nvPr>
        </p:nvSpPr>
        <p:spPr/>
        <p:txBody>
          <a:bodyPr/>
          <a:lstStyle/>
          <a:p>
            <a:r>
              <a:rPr lang="en-US" dirty="0" smtClean="0"/>
              <a:t>Open </a:t>
            </a:r>
            <a:r>
              <a:rPr lang="en-US" dirty="0"/>
              <a:t>box testing/ </a:t>
            </a:r>
            <a:r>
              <a:rPr lang="en-US" dirty="0" smtClean="0"/>
              <a:t>Transparent </a:t>
            </a:r>
            <a:r>
              <a:rPr lang="en-US" dirty="0"/>
              <a:t>box </a:t>
            </a:r>
            <a:r>
              <a:rPr lang="en-US" dirty="0" smtClean="0"/>
              <a:t>testing/ </a:t>
            </a:r>
            <a:r>
              <a:rPr lang="en-US" dirty="0"/>
              <a:t>Code-based </a:t>
            </a:r>
            <a:r>
              <a:rPr lang="en-US" dirty="0" smtClean="0"/>
              <a:t>testing /Glass </a:t>
            </a:r>
            <a:r>
              <a:rPr lang="en-US" dirty="0"/>
              <a:t>box </a:t>
            </a:r>
            <a:r>
              <a:rPr lang="en-US" dirty="0" smtClean="0"/>
              <a:t>testing</a:t>
            </a:r>
          </a:p>
          <a:p>
            <a:r>
              <a:rPr lang="en-US" b="1" dirty="0"/>
              <a:t>White Box Testing</a:t>
            </a:r>
            <a:r>
              <a:rPr lang="en-US" dirty="0"/>
              <a:t> is software testing technique in which internal structure, design and coding of software are tested to verify flow of input-output and to improve design, usability and security</a:t>
            </a:r>
            <a:r>
              <a:rPr lang="en-US" dirty="0" smtClean="0"/>
              <a:t>.</a:t>
            </a:r>
          </a:p>
          <a:p>
            <a:r>
              <a:rPr lang="en-US" dirty="0"/>
              <a:t>code is visible to testers </a:t>
            </a:r>
          </a:p>
        </p:txBody>
      </p:sp>
    </p:spTree>
    <p:extLst>
      <p:ext uri="{BB962C8B-B14F-4D97-AF65-F5344CB8AC3E}">
        <p14:creationId xmlns:p14="http://schemas.microsoft.com/office/powerpoint/2010/main" val="23283524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Sanity Testing</a:t>
            </a:r>
            <a:endParaRPr lang="en-US" dirty="0"/>
          </a:p>
        </p:txBody>
      </p:sp>
      <p:sp>
        <p:nvSpPr>
          <p:cNvPr id="3" name="Content Placeholder 2"/>
          <p:cNvSpPr>
            <a:spLocks noGrp="1"/>
          </p:cNvSpPr>
          <p:nvPr>
            <p:ph idx="1"/>
          </p:nvPr>
        </p:nvSpPr>
        <p:spPr/>
        <p:txBody>
          <a:bodyPr/>
          <a:lstStyle/>
          <a:p>
            <a:r>
              <a:rPr lang="en-US" dirty="0" smtClean="0"/>
              <a:t>Sanity testing is a kind of Software Testing </a:t>
            </a:r>
            <a:r>
              <a:rPr lang="en-US" dirty="0"/>
              <a:t>performed after receiving a software build, with minor changes in code, or </a:t>
            </a:r>
            <a:r>
              <a:rPr lang="en-US" dirty="0" smtClean="0"/>
              <a:t>functionality that </a:t>
            </a:r>
            <a:r>
              <a:rPr lang="en-US" dirty="0"/>
              <a:t>the bugs have been fixed and no further issues are introduced due to these changes</a:t>
            </a:r>
            <a:r>
              <a:rPr lang="en-US" dirty="0" smtClean="0"/>
              <a:t>.</a:t>
            </a:r>
          </a:p>
          <a:p>
            <a:r>
              <a:rPr lang="en-US" dirty="0"/>
              <a:t>This tests logical reasoning related to the working of the program.</a:t>
            </a:r>
          </a:p>
        </p:txBody>
      </p:sp>
    </p:spTree>
    <p:extLst>
      <p:ext uri="{BB962C8B-B14F-4D97-AF65-F5344CB8AC3E}">
        <p14:creationId xmlns:p14="http://schemas.microsoft.com/office/powerpoint/2010/main" val="37112822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Smoke testing</a:t>
            </a:r>
            <a:endParaRPr lang="en-US" dirty="0"/>
          </a:p>
        </p:txBody>
      </p:sp>
      <p:sp>
        <p:nvSpPr>
          <p:cNvPr id="3" name="Content Placeholder 2"/>
          <p:cNvSpPr>
            <a:spLocks noGrp="1"/>
          </p:cNvSpPr>
          <p:nvPr>
            <p:ph idx="1"/>
          </p:nvPr>
        </p:nvSpPr>
        <p:spPr/>
        <p:txBody>
          <a:bodyPr/>
          <a:lstStyle/>
          <a:p>
            <a:r>
              <a:rPr lang="en-US" b="1" dirty="0"/>
              <a:t>Smoke Testing</a:t>
            </a:r>
            <a:r>
              <a:rPr lang="en-US" dirty="0"/>
              <a:t> is a software testing process that determines whether the deployed software build is stable or not. </a:t>
            </a:r>
            <a:endParaRPr lang="en-US" dirty="0" smtClean="0"/>
          </a:p>
          <a:p>
            <a:r>
              <a:rPr lang="en-US" b="1" dirty="0"/>
              <a:t>Smoke Testing</a:t>
            </a:r>
            <a:r>
              <a:rPr lang="en-US" dirty="0"/>
              <a:t> is a software testing technique performed post software build to verify that the critical functionalities of software are working fine.</a:t>
            </a:r>
          </a:p>
        </p:txBody>
      </p:sp>
    </p:spTree>
    <p:extLst>
      <p:ext uri="{BB962C8B-B14F-4D97-AF65-F5344CB8AC3E}">
        <p14:creationId xmlns:p14="http://schemas.microsoft.com/office/powerpoint/2010/main" val="28314502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testing</a:t>
            </a:r>
            <a:endParaRPr lang="en-US" dirty="0"/>
          </a:p>
        </p:txBody>
      </p:sp>
      <p:sp>
        <p:nvSpPr>
          <p:cNvPr id="3" name="Content Placeholder 2"/>
          <p:cNvSpPr>
            <a:spLocks noGrp="1"/>
          </p:cNvSpPr>
          <p:nvPr>
            <p:ph idx="1"/>
          </p:nvPr>
        </p:nvSpPr>
        <p:spPr/>
        <p:txBody>
          <a:bodyPr/>
          <a:lstStyle/>
          <a:p>
            <a:r>
              <a:rPr lang="en-US" dirty="0" smtClean="0"/>
              <a:t>Is testing the functionality of  software applications is implemented correctly or not.</a:t>
            </a:r>
          </a:p>
          <a:p>
            <a:r>
              <a:rPr lang="en-US" dirty="0"/>
              <a:t> </a:t>
            </a:r>
            <a:r>
              <a:rPr lang="en-US" dirty="0" smtClean="0"/>
              <a:t>The </a:t>
            </a:r>
            <a:r>
              <a:rPr lang="en-US" dirty="0"/>
              <a:t>functional specification provided by the </a:t>
            </a:r>
            <a:r>
              <a:rPr lang="en-US" dirty="0" smtClean="0"/>
              <a:t>client.</a:t>
            </a:r>
            <a:endParaRPr lang="en-US" dirty="0"/>
          </a:p>
        </p:txBody>
      </p:sp>
    </p:spTree>
    <p:extLst>
      <p:ext uri="{BB962C8B-B14F-4D97-AF65-F5344CB8AC3E}">
        <p14:creationId xmlns:p14="http://schemas.microsoft.com/office/powerpoint/2010/main" val="17774593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Testing</a:t>
            </a:r>
            <a:endParaRPr lang="en-US" dirty="0"/>
          </a:p>
        </p:txBody>
      </p:sp>
      <p:sp>
        <p:nvSpPr>
          <p:cNvPr id="3" name="Content Placeholder 2"/>
          <p:cNvSpPr>
            <a:spLocks noGrp="1"/>
          </p:cNvSpPr>
          <p:nvPr>
            <p:ph idx="1"/>
          </p:nvPr>
        </p:nvSpPr>
        <p:spPr/>
        <p:txBody>
          <a:bodyPr/>
          <a:lstStyle/>
          <a:p>
            <a:r>
              <a:rPr lang="en-US" b="1" dirty="0"/>
              <a:t>Software Testing</a:t>
            </a:r>
            <a:r>
              <a:rPr lang="en-US" dirty="0"/>
              <a:t> is a method to check whether the actual software product matches expected requirements and to ensure that software product </a:t>
            </a:r>
            <a:r>
              <a:rPr lang="en-US" dirty="0" smtClean="0"/>
              <a:t>is</a:t>
            </a:r>
            <a:r>
              <a:rPr lang="en-US" dirty="0"/>
              <a:t> </a:t>
            </a:r>
            <a:r>
              <a:rPr lang="en-US" dirty="0" smtClean="0"/>
              <a:t>defect</a:t>
            </a:r>
            <a:r>
              <a:rPr lang="en-US" dirty="0">
                <a:hlinkClick r:id="rId2"/>
              </a:rPr>
              <a:t> </a:t>
            </a:r>
            <a:r>
              <a:rPr lang="en-US" dirty="0" smtClean="0"/>
              <a:t>free.</a:t>
            </a:r>
            <a:endParaRPr lang="en-US" dirty="0"/>
          </a:p>
        </p:txBody>
      </p:sp>
    </p:spTree>
    <p:extLst>
      <p:ext uri="{BB962C8B-B14F-4D97-AF65-F5344CB8AC3E}">
        <p14:creationId xmlns:p14="http://schemas.microsoft.com/office/powerpoint/2010/main" val="24301230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testing</a:t>
            </a:r>
          </a:p>
        </p:txBody>
      </p:sp>
      <p:sp>
        <p:nvSpPr>
          <p:cNvPr id="3" name="Content Placeholder 2"/>
          <p:cNvSpPr>
            <a:spLocks noGrp="1"/>
          </p:cNvSpPr>
          <p:nvPr>
            <p:ph idx="1"/>
          </p:nvPr>
        </p:nvSpPr>
        <p:spPr/>
        <p:txBody>
          <a:bodyPr/>
          <a:lstStyle/>
          <a:p>
            <a:r>
              <a:rPr lang="en-US" b="1" dirty="0"/>
              <a:t>Regression Testing</a:t>
            </a:r>
            <a:r>
              <a:rPr lang="en-US" dirty="0"/>
              <a:t> is defined as a type of software testing to confirm that a recent program or code change has not </a:t>
            </a:r>
            <a:r>
              <a:rPr lang="en-US" dirty="0" smtClean="0"/>
              <a:t>affected </a:t>
            </a:r>
            <a:r>
              <a:rPr lang="en-US" dirty="0"/>
              <a:t>existing features</a:t>
            </a:r>
            <a:r>
              <a:rPr lang="en-US" dirty="0" smtClean="0"/>
              <a:t>.</a:t>
            </a:r>
          </a:p>
          <a:p>
            <a:r>
              <a:rPr lang="en-US" dirty="0" smtClean="0"/>
              <a:t> </a:t>
            </a:r>
            <a:r>
              <a:rPr lang="en-US" b="1" dirty="0"/>
              <a:t>Regression Testing</a:t>
            </a:r>
            <a:r>
              <a:rPr lang="en-US" dirty="0"/>
              <a:t> is nothing but a full or partial selection of already executed test cases which are re-executed to ensure existing functionalities work </a:t>
            </a:r>
            <a:r>
              <a:rPr lang="en-US" dirty="0" smtClean="0"/>
              <a:t>fine.</a:t>
            </a:r>
            <a:endParaRPr lang="en-US" dirty="0"/>
          </a:p>
        </p:txBody>
      </p:sp>
    </p:spTree>
    <p:extLst>
      <p:ext uri="{BB962C8B-B14F-4D97-AF65-F5344CB8AC3E}">
        <p14:creationId xmlns:p14="http://schemas.microsoft.com/office/powerpoint/2010/main" val="24552258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Compatibility Testing</a:t>
            </a:r>
            <a:br>
              <a:rPr lang="en-US" b="1" dirty="0"/>
            </a:br>
            <a:endParaRPr lang="en-US" dirty="0"/>
          </a:p>
        </p:txBody>
      </p:sp>
      <p:sp>
        <p:nvSpPr>
          <p:cNvPr id="3" name="Content Placeholder 2"/>
          <p:cNvSpPr>
            <a:spLocks noGrp="1"/>
          </p:cNvSpPr>
          <p:nvPr>
            <p:ph idx="1"/>
          </p:nvPr>
        </p:nvSpPr>
        <p:spPr/>
        <p:txBody>
          <a:bodyPr/>
          <a:lstStyle/>
          <a:p>
            <a:r>
              <a:rPr lang="en-US" dirty="0"/>
              <a:t>Compatibility Testing is a type of Software testing to check whether your software is capable of running on different hardware, operating systems, applications, network environments or</a:t>
            </a:r>
            <a:r>
              <a:rPr lang="en-US" dirty="0">
                <a:hlinkClick r:id="rId2"/>
              </a:rPr>
              <a:t> </a:t>
            </a:r>
            <a:r>
              <a:rPr lang="en-US" dirty="0" smtClean="0"/>
              <a:t>Mobile devices</a:t>
            </a:r>
            <a:r>
              <a:rPr lang="en-US" dirty="0"/>
              <a:t>.</a:t>
            </a:r>
          </a:p>
        </p:txBody>
      </p:sp>
    </p:spTree>
    <p:extLst>
      <p:ext uri="{BB962C8B-B14F-4D97-AF65-F5344CB8AC3E}">
        <p14:creationId xmlns:p14="http://schemas.microsoft.com/office/powerpoint/2010/main" val="10933149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a:t>
            </a:r>
            <a:endParaRPr lang="en-US" dirty="0"/>
          </a:p>
        </p:txBody>
      </p:sp>
      <p:sp>
        <p:nvSpPr>
          <p:cNvPr id="3" name="Content Placeholder 2"/>
          <p:cNvSpPr>
            <a:spLocks noGrp="1"/>
          </p:cNvSpPr>
          <p:nvPr>
            <p:ph idx="1"/>
          </p:nvPr>
        </p:nvSpPr>
        <p:spPr/>
        <p:txBody>
          <a:bodyPr/>
          <a:lstStyle/>
          <a:p>
            <a:r>
              <a:rPr lang="en-US" dirty="0" smtClean="0"/>
              <a:t>Is the compiled and compressed version of code</a:t>
            </a:r>
          </a:p>
          <a:p>
            <a:r>
              <a:rPr lang="en-US" dirty="0" smtClean="0"/>
              <a:t>a build </a:t>
            </a:r>
            <a:r>
              <a:rPr lang="en-US" dirty="0"/>
              <a:t>is a version of a </a:t>
            </a:r>
            <a:r>
              <a:rPr lang="en-US" dirty="0" smtClean="0"/>
              <a:t>program</a:t>
            </a:r>
          </a:p>
          <a:p>
            <a:pPr marL="0" indent="0">
              <a:buNone/>
            </a:pPr>
            <a:endParaRPr lang="en-US" b="1" dirty="0"/>
          </a:p>
          <a:p>
            <a:pPr marL="0" indent="0">
              <a:buNone/>
            </a:pPr>
            <a:endParaRPr lang="en-US" dirty="0"/>
          </a:p>
        </p:txBody>
      </p:sp>
    </p:spTree>
    <p:extLst>
      <p:ext uri="{BB962C8B-B14F-4D97-AF65-F5344CB8AC3E}">
        <p14:creationId xmlns:p14="http://schemas.microsoft.com/office/powerpoint/2010/main" val="32571849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Why is software testing necessary?</a:t>
            </a:r>
          </a:p>
        </p:txBody>
      </p:sp>
      <p:sp>
        <p:nvSpPr>
          <p:cNvPr id="3" name="Content Placeholder 2"/>
          <p:cNvSpPr>
            <a:spLocks noGrp="1"/>
          </p:cNvSpPr>
          <p:nvPr>
            <p:ph idx="1"/>
          </p:nvPr>
        </p:nvSpPr>
        <p:spPr/>
        <p:txBody>
          <a:bodyPr/>
          <a:lstStyle/>
          <a:p>
            <a:r>
              <a:rPr lang="en-US" b="1" dirty="0" smtClean="0"/>
              <a:t>Software testing </a:t>
            </a:r>
            <a:r>
              <a:rPr lang="en-US" dirty="0" smtClean="0"/>
              <a:t>is </a:t>
            </a:r>
            <a:r>
              <a:rPr lang="en-US" dirty="0"/>
              <a:t>necessary because we all make mistakes. Some of those mistakes are unimportant, but some of them are expensive or dangerous. We need to check everything and anything we produce because things can always go wrong </a:t>
            </a:r>
            <a:r>
              <a:rPr lang="en-US" dirty="0" smtClean="0"/>
              <a:t>–humans make mistake all the time.</a:t>
            </a:r>
            <a:endParaRPr lang="en-US" dirty="0"/>
          </a:p>
        </p:txBody>
      </p:sp>
    </p:spTree>
    <p:extLst>
      <p:ext uri="{BB962C8B-B14F-4D97-AF65-F5344CB8AC3E}">
        <p14:creationId xmlns:p14="http://schemas.microsoft.com/office/powerpoint/2010/main" val="8854872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Testing life cycle</a:t>
            </a:r>
            <a:endParaRPr lang="en-US" dirty="0"/>
          </a:p>
        </p:txBody>
      </p:sp>
      <p:sp>
        <p:nvSpPr>
          <p:cNvPr id="3" name="Content Placeholder 2"/>
          <p:cNvSpPr>
            <a:spLocks noGrp="1"/>
          </p:cNvSpPr>
          <p:nvPr>
            <p:ph idx="1"/>
          </p:nvPr>
        </p:nvSpPr>
        <p:spPr/>
        <p:txBody>
          <a:bodyPr/>
          <a:lstStyle/>
          <a:p>
            <a:r>
              <a:rPr lang="en-US" b="1" dirty="0"/>
              <a:t>Software Testing Life Cycle (STLC)</a:t>
            </a:r>
            <a:r>
              <a:rPr lang="en-US" dirty="0"/>
              <a:t> is a sequence of specific activities conducted during the testing process to ensure software quality goals are met. STLC involves both verification and validation activities.</a:t>
            </a:r>
          </a:p>
        </p:txBody>
      </p:sp>
    </p:spTree>
    <p:extLst>
      <p:ext uri="{BB962C8B-B14F-4D97-AF65-F5344CB8AC3E}">
        <p14:creationId xmlns:p14="http://schemas.microsoft.com/office/powerpoint/2010/main" val="42525397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04800" y="1524000"/>
            <a:ext cx="8415918" cy="4495800"/>
          </a:xfrm>
        </p:spPr>
      </p:pic>
    </p:spTree>
    <p:extLst>
      <p:ext uri="{BB962C8B-B14F-4D97-AF65-F5344CB8AC3E}">
        <p14:creationId xmlns:p14="http://schemas.microsoft.com/office/powerpoint/2010/main" val="15311265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Requirement Analysis</a:t>
            </a:r>
          </a:p>
        </p:txBody>
      </p:sp>
      <p:sp>
        <p:nvSpPr>
          <p:cNvPr id="3" name="Content Placeholder 2"/>
          <p:cNvSpPr>
            <a:spLocks noGrp="1"/>
          </p:cNvSpPr>
          <p:nvPr>
            <p:ph idx="1"/>
          </p:nvPr>
        </p:nvSpPr>
        <p:spPr/>
        <p:txBody>
          <a:bodyPr/>
          <a:lstStyle/>
          <a:p>
            <a:r>
              <a:rPr lang="en-US" dirty="0" smtClean="0"/>
              <a:t>Requirement Analysis in which test team studies the requirements from a testing point of view to identify testable </a:t>
            </a:r>
            <a:r>
              <a:rPr lang="en-US" dirty="0" err="1" smtClean="0"/>
              <a:t>requirementsAnalysis</a:t>
            </a:r>
            <a:endParaRPr lang="en-US" dirty="0" smtClean="0"/>
          </a:p>
          <a:p>
            <a:r>
              <a:rPr lang="en-US" dirty="0"/>
              <a:t>Identify types of tests to be performed.</a:t>
            </a:r>
          </a:p>
          <a:p>
            <a:r>
              <a:rPr lang="en-US" dirty="0"/>
              <a:t>Gather details about testing priorities and focus.</a:t>
            </a:r>
          </a:p>
          <a:p>
            <a:pPr marL="0" indent="0">
              <a:buNone/>
            </a:pPr>
            <a:endParaRPr lang="en-US" dirty="0"/>
          </a:p>
        </p:txBody>
      </p:sp>
    </p:spTree>
    <p:extLst>
      <p:ext uri="{BB962C8B-B14F-4D97-AF65-F5344CB8AC3E}">
        <p14:creationId xmlns:p14="http://schemas.microsoft.com/office/powerpoint/2010/main" val="1883644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Test Planning</a:t>
            </a:r>
            <a:endParaRPr lang="en-US" dirty="0"/>
          </a:p>
        </p:txBody>
      </p:sp>
      <p:sp>
        <p:nvSpPr>
          <p:cNvPr id="3" name="Content Placeholder 2"/>
          <p:cNvSpPr>
            <a:spLocks noGrp="1"/>
          </p:cNvSpPr>
          <p:nvPr>
            <p:ph idx="1"/>
          </p:nvPr>
        </p:nvSpPr>
        <p:spPr/>
        <p:txBody>
          <a:bodyPr/>
          <a:lstStyle/>
          <a:p>
            <a:r>
              <a:rPr lang="en-US" b="1" dirty="0"/>
              <a:t>Test Planning in STLC</a:t>
            </a:r>
            <a:r>
              <a:rPr lang="en-US" dirty="0"/>
              <a:t> is a phase in which a Senior QA manager determines the test plan strategy along with efforts and cost estimates for the project. </a:t>
            </a:r>
            <a:endParaRPr lang="en-US" dirty="0" smtClean="0"/>
          </a:p>
          <a:p>
            <a:r>
              <a:rPr lang="en-US" dirty="0" smtClean="0"/>
              <a:t>Preparation </a:t>
            </a:r>
            <a:r>
              <a:rPr lang="en-US" dirty="0"/>
              <a:t>of test </a:t>
            </a:r>
            <a:r>
              <a:rPr lang="en-US" dirty="0" smtClean="0"/>
              <a:t>plan document </a:t>
            </a:r>
            <a:r>
              <a:rPr lang="en-US" dirty="0"/>
              <a:t>for various types of testing</a:t>
            </a:r>
          </a:p>
          <a:p>
            <a:pPr marL="0" indent="0">
              <a:buNone/>
            </a:pPr>
            <a:endParaRPr lang="en-US" dirty="0"/>
          </a:p>
        </p:txBody>
      </p:sp>
    </p:spTree>
    <p:extLst>
      <p:ext uri="{BB962C8B-B14F-4D97-AF65-F5344CB8AC3E}">
        <p14:creationId xmlns:p14="http://schemas.microsoft.com/office/powerpoint/2010/main" val="26076210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Test Case Development Phase</a:t>
            </a:r>
            <a:endParaRPr lang="en-US" dirty="0"/>
          </a:p>
        </p:txBody>
      </p:sp>
      <p:sp>
        <p:nvSpPr>
          <p:cNvPr id="3" name="Content Placeholder 2"/>
          <p:cNvSpPr>
            <a:spLocks noGrp="1"/>
          </p:cNvSpPr>
          <p:nvPr>
            <p:ph idx="1"/>
          </p:nvPr>
        </p:nvSpPr>
        <p:spPr/>
        <p:txBody>
          <a:bodyPr/>
          <a:lstStyle/>
          <a:p>
            <a:r>
              <a:rPr lang="en-US" dirty="0"/>
              <a:t>The </a:t>
            </a:r>
            <a:r>
              <a:rPr lang="en-US" b="1" dirty="0"/>
              <a:t>Test Case Development Phase</a:t>
            </a:r>
            <a:r>
              <a:rPr lang="en-US" dirty="0"/>
              <a:t> involves the creation, verification and rework of test cases &amp; test scripts after the test plan is ready. Initially, the </a:t>
            </a:r>
            <a:r>
              <a:rPr lang="en-US" dirty="0" smtClean="0"/>
              <a:t>test data</a:t>
            </a:r>
            <a:r>
              <a:rPr lang="en-US" dirty="0"/>
              <a:t> is identified then created and reviewed and then reworked </a:t>
            </a:r>
            <a:r>
              <a:rPr lang="en-US" dirty="0" smtClean="0"/>
              <a:t>based </a:t>
            </a:r>
            <a:r>
              <a:rPr lang="en-US" dirty="0"/>
              <a:t>on the preconditions</a:t>
            </a:r>
            <a:r>
              <a:rPr lang="en-US" dirty="0" smtClean="0"/>
              <a:t>.</a:t>
            </a:r>
          </a:p>
          <a:p>
            <a:r>
              <a:rPr lang="en-US" b="1" dirty="0"/>
              <a:t>Deliverables of Test Case Development</a:t>
            </a:r>
            <a:endParaRPr lang="en-US" dirty="0"/>
          </a:p>
          <a:p>
            <a:pPr marL="0" indent="0">
              <a:buNone/>
            </a:pPr>
            <a:r>
              <a:rPr lang="en-US" dirty="0" smtClean="0"/>
              <a:t>    Test cases</a:t>
            </a:r>
            <a:endParaRPr lang="en-US" dirty="0"/>
          </a:p>
          <a:p>
            <a:pPr marL="0" indent="0">
              <a:buNone/>
            </a:pPr>
            <a:r>
              <a:rPr lang="en-US" dirty="0" smtClean="0"/>
              <a:t>    Test </a:t>
            </a:r>
            <a:r>
              <a:rPr lang="en-US" dirty="0"/>
              <a:t>data</a:t>
            </a:r>
          </a:p>
          <a:p>
            <a:endParaRPr lang="en-US" dirty="0"/>
          </a:p>
        </p:txBody>
      </p:sp>
    </p:spTree>
    <p:extLst>
      <p:ext uri="{BB962C8B-B14F-4D97-AF65-F5344CB8AC3E}">
        <p14:creationId xmlns:p14="http://schemas.microsoft.com/office/powerpoint/2010/main" val="19098504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Test Environment Setup</a:t>
            </a:r>
            <a:br>
              <a:rPr lang="en-US" b="1" dirty="0"/>
            </a:br>
            <a:endParaRPr lang="en-US" dirty="0"/>
          </a:p>
        </p:txBody>
      </p:sp>
      <p:sp>
        <p:nvSpPr>
          <p:cNvPr id="3" name="Content Placeholder 2"/>
          <p:cNvSpPr>
            <a:spLocks noGrp="1"/>
          </p:cNvSpPr>
          <p:nvPr>
            <p:ph idx="1"/>
          </p:nvPr>
        </p:nvSpPr>
        <p:spPr/>
        <p:txBody>
          <a:bodyPr/>
          <a:lstStyle/>
          <a:p>
            <a:r>
              <a:rPr lang="en-US" b="1" dirty="0"/>
              <a:t>Test Environment Setup</a:t>
            </a:r>
            <a:r>
              <a:rPr lang="en-US" dirty="0"/>
              <a:t> decides the software and hardware conditions under which a work product is tested.</a:t>
            </a:r>
          </a:p>
        </p:txBody>
      </p:sp>
    </p:spTree>
    <p:extLst>
      <p:ext uri="{BB962C8B-B14F-4D97-AF65-F5344CB8AC3E}">
        <p14:creationId xmlns:p14="http://schemas.microsoft.com/office/powerpoint/2010/main" val="116285057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596</TotalTime>
  <Words>361</Words>
  <Application>Microsoft Office PowerPoint</Application>
  <PresentationFormat>On-screen Show (4:3)</PresentationFormat>
  <Paragraphs>54</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Flow</vt:lpstr>
      <vt:lpstr>Software Testing</vt:lpstr>
      <vt:lpstr>Software Testing</vt:lpstr>
      <vt:lpstr>Why is software testing necessary?</vt:lpstr>
      <vt:lpstr>Software Testing life cycle</vt:lpstr>
      <vt:lpstr>PowerPoint Presentation</vt:lpstr>
      <vt:lpstr>Requirement Analysis</vt:lpstr>
      <vt:lpstr>Test Planning</vt:lpstr>
      <vt:lpstr>Test Case Development Phase</vt:lpstr>
      <vt:lpstr>Test Environment Setup </vt:lpstr>
      <vt:lpstr>Test Execution Phase </vt:lpstr>
      <vt:lpstr>Test Cycle Closure </vt:lpstr>
      <vt:lpstr>PowerPoint Presentation</vt:lpstr>
      <vt:lpstr>Unit testing</vt:lpstr>
      <vt:lpstr>INTEGRATION TESTING </vt:lpstr>
      <vt:lpstr>Black Box testing / Behavioral Testing</vt:lpstr>
      <vt:lpstr>White Box Testing</vt:lpstr>
      <vt:lpstr>Sanity Testing</vt:lpstr>
      <vt:lpstr>Smoke testing</vt:lpstr>
      <vt:lpstr>Functional testing</vt:lpstr>
      <vt:lpstr>Regression testing</vt:lpstr>
      <vt:lpstr>Compatibility Testing </vt:lpstr>
      <vt:lpstr>Build</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Testing</dc:title>
  <dc:creator>Asha K</dc:creator>
  <cp:lastModifiedBy>Asha K</cp:lastModifiedBy>
  <cp:revision>24</cp:revision>
  <dcterms:created xsi:type="dcterms:W3CDTF">2022-01-12T08:50:06Z</dcterms:created>
  <dcterms:modified xsi:type="dcterms:W3CDTF">2022-01-17T10:24:06Z</dcterms:modified>
</cp:coreProperties>
</file>