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5E39E-2731-151E-5043-AB43908DF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E298C-3E67-2C6F-F004-4A27A61FD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70921-734E-6DE3-F889-98265387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F3BC8-DBCF-4CD7-E1A5-8F1751DB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C58FA-507F-F9E5-9528-E2AB94DD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3115-5236-1669-C45B-74B5B32C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0EEC6-DFBD-24B6-9374-CA3F7FB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340C-1B0F-24E6-510B-D60E379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BAF98-7E01-AA2F-62D6-3D5691EB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5B15D-58F0-5663-9743-9A22333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1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80F13F-0FE1-126F-A194-26965EE7C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FC4F7-883D-D193-1FD4-300A0C9B0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38F83-91E0-74BB-A4FD-4F8FEFBF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9BD33-ECB2-C2A7-95E9-124F354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EC25B-D5B2-88E8-7536-2437E4C5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4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8227A-14EF-3D94-9988-C8FF6C6B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55E11-354E-5B92-6C88-393C5648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F8962-8FD9-DDBC-1989-DC6534E6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E5792-FA12-BA12-BA93-DE089B19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30CF9-83F4-5938-B29C-CDD977D0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26F9-EDDE-A65B-AB9D-E3EBDCA2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FEBFE-38CA-D617-E5AF-6FF26A6D6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C22C0-2BCD-6967-4F4D-33D98C4D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27010-C5A1-7290-0DDF-4C12BDAF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910F1-E054-3F37-65D4-8AEB7D19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0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1D02A-B732-54E7-BAB7-5905D608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F53AC-A065-3F3F-32A7-A005418F5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5E6658-471B-6A78-1373-325BA5ED7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A653A-1266-DF58-2E17-0F3DD1B5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2364E-E628-99E3-2D10-563E2A60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06F16-E075-F6ED-02BF-E1DC3807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287EF-E004-9A68-55CE-27BCDECA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3FB45-214F-0519-607E-FBECEB9D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4E04A-7095-E51E-D55E-A9291AAB0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FF66ED-C4E0-5E45-A878-D5CF4AA07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C816FF-9C5A-6971-56D7-4AF99F37D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30E592-D6B9-EDF7-6FAC-88C1735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C83640-3B08-797E-13A0-65FE47F8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B18A46-B238-ABBB-277F-BEA8D28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05502-288D-102B-1E3E-CA9AFD9E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339B5-713A-7EAD-D6BE-5ABF658A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36E76-49E4-3B8B-6687-F90BF908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0031C8-BB5B-B7A4-20BA-E58523C2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4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1DD9B5-87B8-1033-4B12-7D9BEB25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10B2E-16A2-18F9-5190-4A9AFEB9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D1E54-C2ED-BA99-CE6A-EAE24E98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5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C977-D57B-2EE7-776B-A0D3761E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3DF33-BF79-66C1-2FA3-E01BAAED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E21B-8D1A-8DE8-6DA7-62CCD2838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C235D-2358-D721-A164-31028038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59103-087A-B229-E048-F1050C18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2D486-275F-E959-5D12-CA9F79A6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2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A582-EA0B-BFD0-F52C-92C3432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EEEA58-7515-1A8F-98F8-55AF743F2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DB22C3-3B6A-7B4A-7527-7F0F6DB8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4198F-2C65-D11C-731A-220C2F73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537A3-0D22-ADCC-2AE5-510033CA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431F9-62D7-F668-B637-4DB3D96B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0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D235B-05FD-4113-7F08-02E84D6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8C12D-B49C-6C4B-BE31-B543F41A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10F56-198A-937F-B1DD-679721216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B2847-5D44-442E-ABD2-E59B3967856D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55338-0EF8-B550-CF43-1EA75125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BB127-4721-0712-E745-5AB9CAADA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CDBF8-151B-4904-B7AF-F2110951C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4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0D3E52-20AE-54E2-E335-99F3D712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42302"/>
              </p:ext>
            </p:extLst>
          </p:nvPr>
        </p:nvGraphicFramePr>
        <p:xfrm>
          <a:off x="2032000" y="719666"/>
          <a:ext cx="8128000" cy="282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948191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5797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44368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35693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1057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OSI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TCP/IP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68650"/>
                  </a:ext>
                </a:extLst>
              </a:tr>
              <a:tr h="42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Application</a:t>
                      </a:r>
                      <a:endParaRPr lang="ko-KR" altLang="en-US" baseline="30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L7</a:t>
                      </a:r>
                      <a:r>
                        <a:rPr lang="ko-KR" altLang="en-US" baseline="30000" dirty="0"/>
                        <a:t> 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HTTP</a:t>
                      </a:r>
                      <a:endParaRPr lang="ko-KR" altLang="en-US" baseline="30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FTP, SSH, DNS</a:t>
                      </a:r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8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Pet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Presentation</a:t>
                      </a:r>
                      <a:endParaRPr lang="ko-KR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1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Steve’s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Session</a:t>
                      </a:r>
                      <a:endParaRPr lang="ko-KR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62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Touch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Transport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L4 </a:t>
                      </a:r>
                      <a:r>
                        <a:rPr lang="ko-KR" altLang="en-US" baseline="300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TCP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UDP, ICMP</a:t>
                      </a:r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9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Not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Network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L3 </a:t>
                      </a:r>
                      <a:r>
                        <a:rPr lang="ko-KR" altLang="en-US" baseline="30000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IP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IPv6, ARP</a:t>
                      </a:r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564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Do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Data Link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L2 </a:t>
                      </a:r>
                      <a:r>
                        <a:rPr lang="ko-KR" altLang="en-US" baseline="30000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Ethernet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7860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Please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30000" dirty="0"/>
                        <a:t>Physical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20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준형 함</dc:creator>
  <cp:lastModifiedBy>함준형</cp:lastModifiedBy>
  <cp:revision>2</cp:revision>
  <dcterms:created xsi:type="dcterms:W3CDTF">2024-07-25T07:11:15Z</dcterms:created>
  <dcterms:modified xsi:type="dcterms:W3CDTF">2024-07-25T09:11:34Z</dcterms:modified>
</cp:coreProperties>
</file>