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209B-C864-48DB-A236-0858B6F38DDC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9F36-4B2A-4601-8828-787A6B61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Kinect Slider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548680"/>
            <a:ext cx="6400800" cy="540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Kinect Slider </a:t>
            </a:r>
          </a:p>
          <a:p>
            <a:r>
              <a:rPr lang="en-US" sz="4400" dirty="0" smtClean="0"/>
              <a:t>Demo</a:t>
            </a:r>
          </a:p>
          <a:p>
            <a:endParaRPr lang="en-US" sz="4400" dirty="0"/>
          </a:p>
          <a:p>
            <a:r>
              <a:rPr lang="en-US" sz="4400" dirty="0" smtClean="0"/>
              <a:t>By </a:t>
            </a:r>
          </a:p>
          <a:p>
            <a:endParaRPr lang="en-US" sz="4400" dirty="0"/>
          </a:p>
          <a:p>
            <a:r>
              <a:rPr lang="en-US" sz="4400" dirty="0" smtClean="0"/>
              <a:t>Claton Hendricks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2659"/>
            <a:ext cx="97168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1128130" y="401960"/>
            <a:ext cx="3168352" cy="2594992"/>
          </a:xfrm>
          <a:prstGeom prst="rect">
            <a:avLst/>
          </a:prstGeom>
          <a:solidFill>
            <a:srgbClr val="6DC2E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Controlling PowerPoint presentations using Kinect Slider is intuitive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4955329" y="434460"/>
            <a:ext cx="3168352" cy="2594992"/>
          </a:xfrm>
          <a:prstGeom prst="rect">
            <a:avLst/>
          </a:prstGeom>
          <a:solidFill>
            <a:srgbClr val="6DC2E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en-US" sz="3200" smtClean="0">
                <a:solidFill>
                  <a:srgbClr val="000000"/>
                </a:solidFill>
              </a:rPr>
              <a:t>Using </a:t>
            </a:r>
          </a:p>
          <a:p>
            <a:pPr algn="ctr"/>
            <a:r>
              <a:rPr lang="en-US" sz="3200" smtClean="0">
                <a:solidFill>
                  <a:srgbClr val="000000"/>
                </a:solidFill>
              </a:rPr>
              <a:t>Hand </a:t>
            </a:r>
            <a:r>
              <a:rPr lang="en-US" sz="3200" dirty="0" smtClean="0">
                <a:solidFill>
                  <a:srgbClr val="000000"/>
                </a:solidFill>
              </a:rPr>
              <a:t>Gestures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1115616" y="3356992"/>
            <a:ext cx="3168352" cy="2594992"/>
          </a:xfrm>
          <a:prstGeom prst="rect">
            <a:avLst/>
          </a:prstGeom>
          <a:solidFill>
            <a:srgbClr val="6DC2E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Voice Commands 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4937337" y="3357805"/>
            <a:ext cx="3168352" cy="2594992"/>
          </a:xfrm>
          <a:prstGeom prst="rect">
            <a:avLst/>
          </a:prstGeom>
          <a:solidFill>
            <a:srgbClr val="6DC2E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Or Use Both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309320"/>
            <a:ext cx="9108504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Kinect Slider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2659"/>
            <a:ext cx="97168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i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81175"/>
            <a:ext cx="53149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92696"/>
            <a:ext cx="841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 successful installation you should have a new Ribbon in PowerPoint “Kinect Slider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09320"/>
            <a:ext cx="9108504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Kinect Slider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2659"/>
            <a:ext cx="97168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94" y="2181500"/>
            <a:ext cx="378314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 Slide</a:t>
            </a:r>
            <a:endParaRPr lang="en-US" sz="3600" dirty="0"/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302614" y="4104878"/>
            <a:ext cx="4104456" cy="1524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rIns="68580" rtlCol="0" anchor="b"/>
          <a:lstStyle/>
          <a:p>
            <a:r>
              <a:rPr lang="en-US" sz="1500" dirty="0" smtClean="0">
                <a:solidFill>
                  <a:srgbClr val="000000"/>
                </a:solidFill>
              </a:rPr>
              <a:t>Swipe your Hand from Left to Right of the screen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clatonh\Pictures\H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8" y="4429790"/>
            <a:ext cx="669354" cy="72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4610842" y="1991000"/>
            <a:ext cx="4104456" cy="1524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rIns="68580" rtlCol="0" anchor="b"/>
          <a:lstStyle/>
          <a:p>
            <a:r>
              <a:rPr lang="en-US" sz="1500" dirty="0" smtClean="0">
                <a:solidFill>
                  <a:srgbClr val="000000"/>
                </a:solidFill>
              </a:rPr>
              <a:t>Swipe your Hand from Right to Left of the screen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clatonh\Pictures\H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14" y="2279032"/>
            <a:ext cx="57150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Kinect Slider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47499" y="4295378"/>
            <a:ext cx="37831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Previous Slide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753572" y="326823"/>
            <a:ext cx="3306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Hand Gestures</a:t>
            </a:r>
            <a:endParaRPr lang="en-US" sz="4000" b="1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2659"/>
            <a:ext cx="97168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2 -9.48415E-8 C -0.04028 0.00162 -0.0382 0.00139 -0.04167 0.00139 L -0.34167 0.00139 " pathEditMode="relative" ptsTypes="f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7.5E-6 6.79158E-6 C 0.0019 6.79158E-6 0.00399 6.79158E-6 0.0059 6.79158E-6 L 0.33697 6.79158E-6 " pathEditMode="relative" ptsTypes="fAA">
                                      <p:cBhvr>
                                        <p:cTn id="2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Kinect Slider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115289"/>
            <a:ext cx="45977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 Slide/Animation: </a:t>
            </a:r>
          </a:p>
          <a:p>
            <a:endParaRPr lang="en-US" sz="3200" dirty="0"/>
          </a:p>
          <a:p>
            <a:r>
              <a:rPr lang="en-US" sz="3200" dirty="0" smtClean="0"/>
              <a:t>Previous Slide/ Animation:</a:t>
            </a:r>
          </a:p>
          <a:p>
            <a:endParaRPr lang="en-US" sz="3200" dirty="0"/>
          </a:p>
          <a:p>
            <a:r>
              <a:rPr lang="en-US" sz="3200" dirty="0" smtClean="0"/>
              <a:t>End the presentation: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05675" y="2236222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5675" y="3212976"/>
            <a:ext cx="1648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Previous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5675" y="4079586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Close, End, Exit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2659"/>
            <a:ext cx="971686" cy="362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21325" y="4869160"/>
            <a:ext cx="333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Or you could just use the ESC key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Allowing the user to customize Hand gestures</a:t>
            </a:r>
          </a:p>
          <a:p>
            <a:pPr lvl="1"/>
            <a:r>
              <a:rPr lang="en-US" dirty="0" smtClean="0"/>
              <a:t>Add your list of words to control the presentation (Next, Previous etc.).</a:t>
            </a:r>
          </a:p>
          <a:p>
            <a:pPr lvl="1"/>
            <a:r>
              <a:rPr lang="en-US" dirty="0" smtClean="0"/>
              <a:t>Add your own custom cursors.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4" name="Rectangle 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Kinect Slider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6402659"/>
              <a:ext cx="971686" cy="362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18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4" name="Rectangle 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Kinect Slider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6402659"/>
              <a:ext cx="971686" cy="362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8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140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Next Slide</vt:lpstr>
      <vt:lpstr>Voice commands</vt:lpstr>
      <vt:lpstr>What Next??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Claton Hendricks</dc:creator>
  <cp:lastModifiedBy>Claton Hendricks</cp:lastModifiedBy>
  <cp:revision>14</cp:revision>
  <dcterms:created xsi:type="dcterms:W3CDTF">2012-05-09T14:00:06Z</dcterms:created>
  <dcterms:modified xsi:type="dcterms:W3CDTF">2012-05-09T18:07:32Z</dcterms:modified>
</cp:coreProperties>
</file>