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  <p:sldId id="261" r:id="rId7"/>
    <p:sldId id="260" r:id="rId8"/>
    <p:sldId id="259" r:id="rId9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E9A2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6" d="100"/>
          <a:sy n="96" d="100"/>
        </p:scale>
        <p:origin x="-2934" y="-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4097-5500-408D-BF5E-0944502E34B0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B329-DED1-4262-A590-C8458A78E5B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4097-5500-408D-BF5E-0944502E34B0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B329-DED1-4262-A590-C8458A78E5B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4097-5500-408D-BF5E-0944502E34B0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B329-DED1-4262-A590-C8458A78E5B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4097-5500-408D-BF5E-0944502E34B0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B329-DED1-4262-A590-C8458A78E5B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4097-5500-408D-BF5E-0944502E34B0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B329-DED1-4262-A590-C8458A78E5B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4097-5500-408D-BF5E-0944502E34B0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B329-DED1-4262-A590-C8458A78E5B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4097-5500-408D-BF5E-0944502E34B0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B329-DED1-4262-A590-C8458A78E5B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4097-5500-408D-BF5E-0944502E34B0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B329-DED1-4262-A590-C8458A78E5B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4097-5500-408D-BF5E-0944502E34B0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B329-DED1-4262-A590-C8458A78E5B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4097-5500-408D-BF5E-0944502E34B0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B329-DED1-4262-A590-C8458A78E5B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4097-5500-408D-BF5E-0944502E34B0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B329-DED1-4262-A590-C8458A78E5B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4097-5500-408D-BF5E-0944502E34B0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0B329-DED1-4262-A590-C8458A78E5B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20000"/>
          </a:blip>
          <a:srcRect l="56250" t="9375" r="3125" b="15625"/>
          <a:stretch>
            <a:fillRect/>
          </a:stretch>
        </p:blipFill>
        <p:spPr bwMode="auto">
          <a:xfrm>
            <a:off x="0" y="4132385"/>
            <a:ext cx="2714620" cy="501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 descr="No hay texto alternativo automÃ¡tico disponible.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6182367" y="3428992"/>
            <a:ext cx="675633" cy="572258"/>
          </a:xfrm>
          <a:prstGeom prst="rect">
            <a:avLst/>
          </a:prstGeom>
          <a:noFill/>
        </p:spPr>
      </p:pic>
      <p:sp>
        <p:nvSpPr>
          <p:cNvPr id="13" name="12 CuadroTexto"/>
          <p:cNvSpPr txBox="1"/>
          <p:nvPr/>
        </p:nvSpPr>
        <p:spPr>
          <a:xfrm>
            <a:off x="2857496" y="272449"/>
            <a:ext cx="3929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solidFill>
                  <a:schemeClr val="bg1">
                    <a:lumMod val="75000"/>
                  </a:schemeClr>
                </a:solidFill>
                <a:latin typeface="Amandine" pitchFamily="2" charset="0"/>
              </a:rPr>
              <a:t>Mis juegos preferidos</a:t>
            </a:r>
            <a:endParaRPr lang="es-ES" sz="3200" dirty="0">
              <a:solidFill>
                <a:schemeClr val="bg1">
                  <a:lumMod val="75000"/>
                </a:schemeClr>
              </a:solidFill>
              <a:latin typeface="Amandine" pitchFamily="2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786058" y="3714744"/>
            <a:ext cx="4071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 smtClean="0">
                <a:solidFill>
                  <a:schemeClr val="bg1">
                    <a:lumMod val="75000"/>
                  </a:schemeClr>
                </a:solidFill>
                <a:latin typeface="Amandine" pitchFamily="2" charset="0"/>
              </a:rPr>
              <a:t>Mombre</a:t>
            </a:r>
            <a:r>
              <a:rPr lang="es-AR" sz="1600" dirty="0" smtClean="0">
                <a:solidFill>
                  <a:schemeClr val="bg1">
                    <a:lumMod val="75000"/>
                  </a:schemeClr>
                </a:solidFill>
                <a:latin typeface="Amandine" pitchFamily="2" charset="0"/>
              </a:rPr>
              <a:t>:………………………..</a:t>
            </a:r>
          </a:p>
          <a:p>
            <a:r>
              <a:rPr lang="es-AR" sz="1600" dirty="0" smtClean="0">
                <a:solidFill>
                  <a:schemeClr val="bg1">
                    <a:lumMod val="75000"/>
                  </a:schemeClr>
                </a:solidFill>
                <a:latin typeface="Amandine" pitchFamily="2" charset="0"/>
              </a:rPr>
              <a:t>Escuela…………Grado……………………….</a:t>
            </a:r>
            <a:endParaRPr lang="es-ES" sz="1600" dirty="0">
              <a:solidFill>
                <a:schemeClr val="bg1">
                  <a:lumMod val="75000"/>
                </a:schemeClr>
              </a:solidFill>
              <a:latin typeface="Amandine" pitchFamily="2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20000"/>
          </a:blip>
          <a:srcRect l="56250" t="9375" r="3125" b="15625"/>
          <a:stretch>
            <a:fillRect/>
          </a:stretch>
        </p:blipFill>
        <p:spPr bwMode="auto">
          <a:xfrm>
            <a:off x="0" y="0"/>
            <a:ext cx="2714620" cy="501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15 CuadroTexto"/>
          <p:cNvSpPr txBox="1"/>
          <p:nvPr/>
        </p:nvSpPr>
        <p:spPr>
          <a:xfrm>
            <a:off x="2786058" y="8358214"/>
            <a:ext cx="514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 smtClean="0">
                <a:solidFill>
                  <a:schemeClr val="bg1">
                    <a:lumMod val="75000"/>
                  </a:schemeClr>
                </a:solidFill>
                <a:latin typeface="Amandine" pitchFamily="2" charset="0"/>
              </a:rPr>
              <a:t>Mombre</a:t>
            </a:r>
            <a:r>
              <a:rPr lang="es-AR" sz="1600" dirty="0" smtClean="0">
                <a:solidFill>
                  <a:schemeClr val="bg1">
                    <a:lumMod val="75000"/>
                  </a:schemeClr>
                </a:solidFill>
                <a:latin typeface="Amandine" pitchFamily="2" charset="0"/>
              </a:rPr>
              <a:t>:………………………..</a:t>
            </a:r>
          </a:p>
          <a:p>
            <a:r>
              <a:rPr lang="es-AR" sz="1600" dirty="0" smtClean="0">
                <a:solidFill>
                  <a:schemeClr val="bg1">
                    <a:lumMod val="75000"/>
                  </a:schemeClr>
                </a:solidFill>
                <a:latin typeface="Amandine" pitchFamily="2" charset="0"/>
              </a:rPr>
              <a:t>Escuela…………Grado……………………….</a:t>
            </a:r>
            <a:endParaRPr lang="es-ES" sz="1600" dirty="0">
              <a:solidFill>
                <a:schemeClr val="bg1">
                  <a:lumMod val="75000"/>
                </a:schemeClr>
              </a:solidFill>
              <a:latin typeface="Amandine" pitchFamily="2" charset="0"/>
            </a:endParaRPr>
          </a:p>
        </p:txBody>
      </p:sp>
      <p:pic>
        <p:nvPicPr>
          <p:cNvPr id="17" name="Picture 4" descr="No hay texto alternativo automÃ¡tico disponible.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6039515" y="8143900"/>
            <a:ext cx="675633" cy="572258"/>
          </a:xfrm>
          <a:prstGeom prst="rect">
            <a:avLst/>
          </a:prstGeom>
          <a:noFill/>
        </p:spPr>
      </p:pic>
      <p:sp>
        <p:nvSpPr>
          <p:cNvPr id="18" name="17 CuadroTexto"/>
          <p:cNvSpPr txBox="1"/>
          <p:nvPr/>
        </p:nvSpPr>
        <p:spPr>
          <a:xfrm>
            <a:off x="2786058" y="4773043"/>
            <a:ext cx="3929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solidFill>
                  <a:schemeClr val="bg1">
                    <a:lumMod val="75000"/>
                  </a:schemeClr>
                </a:solidFill>
                <a:latin typeface="Amandine" pitchFamily="2" charset="0"/>
              </a:rPr>
              <a:t>Mis juegos preferidos</a:t>
            </a:r>
            <a:endParaRPr lang="es-ES" sz="3200" dirty="0">
              <a:solidFill>
                <a:schemeClr val="bg1">
                  <a:lumMod val="75000"/>
                </a:schemeClr>
              </a:solidFill>
              <a:latin typeface="Amandine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l Arca Comunicacion\Documentos\MATERIAL DE COMUNICACIÓN\NATI\Nueva carpeta\90e742ec597da387eae8c2ec178e57aa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8547"/>
          <a:stretch>
            <a:fillRect/>
          </a:stretch>
        </p:blipFill>
        <p:spPr bwMode="auto">
          <a:xfrm>
            <a:off x="-24" y="7351037"/>
            <a:ext cx="3500439" cy="1792964"/>
          </a:xfrm>
          <a:prstGeom prst="rect">
            <a:avLst/>
          </a:prstGeom>
          <a:noFill/>
        </p:spPr>
      </p:pic>
      <p:pic>
        <p:nvPicPr>
          <p:cNvPr id="5" name="Picture 4" descr="No hay texto alternativo automÃ¡tico disponible.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5617768" y="8072462"/>
            <a:ext cx="1097356" cy="929455"/>
          </a:xfrm>
          <a:prstGeom prst="rect">
            <a:avLst/>
          </a:prstGeom>
          <a:noFill/>
        </p:spPr>
      </p:pic>
      <p:pic>
        <p:nvPicPr>
          <p:cNvPr id="6" name="Picture 2" descr="E:\El Arca Comunicacion\Documentos\MATERIAL DE COMUNICACIÓN\NATI\Nueva carpeta\90e742ec597da387eae8c2ec178e57aa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8547"/>
          <a:stretch>
            <a:fillRect/>
          </a:stretch>
        </p:blipFill>
        <p:spPr bwMode="auto">
          <a:xfrm>
            <a:off x="0" y="3000396"/>
            <a:ext cx="3207743" cy="1643042"/>
          </a:xfrm>
          <a:prstGeom prst="rect">
            <a:avLst/>
          </a:prstGeom>
          <a:noFill/>
        </p:spPr>
      </p:pic>
      <p:pic>
        <p:nvPicPr>
          <p:cNvPr id="7" name="Picture 4" descr="No hay texto alternativo automÃ¡tico disponible.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5760645" y="3643306"/>
            <a:ext cx="1013041" cy="858041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428604" y="214282"/>
            <a:ext cx="58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solidFill>
                  <a:schemeClr val="bg1">
                    <a:lumMod val="75000"/>
                  </a:schemeClr>
                </a:solidFill>
                <a:latin typeface="Amandine" pitchFamily="2" charset="0"/>
              </a:rPr>
              <a:t>Lo que me gusta de mi barrio es</a:t>
            </a:r>
            <a:endParaRPr lang="es-ES" sz="3200" dirty="0">
              <a:solidFill>
                <a:schemeClr val="bg1">
                  <a:lumMod val="75000"/>
                </a:schemeClr>
              </a:solidFill>
              <a:latin typeface="Amandine" pitchFamily="2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28604" y="5000628"/>
            <a:ext cx="58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solidFill>
                  <a:schemeClr val="bg1">
                    <a:lumMod val="75000"/>
                  </a:schemeClr>
                </a:solidFill>
                <a:latin typeface="Amandine" pitchFamily="2" charset="0"/>
              </a:rPr>
              <a:t>Lo que me gusta de mi barrio 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4" descr="No hay texto alternativo automÃ¡tico disponible.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000768" y="8072462"/>
            <a:ext cx="759984" cy="643703"/>
          </a:xfrm>
          <a:prstGeom prst="rect">
            <a:avLst/>
          </a:prstGeom>
          <a:noFill/>
        </p:spPr>
      </p:pic>
      <p:grpSp>
        <p:nvGrpSpPr>
          <p:cNvPr id="10" name="9 Grupo"/>
          <p:cNvGrpSpPr/>
          <p:nvPr/>
        </p:nvGrpSpPr>
        <p:grpSpPr>
          <a:xfrm>
            <a:off x="71414" y="142844"/>
            <a:ext cx="6429420" cy="4357718"/>
            <a:chOff x="-24" y="142844"/>
            <a:chExt cx="6429420" cy="4357718"/>
          </a:xfrm>
        </p:grpSpPr>
        <p:sp>
          <p:nvSpPr>
            <p:cNvPr id="9" name="8 CuadroTexto"/>
            <p:cNvSpPr txBox="1"/>
            <p:nvPr/>
          </p:nvSpPr>
          <p:spPr>
            <a:xfrm>
              <a:off x="-24" y="142844"/>
              <a:ext cx="6429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okies" pitchFamily="2" charset="0"/>
                </a:rPr>
                <a:t>Mis propuestas para el Centro de Estudiantes son</a:t>
              </a:r>
              <a:endPara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Cookies" pitchFamily="2" charset="0"/>
              </a:endParaRPr>
            </a:p>
          </p:txBody>
        </p:sp>
        <p:pic>
          <p:nvPicPr>
            <p:cNvPr id="2" name="Picture 2" descr="Resultado de imagen para globos dialogo"/>
            <p:cNvPicPr>
              <a:picLocks noChangeAspect="1" noChangeArrowheads="1"/>
            </p:cNvPicPr>
            <p:nvPr/>
          </p:nvPicPr>
          <p:blipFill>
            <a:blip r:embed="rId3">
              <a:grayscl/>
            </a:blip>
            <a:srcRect b="32907"/>
            <a:stretch>
              <a:fillRect/>
            </a:stretch>
          </p:blipFill>
          <p:spPr bwMode="auto">
            <a:xfrm>
              <a:off x="71414" y="500034"/>
              <a:ext cx="5962650" cy="4000528"/>
            </a:xfrm>
            <a:prstGeom prst="rect">
              <a:avLst/>
            </a:prstGeom>
            <a:noFill/>
          </p:spPr>
        </p:pic>
      </p:grpSp>
      <p:pic>
        <p:nvPicPr>
          <p:cNvPr id="7" name="Picture 4" descr="No hay texto alternativo automÃ¡tico disponible.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000768" y="3571868"/>
            <a:ext cx="772918" cy="654658"/>
          </a:xfrm>
          <a:prstGeom prst="rect">
            <a:avLst/>
          </a:prstGeom>
          <a:noFill/>
        </p:spPr>
      </p:pic>
      <p:grpSp>
        <p:nvGrpSpPr>
          <p:cNvPr id="12" name="11 Grupo"/>
          <p:cNvGrpSpPr/>
          <p:nvPr/>
        </p:nvGrpSpPr>
        <p:grpSpPr>
          <a:xfrm>
            <a:off x="71414" y="4774172"/>
            <a:ext cx="6429420" cy="4298422"/>
            <a:chOff x="-24" y="273578"/>
            <a:chExt cx="6429420" cy="4298422"/>
          </a:xfrm>
        </p:grpSpPr>
        <p:sp>
          <p:nvSpPr>
            <p:cNvPr id="13" name="12 CuadroTexto"/>
            <p:cNvSpPr txBox="1"/>
            <p:nvPr/>
          </p:nvSpPr>
          <p:spPr>
            <a:xfrm>
              <a:off x="-24" y="273578"/>
              <a:ext cx="6429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okies" pitchFamily="2" charset="0"/>
                </a:rPr>
                <a:t>Mis propuestas para el Centro de Estudiantes son…</a:t>
              </a:r>
              <a:endPara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Cookies" pitchFamily="2" charset="0"/>
              </a:endParaRPr>
            </a:p>
          </p:txBody>
        </p:sp>
        <p:pic>
          <p:nvPicPr>
            <p:cNvPr id="14" name="Picture 2" descr="Resultado de imagen para globos dialogo"/>
            <p:cNvPicPr>
              <a:picLocks noChangeAspect="1" noChangeArrowheads="1"/>
            </p:cNvPicPr>
            <p:nvPr/>
          </p:nvPicPr>
          <p:blipFill>
            <a:blip r:embed="rId3">
              <a:grayscl/>
            </a:blip>
            <a:srcRect b="32907"/>
            <a:stretch>
              <a:fillRect/>
            </a:stretch>
          </p:blipFill>
          <p:spPr bwMode="auto">
            <a:xfrm>
              <a:off x="71414" y="571472"/>
              <a:ext cx="5962650" cy="400052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27 Grupo"/>
          <p:cNvGrpSpPr/>
          <p:nvPr/>
        </p:nvGrpSpPr>
        <p:grpSpPr>
          <a:xfrm>
            <a:off x="-24" y="-32"/>
            <a:ext cx="6858025" cy="9144032"/>
            <a:chOff x="-24" y="-32"/>
            <a:chExt cx="6858025" cy="9144032"/>
          </a:xfrm>
        </p:grpSpPr>
        <p:sp>
          <p:nvSpPr>
            <p:cNvPr id="27" name="26 Rectángulo"/>
            <p:cNvSpPr/>
            <p:nvPr/>
          </p:nvSpPr>
          <p:spPr>
            <a:xfrm>
              <a:off x="-24" y="-32"/>
              <a:ext cx="6858000" cy="9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0"/>
              <a:ext cx="6858000" cy="9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" name="18 Grupo"/>
            <p:cNvGrpSpPr/>
            <p:nvPr/>
          </p:nvGrpSpPr>
          <p:grpSpPr>
            <a:xfrm>
              <a:off x="0" y="214298"/>
              <a:ext cx="6858001" cy="4143388"/>
              <a:chOff x="0" y="-16"/>
              <a:chExt cx="6858001" cy="4143388"/>
            </a:xfrm>
          </p:grpSpPr>
          <p:pic>
            <p:nvPicPr>
              <p:cNvPr id="7" name="Picture 4" descr="No hay texto alternativo automÃ¡tico disponible."/>
              <p:cNvPicPr>
                <a:picLocks noChangeAspect="1" noChangeArrowheads="1"/>
              </p:cNvPicPr>
              <p:nvPr/>
            </p:nvPicPr>
            <p:blipFill>
              <a:blip r:embed="rId2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6215083" y="3539101"/>
                <a:ext cx="642918" cy="544549"/>
              </a:xfrm>
              <a:prstGeom prst="rect">
                <a:avLst/>
              </a:prstGeom>
              <a:noFill/>
            </p:spPr>
          </p:pic>
          <p:pic>
            <p:nvPicPr>
              <p:cNvPr id="19460" name="Picture 4" descr="Resultado de imagen para jovenes pensando"/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</a:blip>
              <a:srcRect/>
              <a:stretch>
                <a:fillRect/>
              </a:stretch>
            </p:blipFill>
            <p:spPr bwMode="auto">
              <a:xfrm>
                <a:off x="0" y="-16"/>
                <a:ext cx="6215082" cy="4143388"/>
              </a:xfrm>
              <a:prstGeom prst="rect">
                <a:avLst/>
              </a:prstGeom>
              <a:noFill/>
            </p:spPr>
          </p:pic>
          <p:sp>
            <p:nvSpPr>
              <p:cNvPr id="17" name="16 Rectángulo"/>
              <p:cNvSpPr/>
              <p:nvPr/>
            </p:nvSpPr>
            <p:spPr>
              <a:xfrm>
                <a:off x="1571612" y="1214414"/>
                <a:ext cx="3429024" cy="1000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21" name="Picture 4" descr="No hay texto alternativo automÃ¡tico disponible.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6215082" y="8286776"/>
              <a:ext cx="642918" cy="544549"/>
            </a:xfrm>
            <a:prstGeom prst="rect">
              <a:avLst/>
            </a:prstGeom>
            <a:noFill/>
          </p:spPr>
        </p:pic>
        <p:pic>
          <p:nvPicPr>
            <p:cNvPr id="22" name="Picture 4" descr="Resultado de imagen para jovenes pensando"/>
            <p:cNvPicPr>
              <a:picLocks noChangeAspect="1" noChangeArrowheads="1"/>
            </p:cNvPicPr>
            <p:nvPr/>
          </p:nvPicPr>
          <p:blipFill>
            <a:blip r:embed="rId3">
              <a:grayscl/>
            </a:blip>
            <a:srcRect/>
            <a:stretch>
              <a:fillRect/>
            </a:stretch>
          </p:blipFill>
          <p:spPr bwMode="auto">
            <a:xfrm>
              <a:off x="-24" y="4786330"/>
              <a:ext cx="6215082" cy="4143388"/>
            </a:xfrm>
            <a:prstGeom prst="rect">
              <a:avLst/>
            </a:prstGeom>
            <a:noFill/>
          </p:spPr>
        </p:pic>
        <p:sp>
          <p:nvSpPr>
            <p:cNvPr id="23" name="22 Rectángulo"/>
            <p:cNvSpPr/>
            <p:nvPr/>
          </p:nvSpPr>
          <p:spPr>
            <a:xfrm>
              <a:off x="1571612" y="6072182"/>
              <a:ext cx="3429024" cy="1000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0" y="4572000"/>
              <a:ext cx="68580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s-AR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okies" pitchFamily="2" charset="0"/>
                </a:rPr>
                <a:t>¿</a:t>
              </a:r>
              <a:r>
                <a:rPr lang="es-AR" sz="16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okies" pitchFamily="2" charset="0"/>
                </a:rPr>
                <a:t>Queécosas</a:t>
              </a:r>
              <a:r>
                <a:rPr lang="es-AR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okies" pitchFamily="2" charset="0"/>
                </a:rPr>
                <a:t> del </a:t>
              </a:r>
              <a:r>
                <a:rPr lang="es-AR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okies" pitchFamily="2" charset="0"/>
                </a:rPr>
                <a:t>ciclo pasado te </a:t>
              </a:r>
              <a:r>
                <a:rPr lang="es-AR" sz="16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okies" pitchFamily="2" charset="0"/>
                </a:rPr>
                <a:t>gustaria</a:t>
              </a:r>
              <a:r>
                <a:rPr lang="es-AR" sz="1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okies" pitchFamily="2" charset="0"/>
                </a:rPr>
                <a:t> cambiar este?  </a:t>
              </a:r>
              <a:endParaRPr lang="es-ES" sz="1650" dirty="0">
                <a:solidFill>
                  <a:schemeClr val="tx1">
                    <a:lumMod val="75000"/>
                    <a:lumOff val="25000"/>
                  </a:schemeClr>
                </a:solidFill>
                <a:latin typeface="Cookies" pitchFamily="2" charset="0"/>
              </a:endParaRPr>
            </a:p>
          </p:txBody>
        </p:sp>
      </p:grpSp>
      <p:sp>
        <p:nvSpPr>
          <p:cNvPr id="18" name="17 CuadroTexto"/>
          <p:cNvSpPr txBox="1"/>
          <p:nvPr/>
        </p:nvSpPr>
        <p:spPr>
          <a:xfrm>
            <a:off x="-24" y="-32"/>
            <a:ext cx="68580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1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okies" pitchFamily="2" charset="0"/>
              </a:rPr>
              <a:t>¿</a:t>
            </a:r>
            <a:r>
              <a:rPr lang="es-AR" sz="16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okies" pitchFamily="2" charset="0"/>
              </a:rPr>
              <a:t>Queécosas</a:t>
            </a:r>
            <a:r>
              <a:rPr lang="es-AR" sz="1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okies" pitchFamily="2" charset="0"/>
              </a:rPr>
              <a:t> del </a:t>
            </a:r>
            <a:r>
              <a:rPr lang="es-AR" sz="1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okies" pitchFamily="2" charset="0"/>
              </a:rPr>
              <a:t>ciclo pasado te </a:t>
            </a:r>
            <a:r>
              <a:rPr lang="es-AR" sz="16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okies" pitchFamily="2" charset="0"/>
              </a:rPr>
              <a:t>gustaria</a:t>
            </a:r>
            <a:r>
              <a:rPr lang="es-AR" sz="1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okies" pitchFamily="2" charset="0"/>
              </a:rPr>
              <a:t> cambiar este?  </a:t>
            </a:r>
            <a:endParaRPr lang="es-ES" sz="1650" dirty="0">
              <a:solidFill>
                <a:schemeClr val="tx1">
                  <a:lumMod val="75000"/>
                  <a:lumOff val="25000"/>
                </a:schemeClr>
              </a:solidFill>
              <a:latin typeface="Cooki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-24" y="-32"/>
            <a:ext cx="6858000" cy="9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4" descr="No hay texto alternativo automÃ¡tico disponible.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143668" y="3753415"/>
            <a:ext cx="642918" cy="544549"/>
          </a:xfrm>
          <a:prstGeom prst="rect">
            <a:avLst/>
          </a:prstGeom>
          <a:noFill/>
        </p:spPr>
      </p:pic>
      <p:sp>
        <p:nvSpPr>
          <p:cNvPr id="17" name="16 Rectángulo"/>
          <p:cNvSpPr/>
          <p:nvPr/>
        </p:nvSpPr>
        <p:spPr>
          <a:xfrm>
            <a:off x="1571612" y="1428728"/>
            <a:ext cx="3429024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Picture 4" descr="No hay texto alternativo automÃ¡tico disponible.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215082" y="8286776"/>
            <a:ext cx="642918" cy="544549"/>
          </a:xfrm>
          <a:prstGeom prst="rect">
            <a:avLst/>
          </a:prstGeom>
          <a:noFill/>
        </p:spPr>
      </p:pic>
      <p:sp>
        <p:nvSpPr>
          <p:cNvPr id="24" name="23 CuadroTexto"/>
          <p:cNvSpPr txBox="1"/>
          <p:nvPr/>
        </p:nvSpPr>
        <p:spPr>
          <a:xfrm>
            <a:off x="0" y="470273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okies" pitchFamily="2" charset="0"/>
              </a:rPr>
              <a:t>Como fue tu experiencia de arrancar el secundario?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Cookies" pitchFamily="2" charset="0"/>
            </a:endParaRPr>
          </a:p>
        </p:txBody>
      </p:sp>
      <p:pic>
        <p:nvPicPr>
          <p:cNvPr id="20482" name="Picture 2" descr="Resultado de imagen para youth protest pensando"/>
          <p:cNvPicPr>
            <a:picLocks noChangeAspect="1" noChangeArrowheads="1"/>
          </p:cNvPicPr>
          <p:nvPr/>
        </p:nvPicPr>
        <p:blipFill>
          <a:blip r:embed="rId3">
            <a:grayscl/>
            <a:lum bright="10000"/>
          </a:blip>
          <a:srcRect l="37000" t="8182" b="24999"/>
          <a:stretch>
            <a:fillRect/>
          </a:stretch>
        </p:blipFill>
        <p:spPr bwMode="auto">
          <a:xfrm>
            <a:off x="142852" y="629922"/>
            <a:ext cx="5857916" cy="3727764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500042" y="857224"/>
            <a:ext cx="4929222" cy="1643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2" descr="Resultado de imagen para youth protest pensando"/>
          <p:cNvPicPr>
            <a:picLocks noChangeAspect="1" noChangeArrowheads="1"/>
          </p:cNvPicPr>
          <p:nvPr/>
        </p:nvPicPr>
        <p:blipFill>
          <a:blip r:embed="rId3">
            <a:grayscl/>
            <a:lum contrast="-20000"/>
          </a:blip>
          <a:srcRect l="37000" t="8182" b="24999"/>
          <a:stretch>
            <a:fillRect/>
          </a:stretch>
        </p:blipFill>
        <p:spPr bwMode="auto">
          <a:xfrm>
            <a:off x="285728" y="5201954"/>
            <a:ext cx="5857916" cy="3727764"/>
          </a:xfrm>
          <a:prstGeom prst="rect">
            <a:avLst/>
          </a:prstGeom>
          <a:noFill/>
        </p:spPr>
      </p:pic>
      <p:sp>
        <p:nvSpPr>
          <p:cNvPr id="18" name="17 Rectángulo"/>
          <p:cNvSpPr/>
          <p:nvPr/>
        </p:nvSpPr>
        <p:spPr>
          <a:xfrm>
            <a:off x="571480" y="5429256"/>
            <a:ext cx="5000660" cy="1643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0" y="202140"/>
            <a:ext cx="67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okies" pitchFamily="2" charset="0"/>
              </a:rPr>
              <a:t>Como fue tu experiencia de arrancar el secundario?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Cooki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67" name="66 Grupo"/>
          <p:cNvGrpSpPr/>
          <p:nvPr/>
        </p:nvGrpSpPr>
        <p:grpSpPr>
          <a:xfrm>
            <a:off x="-1285909" y="-2214610"/>
            <a:ext cx="11144329" cy="7433504"/>
            <a:chOff x="-1285909" y="-2214610"/>
            <a:chExt cx="11144329" cy="743350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1285909" y="-2214610"/>
              <a:ext cx="11144329" cy="7433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4 CuadroTexto"/>
            <p:cNvSpPr txBox="1"/>
            <p:nvPr/>
          </p:nvSpPr>
          <p:spPr>
            <a:xfrm>
              <a:off x="285728" y="3214678"/>
              <a:ext cx="850112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50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STOP THE IMPERIALIST WARS </a:t>
              </a:r>
              <a:r>
                <a:rPr lang="en-US" sz="4400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AGAINST INNOCENT PEOPLE !!!</a:t>
              </a:r>
              <a:endParaRPr lang="es-ES" sz="4400" dirty="0">
                <a:solidFill>
                  <a:schemeClr val="bg1"/>
                </a:solidFill>
                <a:latin typeface="Kozuka Gothic Pro H" pitchFamily="34" charset="-128"/>
                <a:ea typeface="Kozuka Gothic Pro H" pitchFamily="34" charset="-128"/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285728" y="-1643106"/>
              <a:ext cx="8001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#SIRIA   #YEMEN   #PALESTINE  #ROHINGYA   #IRAK  #NIGERIA  #KASHMIR </a:t>
              </a:r>
              <a:endParaRPr lang="es-ES" dirty="0">
                <a:solidFill>
                  <a:schemeClr val="bg1"/>
                </a:solidFill>
                <a:latin typeface="Kozuka Gothic Pro H" pitchFamily="34" charset="-128"/>
                <a:ea typeface="Kozuka Gothic Pro H" pitchFamily="34" charset="-128"/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3143248" y="4643438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>
                  <a:solidFill>
                    <a:schemeClr val="bg1"/>
                  </a:solidFill>
                  <a:latin typeface="Kozuka Gothic Pro M" pitchFamily="34" charset="-128"/>
                  <a:ea typeface="Kozuka Gothic Pro M" pitchFamily="34" charset="-128"/>
                </a:rPr>
                <a:t>#</a:t>
              </a:r>
              <a:r>
                <a:rPr lang="es-AR" dirty="0" smtClean="0">
                  <a:solidFill>
                    <a:schemeClr val="bg1"/>
                  </a:solidFill>
                  <a:latin typeface="Kozuka Gothic Pro M" pitchFamily="34" charset="-128"/>
                  <a:ea typeface="Kozuka Gothic Pro M" pitchFamily="34" charset="-128"/>
                </a:rPr>
                <a:t>WHEREISHUMANITY</a:t>
              </a:r>
              <a:r>
                <a:rPr lang="es-AR" sz="1600" dirty="0" smtClean="0">
                  <a:solidFill>
                    <a:schemeClr val="bg1"/>
                  </a:solidFill>
                  <a:latin typeface="Kozuka Gothic Pro M" pitchFamily="34" charset="-128"/>
                  <a:ea typeface="Kozuka Gothic Pro M" pitchFamily="34" charset="-128"/>
                </a:rPr>
                <a:t>?</a:t>
              </a:r>
              <a:endParaRPr lang="es-ES" sz="160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</p:grpSp>
      <p:grpSp>
        <p:nvGrpSpPr>
          <p:cNvPr id="68" name="67 Grupo"/>
          <p:cNvGrpSpPr/>
          <p:nvPr/>
        </p:nvGrpSpPr>
        <p:grpSpPr>
          <a:xfrm>
            <a:off x="-1285908" y="5286380"/>
            <a:ext cx="11144328" cy="7433504"/>
            <a:chOff x="-1285908" y="5286380"/>
            <a:chExt cx="11144328" cy="7433504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1285908" y="5286380"/>
              <a:ext cx="11144328" cy="7433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8 CuadroTexto"/>
            <p:cNvSpPr txBox="1"/>
            <p:nvPr/>
          </p:nvSpPr>
          <p:spPr>
            <a:xfrm>
              <a:off x="428604" y="10715668"/>
              <a:ext cx="8001056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4000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BASTA DE GUERRA IMPERIALISTA</a:t>
              </a:r>
            </a:p>
            <a:p>
              <a:r>
                <a:rPr lang="es-AR" sz="4100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CONTRA PUEBLOS INOCENTES!!!</a:t>
              </a:r>
              <a:endParaRPr lang="es-ES" sz="4100" dirty="0">
                <a:solidFill>
                  <a:schemeClr val="bg1"/>
                </a:solidFill>
                <a:latin typeface="Kozuka Gothic Pro H" pitchFamily="34" charset="-128"/>
                <a:ea typeface="Kozuka Gothic Pro H" pitchFamily="34" charset="-128"/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28604" y="5786446"/>
              <a:ext cx="8001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#SIRIA  #YEMEN  #PALESTINA  #ROHINGYA  #IRAK #NIGERIA #KASHMIR </a:t>
              </a:r>
              <a:endParaRPr lang="es-ES" dirty="0">
                <a:solidFill>
                  <a:schemeClr val="bg1"/>
                </a:solidFill>
                <a:latin typeface="Kozuka Gothic Pro H" pitchFamily="34" charset="-128"/>
                <a:ea typeface="Kozuka Gothic Pro H" pitchFamily="34" charset="-128"/>
              </a:endParaRP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3071810" y="12144428"/>
              <a:ext cx="3786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bg1"/>
                  </a:solidFill>
                  <a:latin typeface="Kozuka Gothic Pro M" pitchFamily="34" charset="-128"/>
                  <a:ea typeface="Kozuka Gothic Pro M" pitchFamily="34" charset="-128"/>
                </a:rPr>
                <a:t>#</a:t>
              </a:r>
              <a:r>
                <a:rPr lang="es-AR" sz="2000" dirty="0" smtClean="0">
                  <a:solidFill>
                    <a:schemeClr val="bg1"/>
                  </a:solidFill>
                  <a:latin typeface="Kozuka Gothic Pro M" pitchFamily="34" charset="-128"/>
                  <a:ea typeface="Kozuka Gothic Pro M" pitchFamily="34" charset="-128"/>
                </a:rPr>
                <a:t>DONDEESTASHUMANIDAD</a:t>
              </a:r>
              <a:r>
                <a:rPr lang="es-AR" dirty="0" smtClean="0">
                  <a:solidFill>
                    <a:schemeClr val="bg1"/>
                  </a:solidFill>
                  <a:latin typeface="Kozuka Gothic Pro M" pitchFamily="34" charset="-128"/>
                  <a:ea typeface="Kozuka Gothic Pro M" pitchFamily="34" charset="-128"/>
                </a:rPr>
                <a:t>?</a:t>
              </a:r>
              <a:endParaRPr lang="es-ES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-12571332" y="-2214610"/>
            <a:ext cx="10875782" cy="7258058"/>
            <a:chOff x="-12571332" y="-2214610"/>
            <a:chExt cx="10875782" cy="7258058"/>
          </a:xfrm>
        </p:grpSpPr>
        <p:pic>
          <p:nvPicPr>
            <p:cNvPr id="2052" name="Picture 4" descr="C:\Users\El Arca Comunicación\Desktop\446BEBD900000578-4901884-The_heartbreaking_image_was_taken_near_the_south_eastern_Banglad-a-7_1505898461857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12571332" y="-2214610"/>
              <a:ext cx="10875782" cy="7258058"/>
            </a:xfrm>
            <a:prstGeom prst="rect">
              <a:avLst/>
            </a:prstGeom>
            <a:noFill/>
          </p:spPr>
        </p:pic>
        <p:sp>
          <p:nvSpPr>
            <p:cNvPr id="29" name="28 CuadroTexto"/>
            <p:cNvSpPr txBox="1"/>
            <p:nvPr/>
          </p:nvSpPr>
          <p:spPr>
            <a:xfrm>
              <a:off x="-11001476" y="3192652"/>
              <a:ext cx="8001056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00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STOP THE IMPERIALIST WARS </a:t>
              </a:r>
              <a:r>
                <a:rPr lang="en-US" sz="4000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AGAINST INNOCENT PEOPLE !!!</a:t>
              </a:r>
              <a:endParaRPr lang="es-ES" sz="4100" dirty="0">
                <a:solidFill>
                  <a:schemeClr val="bg1"/>
                </a:solidFill>
                <a:latin typeface="Kozuka Gothic Pro H" pitchFamily="34" charset="-128"/>
                <a:ea typeface="Kozuka Gothic Pro H" pitchFamily="34" charset="-128"/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-11287228" y="-1857420"/>
              <a:ext cx="8001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#SIRIA  #YEMEN  #PALESTINE  #ROHINGYA  #IRAK #NIGERIA #KASHMIR </a:t>
              </a:r>
              <a:endParaRPr lang="es-ES" dirty="0">
                <a:solidFill>
                  <a:schemeClr val="bg1"/>
                </a:solidFill>
                <a:latin typeface="Kozuka Gothic Pro H" pitchFamily="34" charset="-128"/>
                <a:ea typeface="Kozuka Gothic Pro H" pitchFamily="34" charset="-128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-8286832" y="4478537"/>
              <a:ext cx="2786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schemeClr val="bg1"/>
                  </a:solidFill>
                  <a:latin typeface="Kozuka Gothic Pro M" pitchFamily="34" charset="-128"/>
                  <a:ea typeface="Kozuka Gothic Pro M" pitchFamily="34" charset="-128"/>
                </a:rPr>
                <a:t>#WHEREISHUMANITY?</a:t>
              </a:r>
              <a:endParaRPr lang="es-ES" sz="200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</p:grpSp>
      <p:grpSp>
        <p:nvGrpSpPr>
          <p:cNvPr id="66" name="65 Grupo"/>
          <p:cNvGrpSpPr/>
          <p:nvPr/>
        </p:nvGrpSpPr>
        <p:grpSpPr>
          <a:xfrm>
            <a:off x="-12573112" y="5429256"/>
            <a:ext cx="10734686" cy="7163896"/>
            <a:chOff x="-12573112" y="5429256"/>
            <a:chExt cx="10734686" cy="7163896"/>
          </a:xfrm>
        </p:grpSpPr>
        <p:pic>
          <p:nvPicPr>
            <p:cNvPr id="28" name="Picture 4" descr="C:\Users\El Arca Comunicación\Desktop\446BEBD900000578-4901884-The_heartbreaking_image_was_taken_near_the_south_eastern_Banglad-a-7_1505898461857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12573112" y="5429256"/>
              <a:ext cx="10734686" cy="7163896"/>
            </a:xfrm>
            <a:prstGeom prst="rect">
              <a:avLst/>
            </a:prstGeom>
            <a:noFill/>
          </p:spPr>
        </p:pic>
        <p:sp>
          <p:nvSpPr>
            <p:cNvPr id="32" name="31 CuadroTexto"/>
            <p:cNvSpPr txBox="1"/>
            <p:nvPr/>
          </p:nvSpPr>
          <p:spPr>
            <a:xfrm>
              <a:off x="-11144352" y="10572792"/>
              <a:ext cx="8001056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4000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BASTA DE GUERRA IMPERIALISTA</a:t>
              </a:r>
            </a:p>
            <a:p>
              <a:r>
                <a:rPr lang="es-AR" sz="4100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CONTRA PUEBLOS INOCENTES!!!</a:t>
              </a:r>
              <a:endParaRPr lang="es-ES" sz="4100" dirty="0">
                <a:solidFill>
                  <a:schemeClr val="bg1"/>
                </a:solidFill>
                <a:latin typeface="Kozuka Gothic Pro H" pitchFamily="34" charset="-128"/>
                <a:ea typeface="Kozuka Gothic Pro H" pitchFamily="34" charset="-128"/>
              </a:endParaRP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-11215790" y="5640984"/>
              <a:ext cx="8001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#SIRIA  #YEMEN  #PALESTINA  #ROHINGYA  #IRAK #NIGERIA #KASHMIR </a:t>
              </a:r>
              <a:endParaRPr lang="es-ES" dirty="0">
                <a:solidFill>
                  <a:schemeClr val="bg1"/>
                </a:solidFill>
                <a:latin typeface="Kozuka Gothic Pro H" pitchFamily="34" charset="-128"/>
                <a:ea typeface="Kozuka Gothic Pro H" pitchFamily="34" charset="-128"/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-8715460" y="12001552"/>
              <a:ext cx="3786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schemeClr val="bg1"/>
                  </a:solidFill>
                  <a:latin typeface="Kozuka Gothic Pro M" pitchFamily="34" charset="-128"/>
                  <a:ea typeface="Kozuka Gothic Pro M" pitchFamily="34" charset="-128"/>
                </a:rPr>
                <a:t>#DONDEESTASHUMANIDAD?</a:t>
              </a:r>
              <a:endParaRPr lang="es-ES" sz="200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</p:grpSp>
      <p:grpSp>
        <p:nvGrpSpPr>
          <p:cNvPr id="71" name="70 Grupo"/>
          <p:cNvGrpSpPr/>
          <p:nvPr/>
        </p:nvGrpSpPr>
        <p:grpSpPr>
          <a:xfrm>
            <a:off x="10215609" y="-2214610"/>
            <a:ext cx="10215601" cy="7429552"/>
            <a:chOff x="10215609" y="-2214610"/>
            <a:chExt cx="10215601" cy="7429552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/>
            <a:srcRect l="31250"/>
            <a:stretch>
              <a:fillRect/>
            </a:stretch>
          </p:blipFill>
          <p:spPr bwMode="auto">
            <a:xfrm>
              <a:off x="10215609" y="-2214610"/>
              <a:ext cx="10215601" cy="7429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8" name="37 CuadroTexto"/>
            <p:cNvSpPr txBox="1"/>
            <p:nvPr/>
          </p:nvSpPr>
          <p:spPr>
            <a:xfrm>
              <a:off x="11287180" y="3214678"/>
              <a:ext cx="814393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50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STOP THE IMPERIALIST WARS </a:t>
              </a:r>
              <a:r>
                <a:rPr lang="en-US" sz="4400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AGAINST INNOCENT PEOPLE !!!</a:t>
              </a:r>
              <a:endParaRPr lang="es-ES" sz="4400" dirty="0">
                <a:solidFill>
                  <a:schemeClr val="bg1"/>
                </a:solidFill>
                <a:latin typeface="Kozuka Gothic Pro H" pitchFamily="34" charset="-128"/>
                <a:ea typeface="Kozuka Gothic Pro H" pitchFamily="34" charset="-128"/>
              </a:endParaRP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11358618" y="4643438"/>
              <a:ext cx="8001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bg1"/>
                  </a:solidFill>
                  <a:latin typeface="Kozuka Gothic Pro M" pitchFamily="34" charset="-128"/>
                  <a:ea typeface="Kozuka Gothic Pro M" pitchFamily="34" charset="-128"/>
                </a:rPr>
                <a:t>#SIRIA   #YEMEN   #PALESTINE    #ROHINGYA   #IRAK  #NIGERIA   #KASHMIR </a:t>
              </a:r>
              <a:endParaRPr lang="es-ES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17716600" y="-785850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bg1"/>
                  </a:solidFill>
                  <a:latin typeface="Kozuka Gothic Pro M" pitchFamily="34" charset="-128"/>
                  <a:ea typeface="Kozuka Gothic Pro M" pitchFamily="34" charset="-128"/>
                </a:rPr>
                <a:t>#WHEREISHUMANITY?</a:t>
              </a:r>
              <a:endParaRPr lang="es-ES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</p:grpSp>
      <p:grpSp>
        <p:nvGrpSpPr>
          <p:cNvPr id="70" name="69 Grupo"/>
          <p:cNvGrpSpPr/>
          <p:nvPr/>
        </p:nvGrpSpPr>
        <p:grpSpPr>
          <a:xfrm>
            <a:off x="10001296" y="5429224"/>
            <a:ext cx="10215601" cy="7429552"/>
            <a:chOff x="10001296" y="5429224"/>
            <a:chExt cx="10215601" cy="7429552"/>
          </a:xfrm>
        </p:grpSpPr>
        <p:pic>
          <p:nvPicPr>
            <p:cNvPr id="37" name="Picture 5"/>
            <p:cNvPicPr>
              <a:picLocks noChangeAspect="1" noChangeArrowheads="1"/>
            </p:cNvPicPr>
            <p:nvPr/>
          </p:nvPicPr>
          <p:blipFill>
            <a:blip r:embed="rId4"/>
            <a:srcRect l="31250"/>
            <a:stretch>
              <a:fillRect/>
            </a:stretch>
          </p:blipFill>
          <p:spPr bwMode="auto">
            <a:xfrm>
              <a:off x="10001296" y="5429224"/>
              <a:ext cx="10215601" cy="7429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" name="40 CuadroTexto"/>
            <p:cNvSpPr txBox="1"/>
            <p:nvPr/>
          </p:nvSpPr>
          <p:spPr>
            <a:xfrm>
              <a:off x="11144304" y="11019914"/>
              <a:ext cx="8001056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4000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BASTA DE GUERRA IMPERIALISTA</a:t>
              </a:r>
            </a:p>
            <a:p>
              <a:r>
                <a:rPr lang="es-AR" sz="4100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CONTRA PUEBLOS INOCENTES!!!</a:t>
              </a:r>
              <a:endParaRPr lang="es-ES" sz="4100" dirty="0">
                <a:solidFill>
                  <a:schemeClr val="bg1"/>
                </a:solidFill>
                <a:latin typeface="Kozuka Gothic Pro H" pitchFamily="34" charset="-128"/>
                <a:ea typeface="Kozuka Gothic Pro H" pitchFamily="34" charset="-128"/>
              </a:endParaRPr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11001428" y="5715008"/>
              <a:ext cx="8001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#SIRIA  #YEMEN  #PALESTINA  #ROHINGYA  #IRAK #NIGERIA </a:t>
              </a:r>
              <a:r>
                <a:rPr lang="es-A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H" pitchFamily="34" charset="-128"/>
                  <a:ea typeface="Kozuka Gothic Pro H" pitchFamily="34" charset="-128"/>
                </a:rPr>
                <a:t>#KASHMIR </a:t>
              </a:r>
              <a:endPara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H" pitchFamily="34" charset="-128"/>
                <a:ea typeface="Kozuka Gothic Pro H" pitchFamily="34" charset="-128"/>
              </a:endParaRP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13501758" y="12287304"/>
              <a:ext cx="3429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bg1"/>
                  </a:solidFill>
                  <a:latin typeface="Kozuka Gothic Pro M" pitchFamily="34" charset="-128"/>
                  <a:ea typeface="Kozuka Gothic Pro M" pitchFamily="34" charset="-128"/>
                </a:rPr>
                <a:t>#DONDEESTASHUMANIDAD?</a:t>
              </a:r>
              <a:endParaRPr lang="es-ES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</p:grpSp>
      <p:grpSp>
        <p:nvGrpSpPr>
          <p:cNvPr id="62" name="61 Grupo"/>
          <p:cNvGrpSpPr/>
          <p:nvPr/>
        </p:nvGrpSpPr>
        <p:grpSpPr>
          <a:xfrm>
            <a:off x="-12797297" y="-9644162"/>
            <a:ext cx="12797297" cy="7196163"/>
            <a:chOff x="-12797297" y="-9644162"/>
            <a:chExt cx="12797297" cy="7196163"/>
          </a:xfrm>
        </p:grpSpPr>
        <p:pic>
          <p:nvPicPr>
            <p:cNvPr id="2056" name="Picture 8" descr="Resultado de imagen para PALESTINIAN children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2797297" y="-9644162"/>
              <a:ext cx="12797297" cy="7196163"/>
            </a:xfrm>
            <a:prstGeom prst="rect">
              <a:avLst/>
            </a:prstGeom>
            <a:noFill/>
          </p:spPr>
        </p:pic>
        <p:sp>
          <p:nvSpPr>
            <p:cNvPr id="46" name="45 CuadroTexto"/>
            <p:cNvSpPr txBox="1"/>
            <p:nvPr/>
          </p:nvSpPr>
          <p:spPr>
            <a:xfrm>
              <a:off x="-10644286" y="-4643502"/>
              <a:ext cx="850112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50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STOP THE IMPERIALIST WARS </a:t>
              </a:r>
              <a:r>
                <a:rPr lang="en-US" sz="4400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AGAINST INNOCENT PEOPLE !!!</a:t>
              </a:r>
              <a:endParaRPr lang="es-ES" sz="4400" dirty="0">
                <a:solidFill>
                  <a:schemeClr val="bg1"/>
                </a:solidFill>
                <a:latin typeface="Kozuka Gothic Pro H" pitchFamily="34" charset="-128"/>
                <a:ea typeface="Kozuka Gothic Pro H" pitchFamily="34" charset="-128"/>
              </a:endParaRPr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-7929642" y="-3143304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schemeClr val="bg1"/>
                  </a:solidFill>
                  <a:latin typeface="Kozuka Gothic Pro M" pitchFamily="34" charset="-128"/>
                  <a:ea typeface="Kozuka Gothic Pro M" pitchFamily="34" charset="-128"/>
                </a:rPr>
                <a:t>#WHEREISHUMANITY?</a:t>
              </a:r>
              <a:endParaRPr lang="es-ES" sz="200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-10358534" y="-9286972"/>
              <a:ext cx="8001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#SIRIA   #YEMEN   #PALESTINE  #ROHINGYA   #IRAK  #NIGERIA  #KASHMIR </a:t>
              </a:r>
              <a:endParaRPr lang="es-ES" dirty="0">
                <a:solidFill>
                  <a:schemeClr val="bg1"/>
                </a:solidFill>
                <a:latin typeface="Kozuka Gothic Pro H" pitchFamily="34" charset="-128"/>
                <a:ea typeface="Kozuka Gothic Pro H" pitchFamily="34" charset="-128"/>
              </a:endParaRPr>
            </a:p>
          </p:txBody>
        </p:sp>
      </p:grpSp>
      <p:grpSp>
        <p:nvGrpSpPr>
          <p:cNvPr id="63" name="62 Grupo"/>
          <p:cNvGrpSpPr/>
          <p:nvPr/>
        </p:nvGrpSpPr>
        <p:grpSpPr>
          <a:xfrm>
            <a:off x="0" y="-9715600"/>
            <a:ext cx="12797297" cy="7196163"/>
            <a:chOff x="0" y="-9715600"/>
            <a:chExt cx="12797297" cy="7196163"/>
          </a:xfrm>
        </p:grpSpPr>
        <p:pic>
          <p:nvPicPr>
            <p:cNvPr id="49" name="Picture 8" descr="Resultado de imagen para PALESTINIAN children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-9715600"/>
              <a:ext cx="12797297" cy="7196163"/>
            </a:xfrm>
            <a:prstGeom prst="rect">
              <a:avLst/>
            </a:prstGeom>
            <a:noFill/>
          </p:spPr>
        </p:pic>
        <p:sp>
          <p:nvSpPr>
            <p:cNvPr id="50" name="49 CuadroTexto"/>
            <p:cNvSpPr txBox="1"/>
            <p:nvPr/>
          </p:nvSpPr>
          <p:spPr>
            <a:xfrm>
              <a:off x="2428868" y="-4429188"/>
              <a:ext cx="8001056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4000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BASTA DE GUERRA IMPERIALISTA</a:t>
              </a:r>
            </a:p>
            <a:p>
              <a:r>
                <a:rPr lang="es-AR" sz="4100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CONTRA PUEBLOS INOCENTES!!!</a:t>
              </a:r>
              <a:endParaRPr lang="es-ES" sz="4100" dirty="0">
                <a:solidFill>
                  <a:schemeClr val="bg1"/>
                </a:solidFill>
                <a:latin typeface="Kozuka Gothic Pro H" pitchFamily="34" charset="-128"/>
                <a:ea typeface="Kozuka Gothic Pro H" pitchFamily="34" charset="-128"/>
              </a:endParaRPr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2428868" y="-9358410"/>
              <a:ext cx="8001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#SIRIA  #YEMEN  #PALESTINA  #ROHINGYA  #IRAK #NIGERIA #KASHMIR </a:t>
              </a:r>
              <a:endParaRPr lang="es-ES" dirty="0">
                <a:solidFill>
                  <a:schemeClr val="bg1"/>
                </a:solidFill>
                <a:latin typeface="Kozuka Gothic Pro H" pitchFamily="34" charset="-128"/>
                <a:ea typeface="Kozuka Gothic Pro H" pitchFamily="34" charset="-128"/>
              </a:endParaRPr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4643446" y="-3000428"/>
              <a:ext cx="357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schemeClr val="bg1"/>
                  </a:solidFill>
                  <a:latin typeface="Kozuka Gothic Pro M" pitchFamily="34" charset="-128"/>
                  <a:ea typeface="Kozuka Gothic Pro M" pitchFamily="34" charset="-128"/>
                </a:rPr>
                <a:t>#DONDEESTASHUMANIDAD?</a:t>
              </a:r>
              <a:endParaRPr lang="es-ES" sz="200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</p:grpSp>
      <p:grpSp>
        <p:nvGrpSpPr>
          <p:cNvPr id="69" name="68 Grupo"/>
          <p:cNvGrpSpPr/>
          <p:nvPr/>
        </p:nvGrpSpPr>
        <p:grpSpPr>
          <a:xfrm>
            <a:off x="8572536" y="13215998"/>
            <a:ext cx="14543214" cy="7215238"/>
            <a:chOff x="10001296" y="-2286048"/>
            <a:chExt cx="14543214" cy="7215238"/>
          </a:xfrm>
        </p:grpSpPr>
        <p:pic>
          <p:nvPicPr>
            <p:cNvPr id="54" name="Picture 9" descr="C:\Users\El Arca Comunicación\Desktop\two-million-children-out-of-school-in-war-torn-yemen-unicef25241_L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001296" y="-2286048"/>
              <a:ext cx="14543214" cy="7215238"/>
            </a:xfrm>
            <a:prstGeom prst="rect">
              <a:avLst/>
            </a:prstGeom>
            <a:noFill/>
          </p:spPr>
        </p:pic>
        <p:sp>
          <p:nvSpPr>
            <p:cNvPr id="58" name="57 CuadroTexto"/>
            <p:cNvSpPr txBox="1"/>
            <p:nvPr/>
          </p:nvSpPr>
          <p:spPr>
            <a:xfrm>
              <a:off x="16144964" y="3000364"/>
              <a:ext cx="8001056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4000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BASTA DE GUERRA IMPERIALISTA</a:t>
              </a:r>
            </a:p>
            <a:p>
              <a:r>
                <a:rPr lang="es-AR" sz="4100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CONTRA PUEBLOS INOCENTES!!!</a:t>
              </a:r>
              <a:endParaRPr lang="es-ES" sz="4100" dirty="0">
                <a:solidFill>
                  <a:schemeClr val="bg1"/>
                </a:solidFill>
                <a:latin typeface="Kozuka Gothic Pro H" pitchFamily="34" charset="-128"/>
                <a:ea typeface="Kozuka Gothic Pro H" pitchFamily="34" charset="-128"/>
              </a:endParaRPr>
            </a:p>
          </p:txBody>
        </p:sp>
        <p:sp>
          <p:nvSpPr>
            <p:cNvPr id="59" name="58 CuadroTexto"/>
            <p:cNvSpPr txBox="1"/>
            <p:nvPr/>
          </p:nvSpPr>
          <p:spPr>
            <a:xfrm>
              <a:off x="10001296" y="-1828902"/>
              <a:ext cx="8715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latin typeface="Kozuka Gothic Pro H" pitchFamily="34" charset="-128"/>
                  <a:ea typeface="Kozuka Gothic Pro H" pitchFamily="34" charset="-128"/>
                </a:rPr>
                <a:t>#SIRIA  #YEMEN  #PALESTINA  #</a:t>
              </a:r>
              <a:r>
                <a:rPr lang="es-AR" sz="2000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ROHINGYA  #IRAK </a:t>
              </a:r>
              <a:r>
                <a:rPr lang="es-AR" sz="2000" dirty="0" smtClean="0">
                  <a:latin typeface="Kozuka Gothic Pro H" pitchFamily="34" charset="-128"/>
                  <a:ea typeface="Kozuka Gothic Pro H" pitchFamily="34" charset="-128"/>
                </a:rPr>
                <a:t>#NIGERIA #KASHMIR </a:t>
              </a:r>
              <a:endParaRPr lang="es-ES" sz="2000" dirty="0">
                <a:latin typeface="Kozuka Gothic Pro H" pitchFamily="34" charset="-128"/>
                <a:ea typeface="Kozuka Gothic Pro H" pitchFamily="34" charset="-128"/>
              </a:endParaRPr>
            </a:p>
          </p:txBody>
        </p:sp>
        <p:sp>
          <p:nvSpPr>
            <p:cNvPr id="60" name="59 CuadroTexto"/>
            <p:cNvSpPr txBox="1"/>
            <p:nvPr/>
          </p:nvSpPr>
          <p:spPr>
            <a:xfrm>
              <a:off x="19431112" y="4286248"/>
              <a:ext cx="357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schemeClr val="bg1"/>
                  </a:solidFill>
                  <a:latin typeface="Kozuka Gothic Pro M" pitchFamily="34" charset="-128"/>
                  <a:ea typeface="Kozuka Gothic Pro M" pitchFamily="34" charset="-128"/>
                </a:rPr>
                <a:t>#DONDEESTASHUMANIDAD?</a:t>
              </a:r>
              <a:endParaRPr lang="es-ES" sz="200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</p:grpSp>
      <p:grpSp>
        <p:nvGrpSpPr>
          <p:cNvPr id="64" name="63 Grupo"/>
          <p:cNvGrpSpPr/>
          <p:nvPr/>
        </p:nvGrpSpPr>
        <p:grpSpPr>
          <a:xfrm>
            <a:off x="13001692" y="-9644162"/>
            <a:ext cx="14543214" cy="7215238"/>
            <a:chOff x="13001692" y="-9644162"/>
            <a:chExt cx="14543214" cy="7215238"/>
          </a:xfrm>
        </p:grpSpPr>
        <p:pic>
          <p:nvPicPr>
            <p:cNvPr id="2057" name="Picture 9" descr="C:\Users\El Arca Comunicación\Desktop\two-million-children-out-of-school-in-war-torn-yemen-unicef25241_L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3001692" y="-9644162"/>
              <a:ext cx="14543214" cy="7215238"/>
            </a:xfrm>
            <a:prstGeom prst="rect">
              <a:avLst/>
            </a:prstGeom>
            <a:noFill/>
          </p:spPr>
        </p:pic>
        <p:sp>
          <p:nvSpPr>
            <p:cNvPr id="55" name="54 CuadroTexto"/>
            <p:cNvSpPr txBox="1"/>
            <p:nvPr/>
          </p:nvSpPr>
          <p:spPr>
            <a:xfrm>
              <a:off x="18502418" y="-4643502"/>
              <a:ext cx="850112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50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STOP THE IMPERIALIST WARS </a:t>
              </a:r>
              <a:r>
                <a:rPr lang="en-US" sz="4400" dirty="0" smtClean="0">
                  <a:solidFill>
                    <a:schemeClr val="bg1"/>
                  </a:solidFill>
                  <a:latin typeface="Kozuka Gothic Pro H" pitchFamily="34" charset="-128"/>
                  <a:ea typeface="Kozuka Gothic Pro H" pitchFamily="34" charset="-128"/>
                </a:rPr>
                <a:t>AGAINST INNOCENT PEOPLE !!!</a:t>
              </a:r>
              <a:endParaRPr lang="es-ES" sz="4400" dirty="0">
                <a:solidFill>
                  <a:schemeClr val="bg1"/>
                </a:solidFill>
                <a:latin typeface="Kozuka Gothic Pro H" pitchFamily="34" charset="-128"/>
                <a:ea typeface="Kozuka Gothic Pro H" pitchFamily="34" charset="-128"/>
              </a:endParaRPr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23145888" y="-3071866"/>
              <a:ext cx="3714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schemeClr val="bg1"/>
                  </a:solidFill>
                  <a:latin typeface="Kozuka Gothic Pro M" pitchFamily="34" charset="-128"/>
                  <a:ea typeface="Kozuka Gothic Pro M" pitchFamily="34" charset="-128"/>
                </a:rPr>
                <a:t>#WHEREISHUMANITY?</a:t>
              </a:r>
              <a:endParaRPr lang="es-ES" sz="200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61" name="60 CuadroTexto"/>
            <p:cNvSpPr txBox="1"/>
            <p:nvPr/>
          </p:nvSpPr>
          <p:spPr>
            <a:xfrm>
              <a:off x="13073130" y="-9482650"/>
              <a:ext cx="90011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>
                  <a:latin typeface="Kozuka Gothic Pro H" pitchFamily="34" charset="-128"/>
                  <a:ea typeface="Kozuka Gothic Pro H" pitchFamily="34" charset="-128"/>
                </a:rPr>
                <a:t>#SIRIA  #YEMEN  #PALESTINE  #ROHINGYA  #IRAK   #NIGERIA #KASHMIR </a:t>
              </a:r>
              <a:endParaRPr lang="es-ES" sz="1600" dirty="0">
                <a:latin typeface="Kozuka Gothic Pro H" pitchFamily="34" charset="-128"/>
                <a:ea typeface="Kozuka Gothic Pro H" pitchFamily="34" charset="-128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339</Words>
  <Application>Microsoft Office PowerPoint</Application>
  <PresentationFormat>Presentación en pantalla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 de Windows</dc:creator>
  <cp:lastModifiedBy>Usuario de Windows</cp:lastModifiedBy>
  <cp:revision>53</cp:revision>
  <dcterms:created xsi:type="dcterms:W3CDTF">2015-10-28T17:24:16Z</dcterms:created>
  <dcterms:modified xsi:type="dcterms:W3CDTF">2018-04-17T18:57:19Z</dcterms:modified>
</cp:coreProperties>
</file>