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6" r:id="rId3"/>
    <p:sldId id="275" r:id="rId4"/>
    <p:sldId id="277" r:id="rId5"/>
    <p:sldId id="281" r:id="rId6"/>
    <p:sldId id="278" r:id="rId7"/>
    <p:sldId id="279" r:id="rId8"/>
  </p:sldIdLst>
  <p:sldSz cx="9144000" cy="6858000" type="screen4x3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5DCD9-6728-402B-983F-F087810BEE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5370EB88-B1FC-4C3C-A6CA-0E3BB50B8B5A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Objetivo</a:t>
          </a:r>
          <a:endParaRPr lang="es-AR" b="1" dirty="0"/>
        </a:p>
      </dgm:t>
    </dgm:pt>
    <dgm:pt modelId="{81D3D40F-8A9D-46BE-995B-B2EB310AE93D}" type="parTrans" cxnId="{EDBF7703-2406-4C40-894C-0E37E13FB7C5}">
      <dgm:prSet/>
      <dgm:spPr/>
      <dgm:t>
        <a:bodyPr/>
        <a:lstStyle/>
        <a:p>
          <a:endParaRPr lang="es-AR"/>
        </a:p>
      </dgm:t>
    </dgm:pt>
    <dgm:pt modelId="{9AA47E45-584C-4CB7-B3B1-FB95AE56738B}" type="sibTrans" cxnId="{EDBF7703-2406-4C40-894C-0E37E13FB7C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s-AR"/>
        </a:p>
      </dgm:t>
    </dgm:pt>
    <dgm:pt modelId="{D20C5CD7-52B3-4AF1-88CF-1B182FEEBA04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Misión</a:t>
          </a:r>
          <a:endParaRPr lang="es-AR" b="1" dirty="0"/>
        </a:p>
      </dgm:t>
    </dgm:pt>
    <dgm:pt modelId="{2FFD4821-CCF2-4065-8017-4B9B6860DBB3}" type="parTrans" cxnId="{32C00467-B96B-4ADD-A0C0-4CC82B529DF8}">
      <dgm:prSet/>
      <dgm:spPr/>
      <dgm:t>
        <a:bodyPr/>
        <a:lstStyle/>
        <a:p>
          <a:endParaRPr lang="es-AR"/>
        </a:p>
      </dgm:t>
    </dgm:pt>
    <dgm:pt modelId="{9F709571-ACAC-4BC0-A2E3-3B84EB239160}" type="sibTrans" cxnId="{32C00467-B96B-4ADD-A0C0-4CC82B529DF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s-AR"/>
        </a:p>
      </dgm:t>
    </dgm:pt>
    <dgm:pt modelId="{EF5B02FA-2E25-4205-B8AF-E07B1EB79EEE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Visión</a:t>
          </a:r>
          <a:endParaRPr lang="es-AR" b="1" dirty="0"/>
        </a:p>
      </dgm:t>
    </dgm:pt>
    <dgm:pt modelId="{E82F78CD-5668-49F8-B8FD-D4AC305E507B}" type="parTrans" cxnId="{7ADE2811-12F0-4ED4-85CA-F3D81D14451B}">
      <dgm:prSet/>
      <dgm:spPr/>
      <dgm:t>
        <a:bodyPr/>
        <a:lstStyle/>
        <a:p>
          <a:endParaRPr lang="es-AR"/>
        </a:p>
      </dgm:t>
    </dgm:pt>
    <dgm:pt modelId="{F4C1D4A7-8655-4BAC-BE45-15EFDB2E0AC0}" type="sibTrans" cxnId="{7ADE2811-12F0-4ED4-85CA-F3D81D14451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s-AR"/>
        </a:p>
      </dgm:t>
    </dgm:pt>
    <dgm:pt modelId="{F37F0675-E365-40BF-90C3-DD352C181792}" type="pres">
      <dgm:prSet presAssocID="{0B25DCD9-6728-402B-983F-F087810BEE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A4F271F-FD19-4C9F-BBCB-579374AA31EF}" type="pres">
      <dgm:prSet presAssocID="{5370EB88-B1FC-4C3C-A6CA-0E3BB50B8B5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DB2B27-0750-4D2B-BC07-C0BCF4AAA156}" type="pres">
      <dgm:prSet presAssocID="{5370EB88-B1FC-4C3C-A6CA-0E3BB50B8B5A}" presName="gear1srcNode" presStyleLbl="node1" presStyleIdx="0" presStyleCnt="3"/>
      <dgm:spPr/>
      <dgm:t>
        <a:bodyPr/>
        <a:lstStyle/>
        <a:p>
          <a:endParaRPr lang="es-AR"/>
        </a:p>
      </dgm:t>
    </dgm:pt>
    <dgm:pt modelId="{FF1299FA-EE78-4474-AF88-A0D3A50E299F}" type="pres">
      <dgm:prSet presAssocID="{5370EB88-B1FC-4C3C-A6CA-0E3BB50B8B5A}" presName="gear1dstNode" presStyleLbl="node1" presStyleIdx="0" presStyleCnt="3"/>
      <dgm:spPr/>
      <dgm:t>
        <a:bodyPr/>
        <a:lstStyle/>
        <a:p>
          <a:endParaRPr lang="es-AR"/>
        </a:p>
      </dgm:t>
    </dgm:pt>
    <dgm:pt modelId="{3F12B78F-7484-492F-846C-757EEA9663DC}" type="pres">
      <dgm:prSet presAssocID="{D20C5CD7-52B3-4AF1-88CF-1B182FEEBA0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24695-8DB2-42E5-9FF3-0439822B6960}" type="pres">
      <dgm:prSet presAssocID="{D20C5CD7-52B3-4AF1-88CF-1B182FEEBA04}" presName="gear2srcNode" presStyleLbl="node1" presStyleIdx="1" presStyleCnt="3"/>
      <dgm:spPr/>
      <dgm:t>
        <a:bodyPr/>
        <a:lstStyle/>
        <a:p>
          <a:endParaRPr lang="es-AR"/>
        </a:p>
      </dgm:t>
    </dgm:pt>
    <dgm:pt modelId="{AE0A6753-3146-48BF-8341-A8F2CFC822F0}" type="pres">
      <dgm:prSet presAssocID="{D20C5CD7-52B3-4AF1-88CF-1B182FEEBA04}" presName="gear2dstNode" presStyleLbl="node1" presStyleIdx="1" presStyleCnt="3"/>
      <dgm:spPr/>
      <dgm:t>
        <a:bodyPr/>
        <a:lstStyle/>
        <a:p>
          <a:endParaRPr lang="es-AR"/>
        </a:p>
      </dgm:t>
    </dgm:pt>
    <dgm:pt modelId="{25E633C8-7A2C-4C5B-B504-B1E6144538D6}" type="pres">
      <dgm:prSet presAssocID="{EF5B02FA-2E25-4205-B8AF-E07B1EB79EEE}" presName="gear3" presStyleLbl="node1" presStyleIdx="2" presStyleCnt="3"/>
      <dgm:spPr/>
      <dgm:t>
        <a:bodyPr/>
        <a:lstStyle/>
        <a:p>
          <a:endParaRPr lang="es-AR"/>
        </a:p>
      </dgm:t>
    </dgm:pt>
    <dgm:pt modelId="{59BD2409-2026-406F-A107-E6360CF15487}" type="pres">
      <dgm:prSet presAssocID="{EF5B02FA-2E25-4205-B8AF-E07B1EB79EE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897C38-6B9C-43DE-B3F9-5977F826D1C6}" type="pres">
      <dgm:prSet presAssocID="{EF5B02FA-2E25-4205-B8AF-E07B1EB79EEE}" presName="gear3srcNode" presStyleLbl="node1" presStyleIdx="2" presStyleCnt="3"/>
      <dgm:spPr/>
      <dgm:t>
        <a:bodyPr/>
        <a:lstStyle/>
        <a:p>
          <a:endParaRPr lang="es-AR"/>
        </a:p>
      </dgm:t>
    </dgm:pt>
    <dgm:pt modelId="{6D9E05D0-036C-45CE-8DAA-78F7EEBE306C}" type="pres">
      <dgm:prSet presAssocID="{EF5B02FA-2E25-4205-B8AF-E07B1EB79EEE}" presName="gear3dstNode" presStyleLbl="node1" presStyleIdx="2" presStyleCnt="3"/>
      <dgm:spPr/>
      <dgm:t>
        <a:bodyPr/>
        <a:lstStyle/>
        <a:p>
          <a:endParaRPr lang="es-AR"/>
        </a:p>
      </dgm:t>
    </dgm:pt>
    <dgm:pt modelId="{7568A393-EAB5-4CBC-843A-DB3A95BF4809}" type="pres">
      <dgm:prSet presAssocID="{9AA47E45-584C-4CB7-B3B1-FB95AE56738B}" presName="connector1" presStyleLbl="sibTrans2D1" presStyleIdx="0" presStyleCnt="3"/>
      <dgm:spPr/>
      <dgm:t>
        <a:bodyPr/>
        <a:lstStyle/>
        <a:p>
          <a:endParaRPr lang="es-AR"/>
        </a:p>
      </dgm:t>
    </dgm:pt>
    <dgm:pt modelId="{23C1CC06-2999-459B-BC46-3F7E65CD0076}" type="pres">
      <dgm:prSet presAssocID="{9F709571-ACAC-4BC0-A2E3-3B84EB239160}" presName="connector2" presStyleLbl="sibTrans2D1" presStyleIdx="1" presStyleCnt="3"/>
      <dgm:spPr/>
      <dgm:t>
        <a:bodyPr/>
        <a:lstStyle/>
        <a:p>
          <a:endParaRPr lang="es-AR"/>
        </a:p>
      </dgm:t>
    </dgm:pt>
    <dgm:pt modelId="{E6485A99-0CCB-4963-858D-6E7FA3881EA0}" type="pres">
      <dgm:prSet presAssocID="{F4C1D4A7-8655-4BAC-BE45-15EFDB2E0AC0}" presName="connector3" presStyleLbl="sibTrans2D1" presStyleIdx="2" presStyleCnt="3"/>
      <dgm:spPr/>
      <dgm:t>
        <a:bodyPr/>
        <a:lstStyle/>
        <a:p>
          <a:endParaRPr lang="es-AR"/>
        </a:p>
      </dgm:t>
    </dgm:pt>
  </dgm:ptLst>
  <dgm:cxnLst>
    <dgm:cxn modelId="{090128EC-4AD9-4ED5-B786-1EB5D0BA935D}" type="presOf" srcId="{EF5B02FA-2E25-4205-B8AF-E07B1EB79EEE}" destId="{0C897C38-6B9C-43DE-B3F9-5977F826D1C6}" srcOrd="2" destOrd="0" presId="urn:microsoft.com/office/officeart/2005/8/layout/gear1"/>
    <dgm:cxn modelId="{B9CDF2A2-E6CF-4B20-B563-E3E610B00861}" type="presOf" srcId="{5370EB88-B1FC-4C3C-A6CA-0E3BB50B8B5A}" destId="{FF1299FA-EE78-4474-AF88-A0D3A50E299F}" srcOrd="2" destOrd="0" presId="urn:microsoft.com/office/officeart/2005/8/layout/gear1"/>
    <dgm:cxn modelId="{2505D91E-66A0-4C08-8A5A-2F489C8166B1}" type="presOf" srcId="{D20C5CD7-52B3-4AF1-88CF-1B182FEEBA04}" destId="{AE0A6753-3146-48BF-8341-A8F2CFC822F0}" srcOrd="2" destOrd="0" presId="urn:microsoft.com/office/officeart/2005/8/layout/gear1"/>
    <dgm:cxn modelId="{EC897955-3C3D-450B-9BC0-549C4BC7BC79}" type="presOf" srcId="{EF5B02FA-2E25-4205-B8AF-E07B1EB79EEE}" destId="{25E633C8-7A2C-4C5B-B504-B1E6144538D6}" srcOrd="0" destOrd="0" presId="urn:microsoft.com/office/officeart/2005/8/layout/gear1"/>
    <dgm:cxn modelId="{EDBF7703-2406-4C40-894C-0E37E13FB7C5}" srcId="{0B25DCD9-6728-402B-983F-F087810BEEB6}" destId="{5370EB88-B1FC-4C3C-A6CA-0E3BB50B8B5A}" srcOrd="0" destOrd="0" parTransId="{81D3D40F-8A9D-46BE-995B-B2EB310AE93D}" sibTransId="{9AA47E45-584C-4CB7-B3B1-FB95AE56738B}"/>
    <dgm:cxn modelId="{EED4CE3E-E110-4589-8E72-ACD4943F4A70}" type="presOf" srcId="{0B25DCD9-6728-402B-983F-F087810BEEB6}" destId="{F37F0675-E365-40BF-90C3-DD352C181792}" srcOrd="0" destOrd="0" presId="urn:microsoft.com/office/officeart/2005/8/layout/gear1"/>
    <dgm:cxn modelId="{BC035A8B-A408-4647-B7A9-A2833BB7B666}" type="presOf" srcId="{9F709571-ACAC-4BC0-A2E3-3B84EB239160}" destId="{23C1CC06-2999-459B-BC46-3F7E65CD0076}" srcOrd="0" destOrd="0" presId="urn:microsoft.com/office/officeart/2005/8/layout/gear1"/>
    <dgm:cxn modelId="{2D715D9B-4008-4C01-90F3-24B073BEE51D}" type="presOf" srcId="{9AA47E45-584C-4CB7-B3B1-FB95AE56738B}" destId="{7568A393-EAB5-4CBC-843A-DB3A95BF4809}" srcOrd="0" destOrd="0" presId="urn:microsoft.com/office/officeart/2005/8/layout/gear1"/>
    <dgm:cxn modelId="{7ADE2811-12F0-4ED4-85CA-F3D81D14451B}" srcId="{0B25DCD9-6728-402B-983F-F087810BEEB6}" destId="{EF5B02FA-2E25-4205-B8AF-E07B1EB79EEE}" srcOrd="2" destOrd="0" parTransId="{E82F78CD-5668-49F8-B8FD-D4AC305E507B}" sibTransId="{F4C1D4A7-8655-4BAC-BE45-15EFDB2E0AC0}"/>
    <dgm:cxn modelId="{0D83E8F0-9529-4B1A-B58A-05EC61FB22A2}" type="presOf" srcId="{D20C5CD7-52B3-4AF1-88CF-1B182FEEBA04}" destId="{3F12B78F-7484-492F-846C-757EEA9663DC}" srcOrd="0" destOrd="0" presId="urn:microsoft.com/office/officeart/2005/8/layout/gear1"/>
    <dgm:cxn modelId="{5A63F5F0-667C-4CFF-A926-9EBB13D606C7}" type="presOf" srcId="{D20C5CD7-52B3-4AF1-88CF-1B182FEEBA04}" destId="{68524695-8DB2-42E5-9FF3-0439822B6960}" srcOrd="1" destOrd="0" presId="urn:microsoft.com/office/officeart/2005/8/layout/gear1"/>
    <dgm:cxn modelId="{5FDB353F-E819-4043-9787-5B3B976BD114}" type="presOf" srcId="{F4C1D4A7-8655-4BAC-BE45-15EFDB2E0AC0}" destId="{E6485A99-0CCB-4963-858D-6E7FA3881EA0}" srcOrd="0" destOrd="0" presId="urn:microsoft.com/office/officeart/2005/8/layout/gear1"/>
    <dgm:cxn modelId="{32C00467-B96B-4ADD-A0C0-4CC82B529DF8}" srcId="{0B25DCD9-6728-402B-983F-F087810BEEB6}" destId="{D20C5CD7-52B3-4AF1-88CF-1B182FEEBA04}" srcOrd="1" destOrd="0" parTransId="{2FFD4821-CCF2-4065-8017-4B9B6860DBB3}" sibTransId="{9F709571-ACAC-4BC0-A2E3-3B84EB239160}"/>
    <dgm:cxn modelId="{BA58AA05-910B-475D-941E-5A395F9CAE82}" type="presOf" srcId="{5370EB88-B1FC-4C3C-A6CA-0E3BB50B8B5A}" destId="{1A4F271F-FD19-4C9F-BBCB-579374AA31EF}" srcOrd="0" destOrd="0" presId="urn:microsoft.com/office/officeart/2005/8/layout/gear1"/>
    <dgm:cxn modelId="{4D2AC2E2-E35E-4188-B149-E52A9EE13ED2}" type="presOf" srcId="{EF5B02FA-2E25-4205-B8AF-E07B1EB79EEE}" destId="{6D9E05D0-036C-45CE-8DAA-78F7EEBE306C}" srcOrd="3" destOrd="0" presId="urn:microsoft.com/office/officeart/2005/8/layout/gear1"/>
    <dgm:cxn modelId="{189B14D0-88B2-4BAC-9577-C0BDC63FEC57}" type="presOf" srcId="{5370EB88-B1FC-4C3C-A6CA-0E3BB50B8B5A}" destId="{7EDB2B27-0750-4D2B-BC07-C0BCF4AAA156}" srcOrd="1" destOrd="0" presId="urn:microsoft.com/office/officeart/2005/8/layout/gear1"/>
    <dgm:cxn modelId="{B27CA22F-DCA7-4A74-91F6-E7CC2BECAC26}" type="presOf" srcId="{EF5B02FA-2E25-4205-B8AF-E07B1EB79EEE}" destId="{59BD2409-2026-406F-A107-E6360CF15487}" srcOrd="1" destOrd="0" presId="urn:microsoft.com/office/officeart/2005/8/layout/gear1"/>
    <dgm:cxn modelId="{187294F0-34D5-4826-9596-E4D4B3EC3103}" type="presParOf" srcId="{F37F0675-E365-40BF-90C3-DD352C181792}" destId="{1A4F271F-FD19-4C9F-BBCB-579374AA31EF}" srcOrd="0" destOrd="0" presId="urn:microsoft.com/office/officeart/2005/8/layout/gear1"/>
    <dgm:cxn modelId="{7AB0DC38-3C61-4194-8A6E-2657CA5F2218}" type="presParOf" srcId="{F37F0675-E365-40BF-90C3-DD352C181792}" destId="{7EDB2B27-0750-4D2B-BC07-C0BCF4AAA156}" srcOrd="1" destOrd="0" presId="urn:microsoft.com/office/officeart/2005/8/layout/gear1"/>
    <dgm:cxn modelId="{8DD3AE66-2D58-40A6-9DEA-40F02A357EA1}" type="presParOf" srcId="{F37F0675-E365-40BF-90C3-DD352C181792}" destId="{FF1299FA-EE78-4474-AF88-A0D3A50E299F}" srcOrd="2" destOrd="0" presId="urn:microsoft.com/office/officeart/2005/8/layout/gear1"/>
    <dgm:cxn modelId="{BFC8AD86-21B7-40D4-A375-DF34E1A02819}" type="presParOf" srcId="{F37F0675-E365-40BF-90C3-DD352C181792}" destId="{3F12B78F-7484-492F-846C-757EEA9663DC}" srcOrd="3" destOrd="0" presId="urn:microsoft.com/office/officeart/2005/8/layout/gear1"/>
    <dgm:cxn modelId="{4776EDF2-7236-4957-9597-68263074565C}" type="presParOf" srcId="{F37F0675-E365-40BF-90C3-DD352C181792}" destId="{68524695-8DB2-42E5-9FF3-0439822B6960}" srcOrd="4" destOrd="0" presId="urn:microsoft.com/office/officeart/2005/8/layout/gear1"/>
    <dgm:cxn modelId="{C204FAA4-E4AF-404E-AA42-C9C2D65AA7FD}" type="presParOf" srcId="{F37F0675-E365-40BF-90C3-DD352C181792}" destId="{AE0A6753-3146-48BF-8341-A8F2CFC822F0}" srcOrd="5" destOrd="0" presId="urn:microsoft.com/office/officeart/2005/8/layout/gear1"/>
    <dgm:cxn modelId="{7A123AB0-3465-4AFB-8339-412E48E1223E}" type="presParOf" srcId="{F37F0675-E365-40BF-90C3-DD352C181792}" destId="{25E633C8-7A2C-4C5B-B504-B1E6144538D6}" srcOrd="6" destOrd="0" presId="urn:microsoft.com/office/officeart/2005/8/layout/gear1"/>
    <dgm:cxn modelId="{A7E4C815-D07B-49BD-A202-2544D421A5FC}" type="presParOf" srcId="{F37F0675-E365-40BF-90C3-DD352C181792}" destId="{59BD2409-2026-406F-A107-E6360CF15487}" srcOrd="7" destOrd="0" presId="urn:microsoft.com/office/officeart/2005/8/layout/gear1"/>
    <dgm:cxn modelId="{DD093D01-7BAC-4C3B-8DD4-E5C5D3C02997}" type="presParOf" srcId="{F37F0675-E365-40BF-90C3-DD352C181792}" destId="{0C897C38-6B9C-43DE-B3F9-5977F826D1C6}" srcOrd="8" destOrd="0" presId="urn:microsoft.com/office/officeart/2005/8/layout/gear1"/>
    <dgm:cxn modelId="{61A0520D-DF40-4144-AAF6-3908C76545F2}" type="presParOf" srcId="{F37F0675-E365-40BF-90C3-DD352C181792}" destId="{6D9E05D0-036C-45CE-8DAA-78F7EEBE306C}" srcOrd="9" destOrd="0" presId="urn:microsoft.com/office/officeart/2005/8/layout/gear1"/>
    <dgm:cxn modelId="{1A9CDC3B-7D81-4F8F-8CE7-6AEA6E1B0507}" type="presParOf" srcId="{F37F0675-E365-40BF-90C3-DD352C181792}" destId="{7568A393-EAB5-4CBC-843A-DB3A95BF4809}" srcOrd="10" destOrd="0" presId="urn:microsoft.com/office/officeart/2005/8/layout/gear1"/>
    <dgm:cxn modelId="{20E348E1-D383-4BEB-B996-00B19E832519}" type="presParOf" srcId="{F37F0675-E365-40BF-90C3-DD352C181792}" destId="{23C1CC06-2999-459B-BC46-3F7E65CD0076}" srcOrd="11" destOrd="0" presId="urn:microsoft.com/office/officeart/2005/8/layout/gear1"/>
    <dgm:cxn modelId="{A74369BC-C4D9-4C81-9A88-8D8F75333E8C}" type="presParOf" srcId="{F37F0675-E365-40BF-90C3-DD352C181792}" destId="{E6485A99-0CCB-4963-858D-6E7FA3881EA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46057-40B7-4ABD-B46D-FB5B48B083A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148AA28-2C88-4F1E-BD61-0936A4CF8760}">
      <dgm:prSet phldrT="[Texto]" custT="1"/>
      <dgm:spPr/>
      <dgm:t>
        <a:bodyPr/>
        <a:lstStyle/>
        <a:p>
          <a:r>
            <a:rPr lang="es-AR" sz="1600" dirty="0" smtClean="0"/>
            <a:t>Políticas</a:t>
          </a:r>
          <a:endParaRPr lang="es-AR" sz="1600" dirty="0"/>
        </a:p>
      </dgm:t>
    </dgm:pt>
    <dgm:pt modelId="{22244291-5236-4ADE-993D-AA0328AE4C9B}" type="parTrans" cxnId="{03560723-17E0-4193-85AF-635FF14D6D07}">
      <dgm:prSet/>
      <dgm:spPr/>
      <dgm:t>
        <a:bodyPr/>
        <a:lstStyle/>
        <a:p>
          <a:endParaRPr lang="es-AR"/>
        </a:p>
      </dgm:t>
    </dgm:pt>
    <dgm:pt modelId="{7D0AD15F-7932-4294-B846-0FEA0F7ADBDA}" type="sibTrans" cxnId="{03560723-17E0-4193-85AF-635FF14D6D07}">
      <dgm:prSet/>
      <dgm:spPr/>
      <dgm:t>
        <a:bodyPr/>
        <a:lstStyle/>
        <a:p>
          <a:endParaRPr lang="es-AR"/>
        </a:p>
      </dgm:t>
    </dgm:pt>
    <dgm:pt modelId="{E2CB50B8-3254-4B57-B95D-F0E46D14B0AD}">
      <dgm:prSet phldrT="[Texto]" custT="1"/>
      <dgm:spPr/>
      <dgm:t>
        <a:bodyPr/>
        <a:lstStyle/>
        <a:p>
          <a:r>
            <a:rPr lang="es-AR" sz="1600" dirty="0" smtClean="0"/>
            <a:t>Procedimientos</a:t>
          </a:r>
          <a:endParaRPr lang="es-AR" sz="1600" dirty="0"/>
        </a:p>
      </dgm:t>
    </dgm:pt>
    <dgm:pt modelId="{14CF5B6D-7569-4271-BF5A-D13DCA8EA5B5}" type="parTrans" cxnId="{0FB97788-EAE5-4DB8-AE62-3EA30513D55F}">
      <dgm:prSet/>
      <dgm:spPr/>
      <dgm:t>
        <a:bodyPr/>
        <a:lstStyle/>
        <a:p>
          <a:endParaRPr lang="es-AR"/>
        </a:p>
      </dgm:t>
    </dgm:pt>
    <dgm:pt modelId="{659A77F4-403C-4AE5-AB41-EE99A1751D8A}" type="sibTrans" cxnId="{0FB97788-EAE5-4DB8-AE62-3EA30513D55F}">
      <dgm:prSet/>
      <dgm:spPr/>
      <dgm:t>
        <a:bodyPr/>
        <a:lstStyle/>
        <a:p>
          <a:endParaRPr lang="es-AR"/>
        </a:p>
      </dgm:t>
    </dgm:pt>
    <dgm:pt modelId="{E4B522C8-F77C-4E31-86A5-FDFF297A7702}">
      <dgm:prSet phldrT="[Texto]" custT="1"/>
      <dgm:spPr/>
      <dgm:t>
        <a:bodyPr/>
        <a:lstStyle/>
        <a:p>
          <a:endParaRPr lang="es-AR" sz="1600" dirty="0" smtClean="0"/>
        </a:p>
        <a:p>
          <a:r>
            <a:rPr lang="es-AR" sz="1600" dirty="0" smtClean="0"/>
            <a:t>Instructivos </a:t>
          </a:r>
        </a:p>
        <a:p>
          <a:endParaRPr lang="es-AR" sz="2500" dirty="0"/>
        </a:p>
      </dgm:t>
    </dgm:pt>
    <dgm:pt modelId="{A2D4117E-BF17-46BF-905F-34A32F184611}" type="parTrans" cxnId="{77CC8F88-C063-476D-B418-0665B4E64A27}">
      <dgm:prSet/>
      <dgm:spPr/>
      <dgm:t>
        <a:bodyPr/>
        <a:lstStyle/>
        <a:p>
          <a:endParaRPr lang="es-AR"/>
        </a:p>
      </dgm:t>
    </dgm:pt>
    <dgm:pt modelId="{491F7AE8-243F-450E-B23A-75DB958F483D}" type="sibTrans" cxnId="{77CC8F88-C063-476D-B418-0665B4E64A27}">
      <dgm:prSet/>
      <dgm:spPr/>
      <dgm:t>
        <a:bodyPr/>
        <a:lstStyle/>
        <a:p>
          <a:endParaRPr lang="es-AR"/>
        </a:p>
      </dgm:t>
    </dgm:pt>
    <dgm:pt modelId="{9FBEAD8D-ECB6-48A9-B405-C3E756E213B8}">
      <dgm:prSet phldrT="[Texto]" custT="1"/>
      <dgm:spPr/>
      <dgm:t>
        <a:bodyPr/>
        <a:lstStyle/>
        <a:p>
          <a:r>
            <a:rPr lang="es-AR" sz="1600" dirty="0" smtClean="0"/>
            <a:t>Consignas y Registros</a:t>
          </a:r>
          <a:endParaRPr lang="es-AR" sz="1600" dirty="0"/>
        </a:p>
      </dgm:t>
    </dgm:pt>
    <dgm:pt modelId="{FAEE016D-65EC-4844-9DCA-B9DF0F675344}" type="parTrans" cxnId="{D24272EA-0444-4794-B5CD-D907B8174796}">
      <dgm:prSet/>
      <dgm:spPr/>
      <dgm:t>
        <a:bodyPr/>
        <a:lstStyle/>
        <a:p>
          <a:endParaRPr lang="es-AR"/>
        </a:p>
      </dgm:t>
    </dgm:pt>
    <dgm:pt modelId="{52209DFA-E4DE-4596-B8CA-93280BF8D4F5}" type="sibTrans" cxnId="{D24272EA-0444-4794-B5CD-D907B8174796}">
      <dgm:prSet/>
      <dgm:spPr/>
      <dgm:t>
        <a:bodyPr/>
        <a:lstStyle/>
        <a:p>
          <a:endParaRPr lang="es-AR"/>
        </a:p>
      </dgm:t>
    </dgm:pt>
    <dgm:pt modelId="{E0E5E91F-8E49-4B43-943B-2D4729993725}" type="pres">
      <dgm:prSet presAssocID="{B1C46057-40B7-4ABD-B46D-FB5B48B083A0}" presName="Name0" presStyleCnt="0">
        <dgm:presLayoutVars>
          <dgm:dir/>
          <dgm:animLvl val="lvl"/>
          <dgm:resizeHandles val="exact"/>
        </dgm:presLayoutVars>
      </dgm:prSet>
      <dgm:spPr/>
    </dgm:pt>
    <dgm:pt modelId="{C286A6AB-504C-479C-A3DC-B1F3987ED1D2}" type="pres">
      <dgm:prSet presAssocID="{B148AA28-2C88-4F1E-BD61-0936A4CF8760}" presName="Name8" presStyleCnt="0"/>
      <dgm:spPr/>
    </dgm:pt>
    <dgm:pt modelId="{96BB10C4-71D4-4755-B31C-DE8AC715A09D}" type="pres">
      <dgm:prSet presAssocID="{B148AA28-2C88-4F1E-BD61-0936A4CF8760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EC14B0C-5173-4D4E-BFE6-A575D87C02D5}" type="pres">
      <dgm:prSet presAssocID="{B148AA28-2C88-4F1E-BD61-0936A4CF876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F6EC47-2CF1-4783-9CC5-F71881A484DA}" type="pres">
      <dgm:prSet presAssocID="{E2CB50B8-3254-4B57-B95D-F0E46D14B0AD}" presName="Name8" presStyleCnt="0"/>
      <dgm:spPr/>
    </dgm:pt>
    <dgm:pt modelId="{6D088777-865D-42A0-988E-AB05B6419232}" type="pres">
      <dgm:prSet presAssocID="{E2CB50B8-3254-4B57-B95D-F0E46D14B0A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C4C766-E20F-40A7-B64B-AC7D5F98D850}" type="pres">
      <dgm:prSet presAssocID="{E2CB50B8-3254-4B57-B95D-F0E46D14B0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3DA84C-4589-4ECD-A8AD-181C2043C254}" type="pres">
      <dgm:prSet presAssocID="{E4B522C8-F77C-4E31-86A5-FDFF297A7702}" presName="Name8" presStyleCnt="0"/>
      <dgm:spPr/>
    </dgm:pt>
    <dgm:pt modelId="{48100691-E7D5-4C5E-9364-486AD45F257A}" type="pres">
      <dgm:prSet presAssocID="{E4B522C8-F77C-4E31-86A5-FDFF297A770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66FB9D-C413-4C19-93E9-0C3D79901DD1}" type="pres">
      <dgm:prSet presAssocID="{E4B522C8-F77C-4E31-86A5-FDFF297A77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A08920-897F-40DE-9507-1181CE6E29F4}" type="pres">
      <dgm:prSet presAssocID="{9FBEAD8D-ECB6-48A9-B405-C3E756E213B8}" presName="Name8" presStyleCnt="0"/>
      <dgm:spPr/>
    </dgm:pt>
    <dgm:pt modelId="{B8A61D8D-3C80-478C-AB41-EC517A8649FF}" type="pres">
      <dgm:prSet presAssocID="{9FBEAD8D-ECB6-48A9-B405-C3E756E213B8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D888D0-355E-4F47-ADCF-F688ECEA28E3}" type="pres">
      <dgm:prSet presAssocID="{9FBEAD8D-ECB6-48A9-B405-C3E756E213B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FB97788-EAE5-4DB8-AE62-3EA30513D55F}" srcId="{B1C46057-40B7-4ABD-B46D-FB5B48B083A0}" destId="{E2CB50B8-3254-4B57-B95D-F0E46D14B0AD}" srcOrd="1" destOrd="0" parTransId="{14CF5B6D-7569-4271-BF5A-D13DCA8EA5B5}" sibTransId="{659A77F4-403C-4AE5-AB41-EE99A1751D8A}"/>
    <dgm:cxn modelId="{4D4BCFAD-D80A-457C-8480-9BBC2B19B0D0}" type="presOf" srcId="{B148AA28-2C88-4F1E-BD61-0936A4CF8760}" destId="{96BB10C4-71D4-4755-B31C-DE8AC715A09D}" srcOrd="0" destOrd="0" presId="urn:microsoft.com/office/officeart/2005/8/layout/pyramid1"/>
    <dgm:cxn modelId="{4737B093-A0AC-4A99-9CAF-B9BC958250FB}" type="presOf" srcId="{E2CB50B8-3254-4B57-B95D-F0E46D14B0AD}" destId="{6AC4C766-E20F-40A7-B64B-AC7D5F98D850}" srcOrd="1" destOrd="0" presId="urn:microsoft.com/office/officeart/2005/8/layout/pyramid1"/>
    <dgm:cxn modelId="{D24272EA-0444-4794-B5CD-D907B8174796}" srcId="{B1C46057-40B7-4ABD-B46D-FB5B48B083A0}" destId="{9FBEAD8D-ECB6-48A9-B405-C3E756E213B8}" srcOrd="3" destOrd="0" parTransId="{FAEE016D-65EC-4844-9DCA-B9DF0F675344}" sibTransId="{52209DFA-E4DE-4596-B8CA-93280BF8D4F5}"/>
    <dgm:cxn modelId="{77CC8F88-C063-476D-B418-0665B4E64A27}" srcId="{B1C46057-40B7-4ABD-B46D-FB5B48B083A0}" destId="{E4B522C8-F77C-4E31-86A5-FDFF297A7702}" srcOrd="2" destOrd="0" parTransId="{A2D4117E-BF17-46BF-905F-34A32F184611}" sibTransId="{491F7AE8-243F-450E-B23A-75DB958F483D}"/>
    <dgm:cxn modelId="{8108184B-27BB-4321-A3A4-5A6177CAB1D2}" type="presOf" srcId="{9FBEAD8D-ECB6-48A9-B405-C3E756E213B8}" destId="{41D888D0-355E-4F47-ADCF-F688ECEA28E3}" srcOrd="1" destOrd="0" presId="urn:microsoft.com/office/officeart/2005/8/layout/pyramid1"/>
    <dgm:cxn modelId="{D17CFE1D-8315-4629-9D17-1A33BC9CC21C}" type="presOf" srcId="{9FBEAD8D-ECB6-48A9-B405-C3E756E213B8}" destId="{B8A61D8D-3C80-478C-AB41-EC517A8649FF}" srcOrd="0" destOrd="0" presId="urn:microsoft.com/office/officeart/2005/8/layout/pyramid1"/>
    <dgm:cxn modelId="{79FCD0E2-4BD4-4ED7-9060-61B9CC439F07}" type="presOf" srcId="{B148AA28-2C88-4F1E-BD61-0936A4CF8760}" destId="{4EC14B0C-5173-4D4E-BFE6-A575D87C02D5}" srcOrd="1" destOrd="0" presId="urn:microsoft.com/office/officeart/2005/8/layout/pyramid1"/>
    <dgm:cxn modelId="{9B2F784D-3BCC-47CC-B4E2-DFBF71E058E6}" type="presOf" srcId="{E4B522C8-F77C-4E31-86A5-FDFF297A7702}" destId="{0466FB9D-C413-4C19-93E9-0C3D79901DD1}" srcOrd="1" destOrd="0" presId="urn:microsoft.com/office/officeart/2005/8/layout/pyramid1"/>
    <dgm:cxn modelId="{351AED36-AD10-4A8D-8084-3F58D1B8B7AB}" type="presOf" srcId="{E2CB50B8-3254-4B57-B95D-F0E46D14B0AD}" destId="{6D088777-865D-42A0-988E-AB05B6419232}" srcOrd="0" destOrd="0" presId="urn:microsoft.com/office/officeart/2005/8/layout/pyramid1"/>
    <dgm:cxn modelId="{5067C566-D0CB-4ABE-8C63-06200DB09DDE}" type="presOf" srcId="{E4B522C8-F77C-4E31-86A5-FDFF297A7702}" destId="{48100691-E7D5-4C5E-9364-486AD45F257A}" srcOrd="0" destOrd="0" presId="urn:microsoft.com/office/officeart/2005/8/layout/pyramid1"/>
    <dgm:cxn modelId="{03560723-17E0-4193-85AF-635FF14D6D07}" srcId="{B1C46057-40B7-4ABD-B46D-FB5B48B083A0}" destId="{B148AA28-2C88-4F1E-BD61-0936A4CF8760}" srcOrd="0" destOrd="0" parTransId="{22244291-5236-4ADE-993D-AA0328AE4C9B}" sibTransId="{7D0AD15F-7932-4294-B846-0FEA0F7ADBDA}"/>
    <dgm:cxn modelId="{6BDD47F2-C05F-47A2-91EC-4D9D22AE0EF4}" type="presOf" srcId="{B1C46057-40B7-4ABD-B46D-FB5B48B083A0}" destId="{E0E5E91F-8E49-4B43-943B-2D4729993725}" srcOrd="0" destOrd="0" presId="urn:microsoft.com/office/officeart/2005/8/layout/pyramid1"/>
    <dgm:cxn modelId="{AF35FD34-BB70-44D7-A3AF-3261999E8AEA}" type="presParOf" srcId="{E0E5E91F-8E49-4B43-943B-2D4729993725}" destId="{C286A6AB-504C-479C-A3DC-B1F3987ED1D2}" srcOrd="0" destOrd="0" presId="urn:microsoft.com/office/officeart/2005/8/layout/pyramid1"/>
    <dgm:cxn modelId="{09BF8A82-32B2-4DE0-999B-4C9E6E5AB155}" type="presParOf" srcId="{C286A6AB-504C-479C-A3DC-B1F3987ED1D2}" destId="{96BB10C4-71D4-4755-B31C-DE8AC715A09D}" srcOrd="0" destOrd="0" presId="urn:microsoft.com/office/officeart/2005/8/layout/pyramid1"/>
    <dgm:cxn modelId="{17739AC8-3C70-4A8D-A563-9D40025D441C}" type="presParOf" srcId="{C286A6AB-504C-479C-A3DC-B1F3987ED1D2}" destId="{4EC14B0C-5173-4D4E-BFE6-A575D87C02D5}" srcOrd="1" destOrd="0" presId="urn:microsoft.com/office/officeart/2005/8/layout/pyramid1"/>
    <dgm:cxn modelId="{63B73DC0-A100-4DD1-9CC8-A6BC2D35B55F}" type="presParOf" srcId="{E0E5E91F-8E49-4B43-943B-2D4729993725}" destId="{18F6EC47-2CF1-4783-9CC5-F71881A484DA}" srcOrd="1" destOrd="0" presId="urn:microsoft.com/office/officeart/2005/8/layout/pyramid1"/>
    <dgm:cxn modelId="{7658378F-E3EA-41E5-8866-975046CB5192}" type="presParOf" srcId="{18F6EC47-2CF1-4783-9CC5-F71881A484DA}" destId="{6D088777-865D-42A0-988E-AB05B6419232}" srcOrd="0" destOrd="0" presId="urn:microsoft.com/office/officeart/2005/8/layout/pyramid1"/>
    <dgm:cxn modelId="{3DA60E7F-4C41-4D7A-8DB4-3BB1AAF0ADBC}" type="presParOf" srcId="{18F6EC47-2CF1-4783-9CC5-F71881A484DA}" destId="{6AC4C766-E20F-40A7-B64B-AC7D5F98D850}" srcOrd="1" destOrd="0" presId="urn:microsoft.com/office/officeart/2005/8/layout/pyramid1"/>
    <dgm:cxn modelId="{B22A5A40-6623-4B63-ADC8-6520F6952278}" type="presParOf" srcId="{E0E5E91F-8E49-4B43-943B-2D4729993725}" destId="{F03DA84C-4589-4ECD-A8AD-181C2043C254}" srcOrd="2" destOrd="0" presId="urn:microsoft.com/office/officeart/2005/8/layout/pyramid1"/>
    <dgm:cxn modelId="{D5792591-1773-490D-9E17-E2BF68DE972D}" type="presParOf" srcId="{F03DA84C-4589-4ECD-A8AD-181C2043C254}" destId="{48100691-E7D5-4C5E-9364-486AD45F257A}" srcOrd="0" destOrd="0" presId="urn:microsoft.com/office/officeart/2005/8/layout/pyramid1"/>
    <dgm:cxn modelId="{7CA37BED-0017-427F-8F4E-39DFE3F641D5}" type="presParOf" srcId="{F03DA84C-4589-4ECD-A8AD-181C2043C254}" destId="{0466FB9D-C413-4C19-93E9-0C3D79901DD1}" srcOrd="1" destOrd="0" presId="urn:microsoft.com/office/officeart/2005/8/layout/pyramid1"/>
    <dgm:cxn modelId="{21009D0E-4CD8-47AB-B177-95824782EE52}" type="presParOf" srcId="{E0E5E91F-8E49-4B43-943B-2D4729993725}" destId="{29A08920-897F-40DE-9507-1181CE6E29F4}" srcOrd="3" destOrd="0" presId="urn:microsoft.com/office/officeart/2005/8/layout/pyramid1"/>
    <dgm:cxn modelId="{58200E6B-34B9-4015-B29D-4DCED076F2DD}" type="presParOf" srcId="{29A08920-897F-40DE-9507-1181CE6E29F4}" destId="{B8A61D8D-3C80-478C-AB41-EC517A8649FF}" srcOrd="0" destOrd="0" presId="urn:microsoft.com/office/officeart/2005/8/layout/pyramid1"/>
    <dgm:cxn modelId="{16E342D0-12AA-4AE1-9310-31C4E6D91B68}" type="presParOf" srcId="{29A08920-897F-40DE-9507-1181CE6E29F4}" destId="{41D888D0-355E-4F47-ADCF-F688ECEA28E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5DCD9-6728-402B-983F-F087810BEE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5370EB88-B1FC-4C3C-A6CA-0E3BB50B8B5A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Objetivo</a:t>
          </a:r>
          <a:endParaRPr lang="es-AR" b="1" dirty="0"/>
        </a:p>
      </dgm:t>
    </dgm:pt>
    <dgm:pt modelId="{81D3D40F-8A9D-46BE-995B-B2EB310AE93D}" type="parTrans" cxnId="{EDBF7703-2406-4C40-894C-0E37E13FB7C5}">
      <dgm:prSet/>
      <dgm:spPr/>
      <dgm:t>
        <a:bodyPr/>
        <a:lstStyle/>
        <a:p>
          <a:endParaRPr lang="es-AR"/>
        </a:p>
      </dgm:t>
    </dgm:pt>
    <dgm:pt modelId="{9AA47E45-584C-4CB7-B3B1-FB95AE56738B}" type="sibTrans" cxnId="{EDBF7703-2406-4C40-894C-0E37E13FB7C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s-AR"/>
        </a:p>
      </dgm:t>
    </dgm:pt>
    <dgm:pt modelId="{D20C5CD7-52B3-4AF1-88CF-1B182FEEBA04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Misión</a:t>
          </a:r>
          <a:endParaRPr lang="es-AR" b="1" dirty="0"/>
        </a:p>
      </dgm:t>
    </dgm:pt>
    <dgm:pt modelId="{2FFD4821-CCF2-4065-8017-4B9B6860DBB3}" type="parTrans" cxnId="{32C00467-B96B-4ADD-A0C0-4CC82B529DF8}">
      <dgm:prSet/>
      <dgm:spPr/>
      <dgm:t>
        <a:bodyPr/>
        <a:lstStyle/>
        <a:p>
          <a:endParaRPr lang="es-AR"/>
        </a:p>
      </dgm:t>
    </dgm:pt>
    <dgm:pt modelId="{9F709571-ACAC-4BC0-A2E3-3B84EB239160}" type="sibTrans" cxnId="{32C00467-B96B-4ADD-A0C0-4CC82B529DF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s-AR"/>
        </a:p>
      </dgm:t>
    </dgm:pt>
    <dgm:pt modelId="{EF5B02FA-2E25-4205-B8AF-E07B1EB79EEE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Visión</a:t>
          </a:r>
          <a:endParaRPr lang="es-AR" b="1" dirty="0"/>
        </a:p>
      </dgm:t>
    </dgm:pt>
    <dgm:pt modelId="{E82F78CD-5668-49F8-B8FD-D4AC305E507B}" type="parTrans" cxnId="{7ADE2811-12F0-4ED4-85CA-F3D81D14451B}">
      <dgm:prSet/>
      <dgm:spPr/>
      <dgm:t>
        <a:bodyPr/>
        <a:lstStyle/>
        <a:p>
          <a:endParaRPr lang="es-AR"/>
        </a:p>
      </dgm:t>
    </dgm:pt>
    <dgm:pt modelId="{F4C1D4A7-8655-4BAC-BE45-15EFDB2E0AC0}" type="sibTrans" cxnId="{7ADE2811-12F0-4ED4-85CA-F3D81D14451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s-AR"/>
        </a:p>
      </dgm:t>
    </dgm:pt>
    <dgm:pt modelId="{F37F0675-E365-40BF-90C3-DD352C181792}" type="pres">
      <dgm:prSet presAssocID="{0B25DCD9-6728-402B-983F-F087810BEE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A4F271F-FD19-4C9F-BBCB-579374AA31EF}" type="pres">
      <dgm:prSet presAssocID="{5370EB88-B1FC-4C3C-A6CA-0E3BB50B8B5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DB2B27-0750-4D2B-BC07-C0BCF4AAA156}" type="pres">
      <dgm:prSet presAssocID="{5370EB88-B1FC-4C3C-A6CA-0E3BB50B8B5A}" presName="gear1srcNode" presStyleLbl="node1" presStyleIdx="0" presStyleCnt="3"/>
      <dgm:spPr/>
      <dgm:t>
        <a:bodyPr/>
        <a:lstStyle/>
        <a:p>
          <a:endParaRPr lang="es-AR"/>
        </a:p>
      </dgm:t>
    </dgm:pt>
    <dgm:pt modelId="{FF1299FA-EE78-4474-AF88-A0D3A50E299F}" type="pres">
      <dgm:prSet presAssocID="{5370EB88-B1FC-4C3C-A6CA-0E3BB50B8B5A}" presName="gear1dstNode" presStyleLbl="node1" presStyleIdx="0" presStyleCnt="3"/>
      <dgm:spPr/>
      <dgm:t>
        <a:bodyPr/>
        <a:lstStyle/>
        <a:p>
          <a:endParaRPr lang="es-AR"/>
        </a:p>
      </dgm:t>
    </dgm:pt>
    <dgm:pt modelId="{3F12B78F-7484-492F-846C-757EEA9663DC}" type="pres">
      <dgm:prSet presAssocID="{D20C5CD7-52B3-4AF1-88CF-1B182FEEBA0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24695-8DB2-42E5-9FF3-0439822B6960}" type="pres">
      <dgm:prSet presAssocID="{D20C5CD7-52B3-4AF1-88CF-1B182FEEBA04}" presName="gear2srcNode" presStyleLbl="node1" presStyleIdx="1" presStyleCnt="3"/>
      <dgm:spPr/>
      <dgm:t>
        <a:bodyPr/>
        <a:lstStyle/>
        <a:p>
          <a:endParaRPr lang="es-AR"/>
        </a:p>
      </dgm:t>
    </dgm:pt>
    <dgm:pt modelId="{AE0A6753-3146-48BF-8341-A8F2CFC822F0}" type="pres">
      <dgm:prSet presAssocID="{D20C5CD7-52B3-4AF1-88CF-1B182FEEBA04}" presName="gear2dstNode" presStyleLbl="node1" presStyleIdx="1" presStyleCnt="3"/>
      <dgm:spPr/>
      <dgm:t>
        <a:bodyPr/>
        <a:lstStyle/>
        <a:p>
          <a:endParaRPr lang="es-AR"/>
        </a:p>
      </dgm:t>
    </dgm:pt>
    <dgm:pt modelId="{25E633C8-7A2C-4C5B-B504-B1E6144538D6}" type="pres">
      <dgm:prSet presAssocID="{EF5B02FA-2E25-4205-B8AF-E07B1EB79EEE}" presName="gear3" presStyleLbl="node1" presStyleIdx="2" presStyleCnt="3"/>
      <dgm:spPr/>
      <dgm:t>
        <a:bodyPr/>
        <a:lstStyle/>
        <a:p>
          <a:endParaRPr lang="es-AR"/>
        </a:p>
      </dgm:t>
    </dgm:pt>
    <dgm:pt modelId="{59BD2409-2026-406F-A107-E6360CF15487}" type="pres">
      <dgm:prSet presAssocID="{EF5B02FA-2E25-4205-B8AF-E07B1EB79EE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897C38-6B9C-43DE-B3F9-5977F826D1C6}" type="pres">
      <dgm:prSet presAssocID="{EF5B02FA-2E25-4205-B8AF-E07B1EB79EEE}" presName="gear3srcNode" presStyleLbl="node1" presStyleIdx="2" presStyleCnt="3"/>
      <dgm:spPr/>
      <dgm:t>
        <a:bodyPr/>
        <a:lstStyle/>
        <a:p>
          <a:endParaRPr lang="es-AR"/>
        </a:p>
      </dgm:t>
    </dgm:pt>
    <dgm:pt modelId="{6D9E05D0-036C-45CE-8DAA-78F7EEBE306C}" type="pres">
      <dgm:prSet presAssocID="{EF5B02FA-2E25-4205-B8AF-E07B1EB79EEE}" presName="gear3dstNode" presStyleLbl="node1" presStyleIdx="2" presStyleCnt="3"/>
      <dgm:spPr/>
      <dgm:t>
        <a:bodyPr/>
        <a:lstStyle/>
        <a:p>
          <a:endParaRPr lang="es-AR"/>
        </a:p>
      </dgm:t>
    </dgm:pt>
    <dgm:pt modelId="{7568A393-EAB5-4CBC-843A-DB3A95BF4809}" type="pres">
      <dgm:prSet presAssocID="{9AA47E45-584C-4CB7-B3B1-FB95AE56738B}" presName="connector1" presStyleLbl="sibTrans2D1" presStyleIdx="0" presStyleCnt="3"/>
      <dgm:spPr/>
      <dgm:t>
        <a:bodyPr/>
        <a:lstStyle/>
        <a:p>
          <a:endParaRPr lang="es-AR"/>
        </a:p>
      </dgm:t>
    </dgm:pt>
    <dgm:pt modelId="{23C1CC06-2999-459B-BC46-3F7E65CD0076}" type="pres">
      <dgm:prSet presAssocID="{9F709571-ACAC-4BC0-A2E3-3B84EB239160}" presName="connector2" presStyleLbl="sibTrans2D1" presStyleIdx="1" presStyleCnt="3"/>
      <dgm:spPr/>
      <dgm:t>
        <a:bodyPr/>
        <a:lstStyle/>
        <a:p>
          <a:endParaRPr lang="es-AR"/>
        </a:p>
      </dgm:t>
    </dgm:pt>
    <dgm:pt modelId="{E6485A99-0CCB-4963-858D-6E7FA3881EA0}" type="pres">
      <dgm:prSet presAssocID="{F4C1D4A7-8655-4BAC-BE45-15EFDB2E0AC0}" presName="connector3" presStyleLbl="sibTrans2D1" presStyleIdx="2" presStyleCnt="3"/>
      <dgm:spPr/>
      <dgm:t>
        <a:bodyPr/>
        <a:lstStyle/>
        <a:p>
          <a:endParaRPr lang="es-AR"/>
        </a:p>
      </dgm:t>
    </dgm:pt>
  </dgm:ptLst>
  <dgm:cxnLst>
    <dgm:cxn modelId="{B2752A0B-9931-4510-8438-46BF22F1C730}" type="presOf" srcId="{D20C5CD7-52B3-4AF1-88CF-1B182FEEBA04}" destId="{3F12B78F-7484-492F-846C-757EEA9663DC}" srcOrd="0" destOrd="0" presId="urn:microsoft.com/office/officeart/2005/8/layout/gear1"/>
    <dgm:cxn modelId="{A87A9B8C-4F06-4587-BD0E-024E7747E744}" type="presOf" srcId="{EF5B02FA-2E25-4205-B8AF-E07B1EB79EEE}" destId="{0C897C38-6B9C-43DE-B3F9-5977F826D1C6}" srcOrd="2" destOrd="0" presId="urn:microsoft.com/office/officeart/2005/8/layout/gear1"/>
    <dgm:cxn modelId="{7AE96AB1-9700-495D-8A3E-574BEB21297F}" type="presOf" srcId="{D20C5CD7-52B3-4AF1-88CF-1B182FEEBA04}" destId="{AE0A6753-3146-48BF-8341-A8F2CFC822F0}" srcOrd="2" destOrd="0" presId="urn:microsoft.com/office/officeart/2005/8/layout/gear1"/>
    <dgm:cxn modelId="{8EE08020-78DE-4AF3-958A-1BD766536258}" type="presOf" srcId="{EF5B02FA-2E25-4205-B8AF-E07B1EB79EEE}" destId="{6D9E05D0-036C-45CE-8DAA-78F7EEBE306C}" srcOrd="3" destOrd="0" presId="urn:microsoft.com/office/officeart/2005/8/layout/gear1"/>
    <dgm:cxn modelId="{EDBF7703-2406-4C40-894C-0E37E13FB7C5}" srcId="{0B25DCD9-6728-402B-983F-F087810BEEB6}" destId="{5370EB88-B1FC-4C3C-A6CA-0E3BB50B8B5A}" srcOrd="0" destOrd="0" parTransId="{81D3D40F-8A9D-46BE-995B-B2EB310AE93D}" sibTransId="{9AA47E45-584C-4CB7-B3B1-FB95AE56738B}"/>
    <dgm:cxn modelId="{966F694F-C7F3-4EE2-BFB8-73038AB0B9EE}" type="presOf" srcId="{5370EB88-B1FC-4C3C-A6CA-0E3BB50B8B5A}" destId="{FF1299FA-EE78-4474-AF88-A0D3A50E299F}" srcOrd="2" destOrd="0" presId="urn:microsoft.com/office/officeart/2005/8/layout/gear1"/>
    <dgm:cxn modelId="{67E6BE2B-D946-40D6-BEDB-DC92E7CC7684}" type="presOf" srcId="{0B25DCD9-6728-402B-983F-F087810BEEB6}" destId="{F37F0675-E365-40BF-90C3-DD352C181792}" srcOrd="0" destOrd="0" presId="urn:microsoft.com/office/officeart/2005/8/layout/gear1"/>
    <dgm:cxn modelId="{7D902D92-9FE2-45A5-9C86-F7ADE3ABD288}" type="presOf" srcId="{9F709571-ACAC-4BC0-A2E3-3B84EB239160}" destId="{23C1CC06-2999-459B-BC46-3F7E65CD0076}" srcOrd="0" destOrd="0" presId="urn:microsoft.com/office/officeart/2005/8/layout/gear1"/>
    <dgm:cxn modelId="{7ADE2811-12F0-4ED4-85CA-F3D81D14451B}" srcId="{0B25DCD9-6728-402B-983F-F087810BEEB6}" destId="{EF5B02FA-2E25-4205-B8AF-E07B1EB79EEE}" srcOrd="2" destOrd="0" parTransId="{E82F78CD-5668-49F8-B8FD-D4AC305E507B}" sibTransId="{F4C1D4A7-8655-4BAC-BE45-15EFDB2E0AC0}"/>
    <dgm:cxn modelId="{FACD95FF-B88E-4983-97F6-727DA066EF88}" type="presOf" srcId="{D20C5CD7-52B3-4AF1-88CF-1B182FEEBA04}" destId="{68524695-8DB2-42E5-9FF3-0439822B6960}" srcOrd="1" destOrd="0" presId="urn:microsoft.com/office/officeart/2005/8/layout/gear1"/>
    <dgm:cxn modelId="{A9E6AD20-3530-4492-8A91-31E4890C40EF}" type="presOf" srcId="{EF5B02FA-2E25-4205-B8AF-E07B1EB79EEE}" destId="{59BD2409-2026-406F-A107-E6360CF15487}" srcOrd="1" destOrd="0" presId="urn:microsoft.com/office/officeart/2005/8/layout/gear1"/>
    <dgm:cxn modelId="{4C6FC8FB-623A-4F08-8956-656585175548}" type="presOf" srcId="{5370EB88-B1FC-4C3C-A6CA-0E3BB50B8B5A}" destId="{1A4F271F-FD19-4C9F-BBCB-579374AA31EF}" srcOrd="0" destOrd="0" presId="urn:microsoft.com/office/officeart/2005/8/layout/gear1"/>
    <dgm:cxn modelId="{32C00467-B96B-4ADD-A0C0-4CC82B529DF8}" srcId="{0B25DCD9-6728-402B-983F-F087810BEEB6}" destId="{D20C5CD7-52B3-4AF1-88CF-1B182FEEBA04}" srcOrd="1" destOrd="0" parTransId="{2FFD4821-CCF2-4065-8017-4B9B6860DBB3}" sibTransId="{9F709571-ACAC-4BC0-A2E3-3B84EB239160}"/>
    <dgm:cxn modelId="{3D43AF84-7F16-4BEB-AFAE-F50B02A95D39}" type="presOf" srcId="{F4C1D4A7-8655-4BAC-BE45-15EFDB2E0AC0}" destId="{E6485A99-0CCB-4963-858D-6E7FA3881EA0}" srcOrd="0" destOrd="0" presId="urn:microsoft.com/office/officeart/2005/8/layout/gear1"/>
    <dgm:cxn modelId="{C0C9AAF8-253A-4137-9DE0-FF8CFFD78B16}" type="presOf" srcId="{5370EB88-B1FC-4C3C-A6CA-0E3BB50B8B5A}" destId="{7EDB2B27-0750-4D2B-BC07-C0BCF4AAA156}" srcOrd="1" destOrd="0" presId="urn:microsoft.com/office/officeart/2005/8/layout/gear1"/>
    <dgm:cxn modelId="{6D27F8B1-6E8B-4AE7-AA0C-A20EF38555A5}" type="presOf" srcId="{9AA47E45-584C-4CB7-B3B1-FB95AE56738B}" destId="{7568A393-EAB5-4CBC-843A-DB3A95BF4809}" srcOrd="0" destOrd="0" presId="urn:microsoft.com/office/officeart/2005/8/layout/gear1"/>
    <dgm:cxn modelId="{621EEF98-1132-4E6A-858E-F7BE9FAB196A}" type="presOf" srcId="{EF5B02FA-2E25-4205-B8AF-E07B1EB79EEE}" destId="{25E633C8-7A2C-4C5B-B504-B1E6144538D6}" srcOrd="0" destOrd="0" presId="urn:microsoft.com/office/officeart/2005/8/layout/gear1"/>
    <dgm:cxn modelId="{ABC0EEA9-517F-4194-9BA3-8D1FDA1B4B53}" type="presParOf" srcId="{F37F0675-E365-40BF-90C3-DD352C181792}" destId="{1A4F271F-FD19-4C9F-BBCB-579374AA31EF}" srcOrd="0" destOrd="0" presId="urn:microsoft.com/office/officeart/2005/8/layout/gear1"/>
    <dgm:cxn modelId="{8B59BA71-1527-46F3-8ABD-C2327216DC0D}" type="presParOf" srcId="{F37F0675-E365-40BF-90C3-DD352C181792}" destId="{7EDB2B27-0750-4D2B-BC07-C0BCF4AAA156}" srcOrd="1" destOrd="0" presId="urn:microsoft.com/office/officeart/2005/8/layout/gear1"/>
    <dgm:cxn modelId="{770CC7BA-EA12-4603-9142-4AF1CAA69753}" type="presParOf" srcId="{F37F0675-E365-40BF-90C3-DD352C181792}" destId="{FF1299FA-EE78-4474-AF88-A0D3A50E299F}" srcOrd="2" destOrd="0" presId="urn:microsoft.com/office/officeart/2005/8/layout/gear1"/>
    <dgm:cxn modelId="{33ED320E-AD2E-4BF7-9851-6DFFE432E89E}" type="presParOf" srcId="{F37F0675-E365-40BF-90C3-DD352C181792}" destId="{3F12B78F-7484-492F-846C-757EEA9663DC}" srcOrd="3" destOrd="0" presId="urn:microsoft.com/office/officeart/2005/8/layout/gear1"/>
    <dgm:cxn modelId="{204827D8-A388-41D0-B256-237A2F2924A4}" type="presParOf" srcId="{F37F0675-E365-40BF-90C3-DD352C181792}" destId="{68524695-8DB2-42E5-9FF3-0439822B6960}" srcOrd="4" destOrd="0" presId="urn:microsoft.com/office/officeart/2005/8/layout/gear1"/>
    <dgm:cxn modelId="{93FCB94E-159A-46C0-9443-822C17C2578A}" type="presParOf" srcId="{F37F0675-E365-40BF-90C3-DD352C181792}" destId="{AE0A6753-3146-48BF-8341-A8F2CFC822F0}" srcOrd="5" destOrd="0" presId="urn:microsoft.com/office/officeart/2005/8/layout/gear1"/>
    <dgm:cxn modelId="{B0F1EF21-9EA3-46A3-B273-BB5BAF89147D}" type="presParOf" srcId="{F37F0675-E365-40BF-90C3-DD352C181792}" destId="{25E633C8-7A2C-4C5B-B504-B1E6144538D6}" srcOrd="6" destOrd="0" presId="urn:microsoft.com/office/officeart/2005/8/layout/gear1"/>
    <dgm:cxn modelId="{8764401E-1EA2-4B5D-AA52-CCF5363BCCB9}" type="presParOf" srcId="{F37F0675-E365-40BF-90C3-DD352C181792}" destId="{59BD2409-2026-406F-A107-E6360CF15487}" srcOrd="7" destOrd="0" presId="urn:microsoft.com/office/officeart/2005/8/layout/gear1"/>
    <dgm:cxn modelId="{D4A6CEA1-FA78-4850-9C06-2597472AAF6B}" type="presParOf" srcId="{F37F0675-E365-40BF-90C3-DD352C181792}" destId="{0C897C38-6B9C-43DE-B3F9-5977F826D1C6}" srcOrd="8" destOrd="0" presId="urn:microsoft.com/office/officeart/2005/8/layout/gear1"/>
    <dgm:cxn modelId="{53BB48BC-67C2-4A68-AFBB-56E23BF71636}" type="presParOf" srcId="{F37F0675-E365-40BF-90C3-DD352C181792}" destId="{6D9E05D0-036C-45CE-8DAA-78F7EEBE306C}" srcOrd="9" destOrd="0" presId="urn:microsoft.com/office/officeart/2005/8/layout/gear1"/>
    <dgm:cxn modelId="{9ECA27EA-6D11-4E8D-9AD6-E58846D77FFB}" type="presParOf" srcId="{F37F0675-E365-40BF-90C3-DD352C181792}" destId="{7568A393-EAB5-4CBC-843A-DB3A95BF4809}" srcOrd="10" destOrd="0" presId="urn:microsoft.com/office/officeart/2005/8/layout/gear1"/>
    <dgm:cxn modelId="{92B29155-19AC-4972-A724-2ADC79D026A7}" type="presParOf" srcId="{F37F0675-E365-40BF-90C3-DD352C181792}" destId="{23C1CC06-2999-459B-BC46-3F7E65CD0076}" srcOrd="11" destOrd="0" presId="urn:microsoft.com/office/officeart/2005/8/layout/gear1"/>
    <dgm:cxn modelId="{AEE8B10F-AC84-4E85-8E48-3E46263ACE8D}" type="presParOf" srcId="{F37F0675-E365-40BF-90C3-DD352C181792}" destId="{E6485A99-0CCB-4963-858D-6E7FA3881EA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6ECA53-B4E6-4602-9E09-BE910424D55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4D4078A-9453-4EEE-B633-CF2D6CBE357E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POLITICAS </a:t>
          </a:r>
        </a:p>
        <a:p>
          <a:r>
            <a:rPr lang="es-AR" b="1" dirty="0" smtClean="0"/>
            <a:t>PROCEDIMIENTOS</a:t>
          </a:r>
        </a:p>
        <a:p>
          <a:r>
            <a:rPr lang="es-AR" b="1" dirty="0" smtClean="0"/>
            <a:t>INSTRUCTIVOS</a:t>
          </a:r>
        </a:p>
        <a:p>
          <a:r>
            <a:rPr lang="es-AR" b="1" dirty="0" smtClean="0"/>
            <a:t>REGISTROS</a:t>
          </a:r>
        </a:p>
        <a:p>
          <a:r>
            <a:rPr lang="es-AR" b="1" dirty="0" smtClean="0"/>
            <a:t>CONSIGNAS</a:t>
          </a:r>
          <a:endParaRPr lang="es-AR" b="1" dirty="0"/>
        </a:p>
      </dgm:t>
    </dgm:pt>
    <dgm:pt modelId="{FD2FBF08-2F5A-41FB-9D6A-116FD29104A4}" type="parTrans" cxnId="{9994077A-8B2B-4BC2-88BE-AB33EF831A3D}">
      <dgm:prSet/>
      <dgm:spPr/>
      <dgm:t>
        <a:bodyPr/>
        <a:lstStyle/>
        <a:p>
          <a:endParaRPr lang="es-AR"/>
        </a:p>
      </dgm:t>
    </dgm:pt>
    <dgm:pt modelId="{E1F15370-7A07-4FDD-8DCC-D1663A579915}" type="sibTrans" cxnId="{9994077A-8B2B-4BC2-88BE-AB33EF831A3D}">
      <dgm:prSet/>
      <dgm:spPr/>
      <dgm:t>
        <a:bodyPr/>
        <a:lstStyle/>
        <a:p>
          <a:endParaRPr lang="es-AR"/>
        </a:p>
      </dgm:t>
    </dgm:pt>
    <dgm:pt modelId="{142E2A19-F679-444A-9058-33057CF4B6DC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AR" b="1" dirty="0" smtClean="0"/>
            <a:t>LOGISTICA</a:t>
          </a:r>
        </a:p>
        <a:p>
          <a:r>
            <a:rPr lang="es-AR" b="1" dirty="0" smtClean="0"/>
            <a:t>SERVICIO AL CLIENTE</a:t>
          </a:r>
        </a:p>
        <a:p>
          <a:r>
            <a:rPr lang="es-AR" b="1" dirty="0" smtClean="0"/>
            <a:t>DATA CENTER</a:t>
          </a:r>
        </a:p>
        <a:p>
          <a:r>
            <a:rPr lang="es-AR" b="1" dirty="0" smtClean="0"/>
            <a:t>DIRECCION TECNICA</a:t>
          </a:r>
        </a:p>
        <a:p>
          <a:r>
            <a:rPr lang="es-AR" b="1" dirty="0" smtClean="0"/>
            <a:t>COMERCIAL</a:t>
          </a:r>
        </a:p>
        <a:p>
          <a:r>
            <a:rPr lang="es-AR" b="1" dirty="0" smtClean="0"/>
            <a:t>CORPORATIVO</a:t>
          </a:r>
          <a:endParaRPr lang="es-AR" b="1" dirty="0"/>
        </a:p>
      </dgm:t>
    </dgm:pt>
    <dgm:pt modelId="{094914C8-F191-4E21-9B6A-485AF1266230}" type="parTrans" cxnId="{48A95688-706A-4389-88E7-15703D87EDAF}">
      <dgm:prSet/>
      <dgm:spPr/>
      <dgm:t>
        <a:bodyPr/>
        <a:lstStyle/>
        <a:p>
          <a:endParaRPr lang="es-AR"/>
        </a:p>
      </dgm:t>
    </dgm:pt>
    <dgm:pt modelId="{9DE061DF-9DFE-44D7-82CA-916A33D061F0}" type="sibTrans" cxnId="{48A95688-706A-4389-88E7-15703D87EDAF}">
      <dgm:prSet/>
      <dgm:spPr/>
      <dgm:t>
        <a:bodyPr/>
        <a:lstStyle/>
        <a:p>
          <a:endParaRPr lang="es-AR"/>
        </a:p>
      </dgm:t>
    </dgm:pt>
    <dgm:pt modelId="{0F69BC24-E87A-4F95-9940-F44423089655}" type="pres">
      <dgm:prSet presAssocID="{8F6ECA53-B4E6-4602-9E09-BE910424D5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6A87B3D-C942-4AC2-84DA-6601ED5B8DAC}" type="pres">
      <dgm:prSet presAssocID="{14D4078A-9453-4EEE-B633-CF2D6CBE357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0BE29B-9F69-46A1-9D56-C5A167F06165}" type="pres">
      <dgm:prSet presAssocID="{142E2A19-F679-444A-9058-33057CF4B6DC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06C8DB1-3F04-46B7-A84D-2694D5CB3A57}" type="presOf" srcId="{14D4078A-9453-4EEE-B633-CF2D6CBE357E}" destId="{46A87B3D-C942-4AC2-84DA-6601ED5B8DAC}" srcOrd="0" destOrd="0" presId="urn:microsoft.com/office/officeart/2005/8/layout/arrow5"/>
    <dgm:cxn modelId="{48A95688-706A-4389-88E7-15703D87EDAF}" srcId="{8F6ECA53-B4E6-4602-9E09-BE910424D557}" destId="{142E2A19-F679-444A-9058-33057CF4B6DC}" srcOrd="1" destOrd="0" parTransId="{094914C8-F191-4E21-9B6A-485AF1266230}" sibTransId="{9DE061DF-9DFE-44D7-82CA-916A33D061F0}"/>
    <dgm:cxn modelId="{4C4340CA-9832-4B71-97BF-38FD5EB148A5}" type="presOf" srcId="{142E2A19-F679-444A-9058-33057CF4B6DC}" destId="{6E0BE29B-9F69-46A1-9D56-C5A167F06165}" srcOrd="0" destOrd="0" presId="urn:microsoft.com/office/officeart/2005/8/layout/arrow5"/>
    <dgm:cxn modelId="{9994077A-8B2B-4BC2-88BE-AB33EF831A3D}" srcId="{8F6ECA53-B4E6-4602-9E09-BE910424D557}" destId="{14D4078A-9453-4EEE-B633-CF2D6CBE357E}" srcOrd="0" destOrd="0" parTransId="{FD2FBF08-2F5A-41FB-9D6A-116FD29104A4}" sibTransId="{E1F15370-7A07-4FDD-8DCC-D1663A579915}"/>
    <dgm:cxn modelId="{C1A712C6-D774-4106-9E9F-97303B05C594}" type="presOf" srcId="{8F6ECA53-B4E6-4602-9E09-BE910424D557}" destId="{0F69BC24-E87A-4F95-9940-F44423089655}" srcOrd="0" destOrd="0" presId="urn:microsoft.com/office/officeart/2005/8/layout/arrow5"/>
    <dgm:cxn modelId="{AC5D67DB-3C1D-4D83-85FC-22DBED4B7BEF}" type="presParOf" srcId="{0F69BC24-E87A-4F95-9940-F44423089655}" destId="{46A87B3D-C942-4AC2-84DA-6601ED5B8DAC}" srcOrd="0" destOrd="0" presId="urn:microsoft.com/office/officeart/2005/8/layout/arrow5"/>
    <dgm:cxn modelId="{EF753509-1DF9-4478-9FA9-19D3F467E08C}" type="presParOf" srcId="{0F69BC24-E87A-4F95-9940-F44423089655}" destId="{6E0BE29B-9F69-46A1-9D56-C5A167F0616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F271F-FD19-4C9F-BBCB-579374AA31EF}">
      <dsp:nvSpPr>
        <dsp:cNvPr id="0" name=""/>
        <dsp:cNvSpPr/>
      </dsp:nvSpPr>
      <dsp:spPr>
        <a:xfrm>
          <a:off x="2545696" y="1551167"/>
          <a:ext cx="1895870" cy="1895870"/>
        </a:xfrm>
        <a:prstGeom prst="gear9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/>
            <a:t>Objetivo</a:t>
          </a:r>
          <a:endParaRPr lang="es-AR" sz="1700" b="1" kern="1200" dirty="0"/>
        </a:p>
      </dsp:txBody>
      <dsp:txXfrm>
        <a:off x="2926850" y="1995265"/>
        <a:ext cx="1133562" cy="974517"/>
      </dsp:txXfrm>
    </dsp:sp>
    <dsp:sp modelId="{3F12B78F-7484-492F-846C-757EEA9663DC}">
      <dsp:nvSpPr>
        <dsp:cNvPr id="0" name=""/>
        <dsp:cNvSpPr/>
      </dsp:nvSpPr>
      <dsp:spPr>
        <a:xfrm>
          <a:off x="1442643" y="1103052"/>
          <a:ext cx="1378815" cy="1378815"/>
        </a:xfrm>
        <a:prstGeom prst="gear6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/>
            <a:t>Misión</a:t>
          </a:r>
          <a:endParaRPr lang="es-AR" sz="1700" b="1" kern="1200" dirty="0"/>
        </a:p>
      </dsp:txBody>
      <dsp:txXfrm>
        <a:off x="1789764" y="1452271"/>
        <a:ext cx="684573" cy="680377"/>
      </dsp:txXfrm>
    </dsp:sp>
    <dsp:sp modelId="{25E633C8-7A2C-4C5B-B504-B1E6144538D6}">
      <dsp:nvSpPr>
        <dsp:cNvPr id="0" name=""/>
        <dsp:cNvSpPr/>
      </dsp:nvSpPr>
      <dsp:spPr>
        <a:xfrm rot="20700000">
          <a:off x="2214921" y="151810"/>
          <a:ext cx="1350957" cy="1350957"/>
        </a:xfrm>
        <a:prstGeom prst="gear6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/>
            <a:t>Visión</a:t>
          </a:r>
          <a:endParaRPr lang="es-AR" sz="1700" b="1" kern="1200" dirty="0"/>
        </a:p>
      </dsp:txBody>
      <dsp:txXfrm rot="-20700000">
        <a:off x="2511225" y="448114"/>
        <a:ext cx="758348" cy="758348"/>
      </dsp:txXfrm>
    </dsp:sp>
    <dsp:sp modelId="{7568A393-EAB5-4CBC-843A-DB3A95BF4809}">
      <dsp:nvSpPr>
        <dsp:cNvPr id="0" name=""/>
        <dsp:cNvSpPr/>
      </dsp:nvSpPr>
      <dsp:spPr>
        <a:xfrm>
          <a:off x="2391885" y="1269622"/>
          <a:ext cx="2426714" cy="2426714"/>
        </a:xfrm>
        <a:prstGeom prst="circularArrow">
          <a:avLst>
            <a:gd name="adj1" fmla="val 4688"/>
            <a:gd name="adj2" fmla="val 299029"/>
            <a:gd name="adj3" fmla="val 2495358"/>
            <a:gd name="adj4" fmla="val 15906850"/>
            <a:gd name="adj5" fmla="val 5469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CC06-2999-459B-BC46-3F7E65CD0076}">
      <dsp:nvSpPr>
        <dsp:cNvPr id="0" name=""/>
        <dsp:cNvSpPr/>
      </dsp:nvSpPr>
      <dsp:spPr>
        <a:xfrm>
          <a:off x="1198458" y="801179"/>
          <a:ext cx="1763159" cy="17631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85A99-0CCB-4963-858D-6E7FA3881EA0}">
      <dsp:nvSpPr>
        <dsp:cNvPr id="0" name=""/>
        <dsp:cNvSpPr/>
      </dsp:nvSpPr>
      <dsp:spPr>
        <a:xfrm>
          <a:off x="1902430" y="-140893"/>
          <a:ext cx="1901041" cy="190104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B10C4-71D4-4755-B31C-DE8AC715A09D}">
      <dsp:nvSpPr>
        <dsp:cNvPr id="0" name=""/>
        <dsp:cNvSpPr/>
      </dsp:nvSpPr>
      <dsp:spPr>
        <a:xfrm>
          <a:off x="1782198" y="0"/>
          <a:ext cx="1188132" cy="864096"/>
        </a:xfrm>
        <a:prstGeom prst="trapezoid">
          <a:avLst>
            <a:gd name="adj" fmla="val 68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Políticas</a:t>
          </a:r>
          <a:endParaRPr lang="es-AR" sz="1600" kern="1200" dirty="0"/>
        </a:p>
      </dsp:txBody>
      <dsp:txXfrm>
        <a:off x="1782198" y="0"/>
        <a:ext cx="1188132" cy="864096"/>
      </dsp:txXfrm>
    </dsp:sp>
    <dsp:sp modelId="{6D088777-865D-42A0-988E-AB05B6419232}">
      <dsp:nvSpPr>
        <dsp:cNvPr id="0" name=""/>
        <dsp:cNvSpPr/>
      </dsp:nvSpPr>
      <dsp:spPr>
        <a:xfrm>
          <a:off x="1188132" y="864095"/>
          <a:ext cx="2376264" cy="864096"/>
        </a:xfrm>
        <a:prstGeom prst="trapezoid">
          <a:avLst>
            <a:gd name="adj" fmla="val 68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Procedimientos</a:t>
          </a:r>
          <a:endParaRPr lang="es-AR" sz="1600" kern="1200" dirty="0"/>
        </a:p>
      </dsp:txBody>
      <dsp:txXfrm>
        <a:off x="1603978" y="864095"/>
        <a:ext cx="1544571" cy="864096"/>
      </dsp:txXfrm>
    </dsp:sp>
    <dsp:sp modelId="{48100691-E7D5-4C5E-9364-486AD45F257A}">
      <dsp:nvSpPr>
        <dsp:cNvPr id="0" name=""/>
        <dsp:cNvSpPr/>
      </dsp:nvSpPr>
      <dsp:spPr>
        <a:xfrm>
          <a:off x="594066" y="1728191"/>
          <a:ext cx="3564396" cy="864096"/>
        </a:xfrm>
        <a:prstGeom prst="trapezoid">
          <a:avLst>
            <a:gd name="adj" fmla="val 68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Instructivos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500" kern="1200" dirty="0"/>
        </a:p>
      </dsp:txBody>
      <dsp:txXfrm>
        <a:off x="1217835" y="1728191"/>
        <a:ext cx="2316857" cy="864096"/>
      </dsp:txXfrm>
    </dsp:sp>
    <dsp:sp modelId="{B8A61D8D-3C80-478C-AB41-EC517A8649FF}">
      <dsp:nvSpPr>
        <dsp:cNvPr id="0" name=""/>
        <dsp:cNvSpPr/>
      </dsp:nvSpPr>
      <dsp:spPr>
        <a:xfrm>
          <a:off x="0" y="2592288"/>
          <a:ext cx="4752528" cy="864096"/>
        </a:xfrm>
        <a:prstGeom prst="trapezoid">
          <a:avLst>
            <a:gd name="adj" fmla="val 68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Consignas y Registros</a:t>
          </a:r>
          <a:endParaRPr lang="es-AR" sz="1600" kern="1200" dirty="0"/>
        </a:p>
      </dsp:txBody>
      <dsp:txXfrm>
        <a:off x="831692" y="2592288"/>
        <a:ext cx="3089143" cy="864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F271F-FD19-4C9F-BBCB-579374AA31EF}">
      <dsp:nvSpPr>
        <dsp:cNvPr id="0" name=""/>
        <dsp:cNvSpPr/>
      </dsp:nvSpPr>
      <dsp:spPr>
        <a:xfrm>
          <a:off x="1570361" y="1069318"/>
          <a:ext cx="1306945" cy="1306945"/>
        </a:xfrm>
        <a:prstGeom prst="gear9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 smtClean="0"/>
            <a:t>Objetivo</a:t>
          </a:r>
          <a:endParaRPr lang="es-AR" sz="1200" b="1" kern="1200" dirty="0"/>
        </a:p>
      </dsp:txBody>
      <dsp:txXfrm>
        <a:off x="1833115" y="1375464"/>
        <a:ext cx="781437" cy="671796"/>
      </dsp:txXfrm>
    </dsp:sp>
    <dsp:sp modelId="{3F12B78F-7484-492F-846C-757EEA9663DC}">
      <dsp:nvSpPr>
        <dsp:cNvPr id="0" name=""/>
        <dsp:cNvSpPr/>
      </dsp:nvSpPr>
      <dsp:spPr>
        <a:xfrm>
          <a:off x="809956" y="760404"/>
          <a:ext cx="950505" cy="950505"/>
        </a:xfrm>
        <a:prstGeom prst="gear6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 smtClean="0"/>
            <a:t>Misión</a:t>
          </a:r>
          <a:endParaRPr lang="es-AR" sz="1200" b="1" kern="1200" dirty="0"/>
        </a:p>
      </dsp:txBody>
      <dsp:txXfrm>
        <a:off x="1049248" y="1001143"/>
        <a:ext cx="471921" cy="469027"/>
      </dsp:txXfrm>
    </dsp:sp>
    <dsp:sp modelId="{25E633C8-7A2C-4C5B-B504-B1E6144538D6}">
      <dsp:nvSpPr>
        <dsp:cNvPr id="0" name=""/>
        <dsp:cNvSpPr/>
      </dsp:nvSpPr>
      <dsp:spPr>
        <a:xfrm rot="20700000">
          <a:off x="1342336" y="104652"/>
          <a:ext cx="931301" cy="931301"/>
        </a:xfrm>
        <a:prstGeom prst="gear6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 smtClean="0"/>
            <a:t>Visión</a:t>
          </a:r>
          <a:endParaRPr lang="es-AR" sz="1200" b="1" kern="1200" dirty="0"/>
        </a:p>
      </dsp:txBody>
      <dsp:txXfrm rot="-20700000">
        <a:off x="1546598" y="308914"/>
        <a:ext cx="522778" cy="522778"/>
      </dsp:txXfrm>
    </dsp:sp>
    <dsp:sp modelId="{7568A393-EAB5-4CBC-843A-DB3A95BF4809}">
      <dsp:nvSpPr>
        <dsp:cNvPr id="0" name=""/>
        <dsp:cNvSpPr/>
      </dsp:nvSpPr>
      <dsp:spPr>
        <a:xfrm>
          <a:off x="1451159" y="882507"/>
          <a:ext cx="1672889" cy="1672889"/>
        </a:xfrm>
        <a:prstGeom prst="circularArrow">
          <a:avLst>
            <a:gd name="adj1" fmla="val 4687"/>
            <a:gd name="adj2" fmla="val 299029"/>
            <a:gd name="adj3" fmla="val 2447297"/>
            <a:gd name="adj4" fmla="val 16018528"/>
            <a:gd name="adj5" fmla="val 5469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CC06-2999-459B-BC46-3F7E65CD0076}">
      <dsp:nvSpPr>
        <dsp:cNvPr id="0" name=""/>
        <dsp:cNvSpPr/>
      </dsp:nvSpPr>
      <dsp:spPr>
        <a:xfrm>
          <a:off x="641624" y="557895"/>
          <a:ext cx="1215459" cy="12154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85A99-0CCB-4963-858D-6E7FA3881EA0}">
      <dsp:nvSpPr>
        <dsp:cNvPr id="0" name=""/>
        <dsp:cNvSpPr/>
      </dsp:nvSpPr>
      <dsp:spPr>
        <a:xfrm>
          <a:off x="1126917" y="-91535"/>
          <a:ext cx="1310509" cy="13105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7B3D-C942-4AC2-84DA-6601ED5B8DAC}">
      <dsp:nvSpPr>
        <dsp:cNvPr id="0" name=""/>
        <dsp:cNvSpPr/>
      </dsp:nvSpPr>
      <dsp:spPr>
        <a:xfrm rot="16200000">
          <a:off x="1686" y="633457"/>
          <a:ext cx="3629629" cy="362962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POLITICAS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PROCEDIMIENTOS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INSTRUCTIVOS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REGISTROS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CONSIGNAS</a:t>
          </a:r>
          <a:endParaRPr lang="es-AR" sz="1400" b="1" kern="1200" dirty="0"/>
        </a:p>
      </dsp:txBody>
      <dsp:txXfrm rot="5400000">
        <a:off x="1687" y="1540864"/>
        <a:ext cx="2994444" cy="1814815"/>
      </dsp:txXfrm>
    </dsp:sp>
    <dsp:sp modelId="{6E0BE29B-9F69-46A1-9D56-C5A167F06165}">
      <dsp:nvSpPr>
        <dsp:cNvPr id="0" name=""/>
        <dsp:cNvSpPr/>
      </dsp:nvSpPr>
      <dsp:spPr>
        <a:xfrm rot="5400000">
          <a:off x="3869674" y="633457"/>
          <a:ext cx="3629629" cy="362962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LOGISTICA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SERVICIO AL CLIENTE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DATA CENTER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DIRECCION TECNICA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COMERCIAL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CORPORATIVO</a:t>
          </a:r>
          <a:endParaRPr lang="es-AR" sz="1400" b="1" kern="1200" dirty="0"/>
        </a:p>
      </dsp:txBody>
      <dsp:txXfrm rot="-5400000">
        <a:off x="4504860" y="1540864"/>
        <a:ext cx="2994444" cy="181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053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8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40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72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65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84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65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45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66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7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3A56-09E4-445F-9BA9-171BB42E8D47}" type="datetimeFigureOut">
              <a:rPr lang="es-AR" smtClean="0"/>
              <a:t>17/10/2019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883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9753" y="45745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Manual de Seguridad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83476" y="1008993"/>
            <a:ext cx="819806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Índice</a:t>
            </a:r>
          </a:p>
          <a:p>
            <a:endParaRPr lang="es-AR" dirty="0" smtClean="0">
              <a:solidFill>
                <a:srgbClr val="FF0000"/>
              </a:solidFill>
            </a:endParaRPr>
          </a:p>
          <a:p>
            <a:pPr lvl="1"/>
            <a:r>
              <a:rPr lang="es-AR" dirty="0" smtClean="0">
                <a:solidFill>
                  <a:srgbClr val="FF0000"/>
                </a:solidFill>
              </a:rPr>
              <a:t>Objetivo</a:t>
            </a:r>
            <a:endParaRPr lang="es-AR" dirty="0">
              <a:solidFill>
                <a:srgbClr val="FF0000"/>
              </a:solidFill>
            </a:endParaRPr>
          </a:p>
          <a:p>
            <a:pPr lvl="1"/>
            <a:r>
              <a:rPr lang="es-AR" sz="1200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Seguridad Física en Edificios Técnicos, Sitios de la Red, Data Center y Centros de atención al Cliente de CLARO Argentina-Objetivo, Alcance, y Ámbito de aplicación </a:t>
            </a:r>
            <a:endParaRPr lang="es-AR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rgbClr val="FF0000"/>
                </a:solidFill>
              </a:rPr>
              <a:t>Definiciones</a:t>
            </a:r>
          </a:p>
          <a:p>
            <a:pPr lvl="1"/>
            <a:r>
              <a:rPr lang="es-AR" sz="1200" dirty="0" smtClean="0">
                <a:solidFill>
                  <a:srgbClr val="0070C0"/>
                </a:solidFill>
                <a:hlinkClick r:id="rId3" action="ppaction://hlinksldjump"/>
              </a:rPr>
              <a:t>Edificios Técnicos, Sitios de la Red, HUB, Nodos, Data Center y Centros de atención al Cliente-Definiciones</a:t>
            </a:r>
            <a:endParaRPr lang="es-AR" dirty="0" smtClean="0">
              <a:solidFill>
                <a:srgbClr val="0070C0"/>
              </a:solidFill>
            </a:endParaRPr>
          </a:p>
          <a:p>
            <a:pPr lvl="1"/>
            <a:r>
              <a:rPr lang="es-AR" dirty="0" smtClean="0">
                <a:solidFill>
                  <a:srgbClr val="FF0000"/>
                </a:solidFill>
              </a:rPr>
              <a:t>Roles</a:t>
            </a:r>
          </a:p>
          <a:p>
            <a:pPr lvl="1"/>
            <a:r>
              <a:rPr lang="es-AR" sz="1200" u="sng" dirty="0">
                <a:solidFill>
                  <a:srgbClr val="0070C0"/>
                </a:solidFill>
              </a:rPr>
              <a:t>SOC´S </a:t>
            </a:r>
            <a:r>
              <a:rPr lang="es-AR" sz="1200" u="sng" dirty="0" smtClean="0">
                <a:solidFill>
                  <a:srgbClr val="0070C0"/>
                </a:solidFill>
                <a:hlinkClick r:id="" action="ppaction://noaction"/>
              </a:rPr>
              <a:t>Supervisor-Perfiles-Roles</a:t>
            </a:r>
            <a:endParaRPr lang="es-AR" sz="1200" u="sng" dirty="0" smtClean="0">
              <a:solidFill>
                <a:srgbClr val="0070C0"/>
              </a:solidFill>
            </a:endParaRP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Puestos de </a:t>
            </a:r>
            <a:r>
              <a:rPr lang="es-AR" sz="1200" u="sng" dirty="0" smtClean="0">
                <a:solidFill>
                  <a:srgbClr val="0070C0"/>
                </a:solidFill>
                <a:hlinkClick r:id="" action="ppaction://noaction"/>
              </a:rPr>
              <a:t>Seguridad AMBA-Supervisor-Perfiles-Roles</a:t>
            </a:r>
            <a:endParaRPr lang="es-AR" sz="1200" u="sng" dirty="0" smtClean="0">
              <a:solidFill>
                <a:srgbClr val="0070C0"/>
              </a:solidFill>
            </a:endParaRPr>
          </a:p>
          <a:p>
            <a:pPr lvl="1"/>
            <a:r>
              <a:rPr lang="es-AR" sz="1200" u="sng" dirty="0">
                <a:solidFill>
                  <a:srgbClr val="0070C0"/>
                </a:solidFill>
              </a:rPr>
              <a:t>Puestos de </a:t>
            </a:r>
            <a:r>
              <a:rPr lang="es-AR" sz="1200" u="sng" dirty="0">
                <a:solidFill>
                  <a:srgbClr val="0070C0"/>
                </a:solidFill>
                <a:hlinkClick r:id="" action="ppaction://noaction"/>
              </a:rPr>
              <a:t>Seguridad </a:t>
            </a:r>
            <a:r>
              <a:rPr lang="es-AR" sz="1200" u="sng" dirty="0" smtClean="0">
                <a:solidFill>
                  <a:srgbClr val="0070C0"/>
                </a:solidFill>
                <a:hlinkClick r:id="" action="ppaction://noaction"/>
              </a:rPr>
              <a:t>INTERIOR-Supervisor-Perfiles-Roles</a:t>
            </a:r>
            <a:endParaRPr lang="es-AR" sz="1200" u="sng" dirty="0">
              <a:solidFill>
                <a:srgbClr val="0070C0"/>
              </a:solidFill>
            </a:endParaRPr>
          </a:p>
          <a:p>
            <a:pPr lvl="1"/>
            <a:r>
              <a:rPr lang="es-AR" sz="1200" u="sng" dirty="0" smtClean="0">
                <a:solidFill>
                  <a:schemeClr val="accent1">
                    <a:lumMod val="75000"/>
                  </a:schemeClr>
                </a:solidFill>
              </a:rPr>
              <a:t>SOC </a:t>
            </a:r>
            <a:r>
              <a:rPr lang="es-AR" sz="1200" u="sng" dirty="0" smtClean="0">
                <a:solidFill>
                  <a:srgbClr val="0070C0"/>
                </a:solidFill>
              </a:rPr>
              <a:t>Olleros-Operadores-Perfiles-Roles</a:t>
            </a: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SOC Mayo-Operadores-Perfiles-Roles</a:t>
            </a:r>
            <a:endParaRPr lang="es-AR" sz="1200" u="sng" dirty="0">
              <a:solidFill>
                <a:srgbClr val="0070C0"/>
              </a:solidFill>
            </a:endParaRP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SOC Terrero-Operadores-Perfiles-Roles</a:t>
            </a: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SOC Sabatini-Operadores-Perfiles-Roles</a:t>
            </a:r>
            <a:endParaRPr lang="es-AR" sz="1200" u="sng" dirty="0">
              <a:solidFill>
                <a:srgbClr val="0070C0"/>
              </a:solidFill>
            </a:endParaRPr>
          </a:p>
          <a:p>
            <a:pPr lvl="1"/>
            <a:r>
              <a:rPr lang="es-AR" dirty="0" smtClean="0">
                <a:solidFill>
                  <a:srgbClr val="FF0000"/>
                </a:solidFill>
              </a:rPr>
              <a:t>Consignas/Procedimientos</a:t>
            </a: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Política de seguridad Corporativa de CLARO</a:t>
            </a: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Política de Seguridad en Edificios Técnicos y sitios de la Red</a:t>
            </a: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Política de Seguridad DC</a:t>
            </a:r>
          </a:p>
          <a:p>
            <a:pPr lvl="1"/>
            <a:r>
              <a:rPr lang="es-AR" sz="1200" u="sng" dirty="0" smtClean="0">
                <a:solidFill>
                  <a:srgbClr val="0070C0"/>
                </a:solidFill>
              </a:rPr>
              <a:t>Política de Seguridad en CAC´S</a:t>
            </a:r>
          </a:p>
          <a:p>
            <a:pPr lvl="1"/>
            <a:r>
              <a:rPr lang="es-AR" dirty="0" smtClean="0">
                <a:solidFill>
                  <a:srgbClr val="FF0000"/>
                </a:solidFill>
              </a:rPr>
              <a:t>Matriz de Decisiones</a:t>
            </a:r>
          </a:p>
          <a:p>
            <a:pPr lvl="1"/>
            <a:r>
              <a:rPr lang="es-AR" sz="1200" dirty="0" smtClean="0">
                <a:solidFill>
                  <a:srgbClr val="FF0000"/>
                </a:solidFill>
                <a:hlinkClick r:id="" action="ppaction://noaction"/>
              </a:rPr>
              <a:t>Matriz de decisiones-CAS´S Calle, CAC´S seguridad, CAC´S Shopping</a:t>
            </a:r>
            <a:endParaRPr lang="es-AR" sz="1200" dirty="0" smtClean="0">
              <a:solidFill>
                <a:srgbClr val="FF0000"/>
              </a:solidFill>
            </a:endParaRPr>
          </a:p>
          <a:p>
            <a:pPr lvl="1"/>
            <a:r>
              <a:rPr lang="es-AR" dirty="0" smtClean="0">
                <a:solidFill>
                  <a:srgbClr val="FF0000"/>
                </a:solidFill>
              </a:rPr>
              <a:t>Protocolos Corte Fibra Óptica</a:t>
            </a:r>
          </a:p>
          <a:p>
            <a:pPr lvl="1"/>
            <a:endParaRPr lang="es-A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949548" y="190228"/>
            <a:ext cx="6984007" cy="57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600" i="1" dirty="0" smtClean="0">
                <a:solidFill>
                  <a:srgbClr val="FF0000"/>
                </a:solidFill>
              </a:rPr>
              <a:t>“</a:t>
            </a:r>
            <a:r>
              <a:rPr lang="es-ES" sz="1600" i="1" dirty="0">
                <a:solidFill>
                  <a:srgbClr val="FF0000"/>
                </a:solidFill>
              </a:rPr>
              <a:t>El trabajo en equipo es la habilidad de trabajar hacia una visión común.</a:t>
            </a:r>
            <a:r>
              <a:rPr lang="es-ES_tradnl" sz="1600" i="1" dirty="0" smtClean="0">
                <a:solidFill>
                  <a:srgbClr val="FF0000"/>
                </a:solidFill>
              </a:rPr>
              <a:t>”</a:t>
            </a:r>
            <a:endParaRPr lang="es-ES_tradnl" sz="1600" i="1" dirty="0">
              <a:solidFill>
                <a:srgbClr val="FF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714348" y="836712"/>
            <a:ext cx="75009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67876418"/>
              </p:ext>
            </p:extLst>
          </p:nvPr>
        </p:nvGraphicFramePr>
        <p:xfrm>
          <a:off x="4107296" y="1514579"/>
          <a:ext cx="5436096" cy="344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02168" y="119675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Objetivo</a:t>
            </a:r>
            <a:r>
              <a:rPr lang="es-AR" dirty="0"/>
              <a:t>: Ser identificados en la organización como facilitadores de la Seguridad Corporativa.</a:t>
            </a:r>
          </a:p>
          <a:p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724583" y="2636912"/>
            <a:ext cx="4514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Misión</a:t>
            </a:r>
            <a:r>
              <a:rPr lang="es-AR" dirty="0"/>
              <a:t>: Implementar soluciones de Seguridad Corporativa que aseguren el normal desarrollo de las distintas actividades de la Compañía, las que, por medio de </a:t>
            </a:r>
            <a:r>
              <a:rPr lang="es-AR" b="1" i="1" dirty="0"/>
              <a:t>Nuestra Esencia</a:t>
            </a:r>
            <a:r>
              <a:rPr lang="es-AR" dirty="0"/>
              <a:t> buscan la satisfacción de nuestros clientes finales.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24583" y="4869160"/>
            <a:ext cx="6295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Visión</a:t>
            </a:r>
            <a:r>
              <a:rPr lang="es-AR" dirty="0"/>
              <a:t>: Ser referentes para nuestros clientes internos en materia de innovación tecnología y puesta en práctica de las mejores procesos de Seguridad corporativa.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60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949548" y="190228"/>
            <a:ext cx="6984007" cy="57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600" i="1" dirty="0" smtClean="0">
                <a:solidFill>
                  <a:srgbClr val="FF0000"/>
                </a:solidFill>
              </a:rPr>
              <a:t>“ </a:t>
            </a:r>
            <a:r>
              <a:rPr lang="es-ES" sz="1600" i="1" dirty="0" smtClean="0">
                <a:solidFill>
                  <a:srgbClr val="FF0000"/>
                </a:solidFill>
              </a:rPr>
              <a:t>El </a:t>
            </a:r>
            <a:r>
              <a:rPr lang="es-ES" sz="1600" i="1" dirty="0">
                <a:solidFill>
                  <a:srgbClr val="FF0000"/>
                </a:solidFill>
              </a:rPr>
              <a:t>trabajo en equipo es el secreto que hace que gente común consiga resultados poco </a:t>
            </a:r>
            <a:r>
              <a:rPr lang="es-ES" sz="1600" i="1" dirty="0" smtClean="0">
                <a:solidFill>
                  <a:srgbClr val="FF0000"/>
                </a:solidFill>
              </a:rPr>
              <a:t>comunes </a:t>
            </a:r>
            <a:r>
              <a:rPr lang="es-ES_tradnl" sz="1600" i="1" dirty="0" smtClean="0">
                <a:solidFill>
                  <a:srgbClr val="FF0000"/>
                </a:solidFill>
              </a:rPr>
              <a:t>”</a:t>
            </a:r>
            <a:endParaRPr lang="es-ES_tradnl" sz="1600" i="1" dirty="0">
              <a:solidFill>
                <a:srgbClr val="FF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714348" y="836712"/>
            <a:ext cx="75009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/>
          <p:cNvGraphicFramePr/>
          <p:nvPr>
            <p:extLst/>
          </p:nvPr>
        </p:nvGraphicFramePr>
        <p:xfrm>
          <a:off x="4139952" y="1281827"/>
          <a:ext cx="475252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19546" y="184482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El Manual de Seguridad</a:t>
            </a:r>
            <a:endParaRPr lang="es-AR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9546" y="2420888"/>
            <a:ext cx="446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El manual de Seguridad representa</a:t>
            </a:r>
          </a:p>
          <a:p>
            <a:r>
              <a:rPr lang="es-AR" dirty="0" smtClean="0"/>
              <a:t>la base documental del área, la cual </a:t>
            </a:r>
          </a:p>
          <a:p>
            <a:r>
              <a:rPr lang="es-AR" dirty="0" smtClean="0"/>
              <a:t>sustanciada en el objetivo, misión y visión</a:t>
            </a:r>
          </a:p>
          <a:p>
            <a:r>
              <a:rPr lang="es-AR" dirty="0" smtClean="0"/>
              <a:t>de esta, busca ser la referencia de </a:t>
            </a:r>
          </a:p>
          <a:p>
            <a:r>
              <a:rPr lang="es-AR" dirty="0" smtClean="0"/>
              <a:t>las acciones a desarrollar para la </a:t>
            </a:r>
          </a:p>
          <a:p>
            <a:r>
              <a:rPr lang="es-AR" dirty="0" smtClean="0"/>
              <a:t>satisfacción de toda la organización.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8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949548" y="190228"/>
            <a:ext cx="6984007" cy="57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600" i="1" dirty="0" smtClean="0">
                <a:solidFill>
                  <a:srgbClr val="FF0000"/>
                </a:solidFill>
              </a:rPr>
              <a:t>“</a:t>
            </a:r>
            <a:r>
              <a:rPr lang="es-ES" sz="1600" i="1" dirty="0">
                <a:solidFill>
                  <a:srgbClr val="FF0000"/>
                </a:solidFill>
              </a:rPr>
              <a:t>El talento gana partidos, pero el trabajo en equipo y la inteligencia ganan campeonatos</a:t>
            </a:r>
            <a:r>
              <a:rPr lang="es-ES_tradnl" sz="1600" i="1" dirty="0" smtClean="0">
                <a:solidFill>
                  <a:srgbClr val="FF0000"/>
                </a:solidFill>
              </a:rPr>
              <a:t>”</a:t>
            </a:r>
            <a:endParaRPr lang="es-ES_tradnl" sz="1600" i="1" dirty="0">
              <a:solidFill>
                <a:srgbClr val="FF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714348" y="836712"/>
            <a:ext cx="75009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Diagrama 32"/>
          <p:cNvGraphicFramePr/>
          <p:nvPr>
            <p:extLst/>
          </p:nvPr>
        </p:nvGraphicFramePr>
        <p:xfrm>
          <a:off x="35496" y="3581400"/>
          <a:ext cx="3378349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848" y="1340768"/>
            <a:ext cx="5910895" cy="5362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43" y="1196752"/>
            <a:ext cx="3298453" cy="2183483"/>
          </a:xfrm>
          <a:prstGeom prst="rect">
            <a:avLst/>
          </a:prstGeom>
        </p:spPr>
      </p:pic>
      <p:cxnSp>
        <p:nvCxnSpPr>
          <p:cNvPr id="35" name="Conector curvado 34"/>
          <p:cNvCxnSpPr/>
          <p:nvPr/>
        </p:nvCxnSpPr>
        <p:spPr>
          <a:xfrm>
            <a:off x="2276475" y="1495425"/>
            <a:ext cx="2362200" cy="1744216"/>
          </a:xfrm>
          <a:prstGeom prst="curvedConnector3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-341364" y="414670"/>
            <a:ext cx="7514896" cy="87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AR" sz="1400" b="1" u="sng" dirty="0" smtClean="0"/>
              <a:t>Edificio Técnico o MTSO </a:t>
            </a:r>
            <a:r>
              <a:rPr lang="es-AR" sz="1400" u="sng" dirty="0" smtClean="0"/>
              <a:t>(Mobile telephone Switching Office)</a:t>
            </a:r>
            <a:r>
              <a:rPr lang="es-AR" sz="1400" dirty="0" smtClean="0"/>
              <a:t>: Espacio Físico donde se controla el procesamiento y establecimiento de llamadas, los sistemas que están dentro del MTSO son el corazón de una red de telefonía celular. En claro tenemos (04 MTSO en AMBA Córdoba, )</a:t>
            </a:r>
          </a:p>
          <a:p>
            <a:pPr lvl="1" algn="just">
              <a:lnSpc>
                <a:spcPct val="150000"/>
              </a:lnSpc>
            </a:pPr>
            <a:r>
              <a:rPr lang="es-AR" sz="1400" b="1" u="sng" dirty="0" smtClean="0"/>
              <a:t>Sitio </a:t>
            </a:r>
            <a:r>
              <a:rPr lang="es-AR" sz="1400" b="1" u="sng" dirty="0"/>
              <a:t>de la </a:t>
            </a:r>
            <a:r>
              <a:rPr lang="es-AR" sz="1400" b="1" u="sng" dirty="0" smtClean="0"/>
              <a:t>Red: </a:t>
            </a:r>
            <a:r>
              <a:rPr lang="es-AR" sz="1400" dirty="0" smtClean="0"/>
              <a:t>Espacio Físico donde se posicionan las antenas de Red encargadas de hacer posible la comunicación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 En claro tenemos 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(1500 sitios 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s-AR" sz="1400" b="1" u="sng" dirty="0" smtClean="0"/>
              <a:t>HUB:  </a:t>
            </a:r>
            <a:r>
              <a:rPr lang="es-AR" sz="1400" dirty="0" smtClean="0"/>
              <a:t>Conjunto </a:t>
            </a:r>
            <a:r>
              <a:rPr lang="es-AR" sz="1400" dirty="0"/>
              <a:t>de </a:t>
            </a:r>
            <a:r>
              <a:rPr lang="es-AR" sz="1400" dirty="0" smtClean="0"/>
              <a:t>equipos que </a:t>
            </a:r>
            <a:r>
              <a:rPr lang="es-AR" sz="1400" dirty="0"/>
              <a:t>hacen posible la transmisión a través de fibra óptica</a:t>
            </a:r>
            <a:r>
              <a:rPr lang="es-AR" sz="1400" dirty="0" smtClean="0"/>
              <a:t>.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En claro tenemos 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(12 HUB 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s-AR" sz="1400" b="1" u="sng" dirty="0" smtClean="0"/>
              <a:t>Nodo: </a:t>
            </a:r>
            <a:r>
              <a:rPr lang="es-AR" sz="1400" dirty="0" smtClean="0"/>
              <a:t>Conexión física de dos o mas Antenas de la Red. 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En claro tenemos 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(26 Nodos 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s-AR" sz="1400" b="1" u="sng" dirty="0" smtClean="0"/>
              <a:t>Data Center: </a:t>
            </a:r>
            <a:r>
              <a:rPr lang="es-AR" sz="1400" dirty="0" smtClean="0"/>
              <a:t>Centro de procesamiento de datos, es un espacio físico donde se albergan los recursos necesarios para el procesamiento de la información de una organización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 En claro tenemos 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 Data Center)</a:t>
            </a:r>
            <a:endParaRPr lang="es-A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AR" sz="1400" b="1" u="sng" dirty="0" smtClean="0"/>
              <a:t>Centro de Atención al Cliente (CAC): </a:t>
            </a:r>
            <a:r>
              <a:rPr lang="es-AR" sz="1400" dirty="0" smtClean="0"/>
              <a:t>Espacio físico destinado a la atención de clientes, consultas, venta de equipos de telefonía.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En claro tenemos 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(77 CAC´S)</a:t>
            </a:r>
            <a:endParaRPr lang="es-A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AR" sz="1400" b="1" u="sng" dirty="0" smtClean="0"/>
              <a:t>Centro Logístico: </a:t>
            </a:r>
            <a:r>
              <a:rPr lang="es-AR" sz="1400" dirty="0" smtClean="0"/>
              <a:t>Infraestructura en la cual se almacenan productos y se generan ordenes de salida para su distribución al comercio minorista o mayorista.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En claro tenemos 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(03 Centros Logísticos)</a:t>
            </a:r>
            <a:endParaRPr lang="es-A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AR" sz="1400" b="1" u="sng" dirty="0"/>
              <a:t>Edificio </a:t>
            </a:r>
            <a:r>
              <a:rPr lang="es-AR" sz="1400" b="1" u="sng" dirty="0" smtClean="0"/>
              <a:t>Corporativo: </a:t>
            </a:r>
            <a:r>
              <a:rPr lang="es-ES" sz="1400" dirty="0" smtClean="0"/>
              <a:t>Lugar </a:t>
            </a:r>
            <a:r>
              <a:rPr lang="es-ES" sz="1400" dirty="0"/>
              <a:t>físico donde se desarrolla la interacción constante de Colaboradores, Servicios y Proveedores, llevando a cabo tareas administrativas, comerciales de mantenimiento u otras relacionadas con los objetivos de la </a:t>
            </a:r>
            <a:r>
              <a:rPr lang="es-ES" sz="1400" dirty="0" smtClean="0"/>
              <a:t>Compañía.</a:t>
            </a:r>
            <a:r>
              <a:rPr lang="es-AR" sz="1400" dirty="0">
                <a:solidFill>
                  <a:schemeClr val="accent5">
                    <a:lumMod val="75000"/>
                  </a:schemeClr>
                </a:solidFill>
              </a:rPr>
              <a:t> En claro tenemos (</a:t>
            </a:r>
            <a:r>
              <a:rPr lang="es-AR" sz="1400" dirty="0" smtClean="0">
                <a:solidFill>
                  <a:schemeClr val="accent5">
                    <a:lumMod val="75000"/>
                  </a:schemeClr>
                </a:solidFill>
              </a:rPr>
              <a:t>05 Edificios Corporativos)</a:t>
            </a:r>
            <a:endParaRPr lang="es-A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s-AR" sz="1400" dirty="0"/>
          </a:p>
          <a:p>
            <a:pPr lvl="1" algn="just"/>
            <a:endParaRPr lang="es-AR" b="1" u="sng" dirty="0" smtClean="0"/>
          </a:p>
          <a:p>
            <a:pPr lvl="1"/>
            <a:endParaRPr lang="es-AR" b="1" u="sng" dirty="0" smtClean="0"/>
          </a:p>
          <a:p>
            <a:pPr lvl="1"/>
            <a:endParaRPr lang="es-AR" b="1" u="sng" dirty="0" smtClean="0"/>
          </a:p>
          <a:p>
            <a:pPr lvl="1"/>
            <a:endParaRPr lang="es-AR" b="1" u="sng" dirty="0"/>
          </a:p>
          <a:p>
            <a:pPr lvl="1"/>
            <a:endParaRPr lang="es-AR" dirty="0" smtClean="0"/>
          </a:p>
          <a:p>
            <a:pPr lvl="1"/>
            <a:endParaRPr lang="es-AR" dirty="0" smtClean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1569" y="58217"/>
            <a:ext cx="3141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Definición Instalaciones CLARO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66" y="1233165"/>
            <a:ext cx="1558344" cy="113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380" y="5776437"/>
            <a:ext cx="1584830" cy="10236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66" y="4818062"/>
            <a:ext cx="1558344" cy="9645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66" y="3619374"/>
            <a:ext cx="1558344" cy="11617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66" y="2395063"/>
            <a:ext cx="1558344" cy="116157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7302322" y="0"/>
            <a:ext cx="0" cy="68580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866" y="58217"/>
            <a:ext cx="1558344" cy="11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949548" y="190228"/>
            <a:ext cx="6984007" cy="57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600" i="1" dirty="0" smtClean="0">
                <a:solidFill>
                  <a:srgbClr val="FF0000"/>
                </a:solidFill>
              </a:rPr>
              <a:t>“</a:t>
            </a:r>
            <a:r>
              <a:rPr lang="es-ES" sz="1600" i="1" dirty="0">
                <a:solidFill>
                  <a:srgbClr val="FF0000"/>
                </a:solidFill>
              </a:rPr>
              <a:t>Ninguno de nosotros es tan inteligente como todos </a:t>
            </a:r>
            <a:r>
              <a:rPr lang="es-ES" sz="1600" i="1" dirty="0" smtClean="0">
                <a:solidFill>
                  <a:srgbClr val="FF0000"/>
                </a:solidFill>
              </a:rPr>
              <a:t>nosotros </a:t>
            </a:r>
            <a:r>
              <a:rPr lang="es-ES_tradnl" sz="1600" i="1" dirty="0" smtClean="0">
                <a:solidFill>
                  <a:srgbClr val="FF0000"/>
                </a:solidFill>
              </a:rPr>
              <a:t>”</a:t>
            </a:r>
            <a:endParaRPr lang="es-ES_tradnl" sz="1600" i="1" dirty="0">
              <a:solidFill>
                <a:srgbClr val="FF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714348" y="836712"/>
            <a:ext cx="75009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052736"/>
            <a:ext cx="7477001" cy="51125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060848"/>
            <a:ext cx="1905000" cy="1028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48" y="3336950"/>
            <a:ext cx="1649584" cy="8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/>
          </p:nvPr>
        </p:nvGraphicFramePr>
        <p:xfrm>
          <a:off x="691056" y="476672"/>
          <a:ext cx="750099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 bwMode="auto">
          <a:xfrm>
            <a:off x="949548" y="190228"/>
            <a:ext cx="6984007" cy="57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_tradnl" sz="1600" i="1" dirty="0" smtClean="0">
                <a:solidFill>
                  <a:srgbClr val="FF0000"/>
                </a:solidFill>
              </a:rPr>
              <a:t>“</a:t>
            </a:r>
            <a:r>
              <a:rPr lang="es-ES" sz="1600" i="1" dirty="0">
                <a:solidFill>
                  <a:srgbClr val="FF0000"/>
                </a:solidFill>
              </a:rPr>
              <a:t>Un equipo es más que un grupo de personas. Es un proceso de dar y recibir</a:t>
            </a:r>
            <a:r>
              <a:rPr lang="es-ES_tradnl" sz="1600" i="1" dirty="0" smtClean="0">
                <a:solidFill>
                  <a:srgbClr val="FF0000"/>
                </a:solidFill>
              </a:rPr>
              <a:t>”</a:t>
            </a:r>
            <a:endParaRPr lang="es-ES_tradnl" sz="1600" i="1" dirty="0">
              <a:solidFill>
                <a:srgbClr val="FF0000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714348" y="836712"/>
            <a:ext cx="75009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619672" y="13407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i="1" dirty="0" smtClean="0"/>
              <a:t>MANUAL</a:t>
            </a:r>
            <a:endParaRPr lang="es-AR" sz="1600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12160" y="1340768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i="1" dirty="0" smtClean="0"/>
              <a:t>CLIENTES INTERNOS</a:t>
            </a:r>
            <a:endParaRPr lang="es-AR" sz="1600" i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21732" y="2732766"/>
            <a:ext cx="1886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i="1" dirty="0" smtClean="0"/>
              <a:t>NOMENCLATURA</a:t>
            </a:r>
            <a:endParaRPr lang="es-AR" sz="1600" i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013" y="4911759"/>
            <a:ext cx="5457825" cy="31432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060132" y="5313403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POL.</a:t>
            </a:r>
            <a:r>
              <a:rPr lang="es-AR" b="1" dirty="0" smtClean="0">
                <a:solidFill>
                  <a:srgbClr val="C00000"/>
                </a:solidFill>
              </a:rPr>
              <a:t>CORP</a:t>
            </a:r>
            <a:r>
              <a:rPr lang="es-AR" b="1" dirty="0" smtClean="0"/>
              <a:t>.</a:t>
            </a:r>
            <a:r>
              <a:rPr lang="es-AR" b="1" dirty="0" smtClean="0">
                <a:solidFill>
                  <a:srgbClr val="00B050"/>
                </a:solidFill>
              </a:rPr>
              <a:t>SEG</a:t>
            </a:r>
            <a:r>
              <a:rPr lang="es-AR" b="1" dirty="0" smtClean="0"/>
              <a:t>.001</a:t>
            </a:r>
            <a:endParaRPr lang="es-AR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788138" y="6084004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CON.DT.CONTROL DE INGRESO OLLEROS.001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83224" y="5698703"/>
            <a:ext cx="30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POL.</a:t>
            </a:r>
            <a:r>
              <a:rPr lang="es-AR" b="1" dirty="0" smtClean="0">
                <a:solidFill>
                  <a:srgbClr val="C00000"/>
                </a:solidFill>
              </a:rPr>
              <a:t>CORP</a:t>
            </a:r>
            <a:r>
              <a:rPr lang="es-AR" b="1" dirty="0" smtClean="0"/>
              <a:t>.</a:t>
            </a:r>
            <a:r>
              <a:rPr lang="es-AR" b="1" dirty="0" smtClean="0">
                <a:solidFill>
                  <a:srgbClr val="00B050"/>
                </a:solidFill>
              </a:rPr>
              <a:t>SEG DC</a:t>
            </a:r>
            <a:r>
              <a:rPr lang="es-AR" b="1" dirty="0" smtClean="0"/>
              <a:t>.002 = </a:t>
            </a:r>
            <a:endParaRPr lang="es-AR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546" y="5761695"/>
            <a:ext cx="44767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4378</TotalTime>
  <Words>629</Words>
  <Application>Microsoft Office PowerPoint</Application>
  <PresentationFormat>Presentación en pantalla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CLARO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Malave</dc:creator>
  <cp:lastModifiedBy>Karla Malave</cp:lastModifiedBy>
  <cp:revision>334</cp:revision>
  <cp:lastPrinted>2019-08-07T16:42:30Z</cp:lastPrinted>
  <dcterms:created xsi:type="dcterms:W3CDTF">2019-07-16T11:56:54Z</dcterms:created>
  <dcterms:modified xsi:type="dcterms:W3CDTF">2019-10-17T22:42:54Z</dcterms:modified>
</cp:coreProperties>
</file>