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053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8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1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40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2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65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4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65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45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66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7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A3A56-09E4-445F-9BA9-171BB42E8D47}" type="datetimeFigureOut">
              <a:rPr lang="es-AR" smtClean="0"/>
              <a:t>17/12/2019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553C-B5C0-49D2-8037-62D99AFA28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83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42798"/>
              </p:ext>
            </p:extLst>
          </p:nvPr>
        </p:nvGraphicFramePr>
        <p:xfrm>
          <a:off x="220717" y="599085"/>
          <a:ext cx="8692054" cy="6117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304">
                  <a:extLst>
                    <a:ext uri="{9D8B030D-6E8A-4147-A177-3AD203B41FA5}">
                      <a16:colId xmlns:a16="http://schemas.microsoft.com/office/drawing/2014/main" val="1149601880"/>
                    </a:ext>
                  </a:extLst>
                </a:gridCol>
                <a:gridCol w="2177500">
                  <a:extLst>
                    <a:ext uri="{9D8B030D-6E8A-4147-A177-3AD203B41FA5}">
                      <a16:colId xmlns:a16="http://schemas.microsoft.com/office/drawing/2014/main" val="3566450813"/>
                    </a:ext>
                  </a:extLst>
                </a:gridCol>
                <a:gridCol w="2243303">
                  <a:extLst>
                    <a:ext uri="{9D8B030D-6E8A-4147-A177-3AD203B41FA5}">
                      <a16:colId xmlns:a16="http://schemas.microsoft.com/office/drawing/2014/main" val="3321850268"/>
                    </a:ext>
                  </a:extLst>
                </a:gridCol>
                <a:gridCol w="2362947">
                  <a:extLst>
                    <a:ext uri="{9D8B030D-6E8A-4147-A177-3AD203B41FA5}">
                      <a16:colId xmlns:a16="http://schemas.microsoft.com/office/drawing/2014/main" val="3137240698"/>
                    </a:ext>
                  </a:extLst>
                </a:gridCol>
              </a:tblGrid>
              <a:tr h="17762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MATRIZ TOMA DE DECISIONES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80820"/>
                  </a:ext>
                </a:extLst>
              </a:tr>
              <a:tr h="17762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Situación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CAC´s Calle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CAC´s S/Seguridad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CAC´s Shopping</a:t>
                      </a:r>
                      <a:endParaRPr lang="es-A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858930809"/>
                  </a:ext>
                </a:extLst>
              </a:tr>
              <a:tr h="46627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Alarma incendio en falla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Identificar el CAC, Video verificar, enviar recurso disponible para normalizar (Personal de seguridad del CAC/Dinámico). Mail informativo a Jefe del CAC, SSFF y solicitando asistencia a Pelaez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Identificar el CAC, Video verificar, enviar recurso disponible para normalizar (Dinámico). Mail informativo a Jefe del CAC, SSFF y solicitando asistencia a Pelaez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Reporta en central de incendio del Shopping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026700318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Alarma incendio (principio de incendio/fuego)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Video verificar, llamar a bomberos, activar cadena de llamados Jefe del CAC, SSFF, Pelaez. Mail informativo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Video verificar, llamar a bomberos, activar cadena de llamados Jefe del CAC, SSFF, Pelaez. Mail informativo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Ante el aviso de seguridad del shopping o video verificación,  activar cadena de llamados Jefe del CAC, SSFF, Pelaez. Mail informativo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071097249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Caja fuerte abierta 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Notificar al responsable del local hasta las 00Hs. De detectarlo posterior a este horario dejar en prioridad de monitoreo. Mail informativo a Jefe del CAC, SSFF.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Notificar al responsable del local hasta las 00Hs. De detectarlo posterior a este horario dejar en prioridad de monitoreo. Mail informativo a Jefe del CAC, SSFF.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Notificar al responsable del local hasta las 00Hs. De detectarlo posterior a este horario dejar en prioridad de monitoreo. Mail informativo a Jefe del CAC, SSFF.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549246660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Cierre, cortina trabada 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llama a responsable de servicios generales para solicitar personal de mantenimiento.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llama a responsable de servicios generales para solicitar personal de mantenimiento.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llama a responsable de servicios generales para solicitar personal de mantenimiento.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456255043"/>
                  </a:ext>
                </a:extLst>
              </a:tr>
              <a:tr h="36080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Corte de energía CON CCTV, pero SIN ALARMA de INTRUSION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 o titular).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con prioridad de monitoreo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997224170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Corte de energía SIN CCTV, pero con ALARMA de INTRUSION 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 o titular).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comunicación con seguridad del shopping, se envía mail informativo.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812697859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Ingreso técnico de ATM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Verificar correo de autorización corroborando identidad. Enviar mail informativo (no es necesario solicitar ART o autorización de Claro)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Verificar correo de autorización corroborando identidad. Enviar mail informativo (no es necesario solicitar ART o autorización de Claro)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Verificar correo de autorización corroborando identidad. Enviar mail informativo (no es necesario solicitar ART o autorización de Claro)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991642426"/>
                  </a:ext>
                </a:extLst>
              </a:tr>
              <a:tr h="33860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Intrusión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Video verificar, dar aviso de inmediato a la policía, activar cadena de llamados Jefe del CAC, SSFF, dinámico/personal de seguridad del local. Mail informativo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Video verificar, dar aviso de inmediato a la policía, activar cadena de llamados Jefe del CAC, SSFF, dinámico/brigada. Mail informativo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Video verificar, dar aviso de inmediato a la policía, activar cadena de llamados Jefe del CAC, SSFF, dinámico/brigada. Mail informativo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20794987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Llegada tarde del colaborador en una apertura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Pasado los 15 minutos de ausencia del personal de seguridad, enviar dinámico/auxiliar de seguridad. Avisar al Jefe del CAC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Pasado los 15 minutos de ausencia del colaborador que apertura, enviar dinámico/auxiliar de seguridad. Avisar al Jefe del CAC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Pasado los 15 minutos de ausencia del colaborador que apertura, enviar dinámico/auxiliar de seguridad. Avisar al Jefe del CAC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218366727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Perdida de enlace (SIN CCTV Y ALARMA) en local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 o titular).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gestiona cobertura de seguridad física hasta normalización de los sistemas (Auxiliar). Mail informativo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comunicación con seguridad del shopping, se envía mail informativo.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437892984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Personal con ART vencida o no figure Peláez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No se autoriza el ingreso, informar al supervisor de SSFF y éste analizará la autorización.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No se autoriza el ingreso, informar al supervisor de SSFF y éste analizará la autorización.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 dirty="0">
                          <a:effectLst/>
                        </a:rPr>
                        <a:t>No se autoriza el ingreso, informar al supervisor de SSFF y éste analizará la autorización.</a:t>
                      </a:r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583893000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Rotura de blindex externo a calle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Se gestiona cobertura de seguridad física hasta reparación provisoria o definitiva. (Auxiliar o titular). Mail informativo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Se gestiona cobertura de seguridad física hasta reparación provisoria o definitiva. (Auxiliar). Mail informativo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 dirty="0">
                          <a:effectLst/>
                        </a:rPr>
                        <a:t>No aplica</a:t>
                      </a:r>
                      <a:endParaRPr lang="es-A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4255254422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500" u="none" strike="noStrike">
                          <a:effectLst/>
                        </a:rPr>
                        <a:t>Rotura de blindex interno con cortina metálica</a:t>
                      </a:r>
                      <a:endParaRPr lang="it-IT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en prioridad de monitoreo. Se informa a mantenimiento. Mail informativo a Jefe del CAC y SSFF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en prioridad de monitoreo. Se informa a mantenimiento. Mail informativo a Jefe del CAC y SSFF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mantiene en prioridad de monitoreo. Se informa a mantenimiento. Mail informativo a Jefe del CAC y SSFF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573734272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Sector sin poder alarmar ejemplo caja y producto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pone en prioridad de monitoreo, se informa al supervisor de SSFF para la rápida gestión de asistencia de técnicos. Mail informativo.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pone en prioridad de monitoreo, se informa al supervisor de SSFF para la rápida gestión de asistencia de técnicos. Mail informativo.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pone en prioridad de monitoreo, se informa al supervisor de SSFF para la rápida gestión de asistencia de técnicos. Mail informativo. 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7605952"/>
                  </a:ext>
                </a:extLst>
              </a:tr>
              <a:tr h="16097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AR" sz="700" u="none" strike="noStrike">
                          <a:effectLst/>
                        </a:rPr>
                        <a:t>SITUACIONES FACILITY</a:t>
                      </a:r>
                      <a:endParaRPr lang="es-AR" sz="7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14300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Se tapó un baño de CAC y desde MTTO ( Facility) solicitan el ingreso de un plomero que no está en Pelaez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959829473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Ingreso para personal de recambio de matafuegos ídem anterior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3711970821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Reemplazo de freno de piso, en puertas de ingreso, se contrata por contingencia localmente</a:t>
                      </a:r>
                      <a:endParaRPr lang="es-MX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57066442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Reemplazo de cerradura por contingencia.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364494284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Ingreso de personal de servicio atmosférico por contingencia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N/A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890579944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Auditoria termomecánica por contingencia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1839768699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Relevamiento para obras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 </a:t>
                      </a:r>
                      <a:endParaRPr lang="es-AR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748912298"/>
                  </a:ext>
                </a:extLst>
              </a:tr>
              <a:tr h="2275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>
                          <a:effectLst/>
                        </a:rPr>
                        <a:t>Colocación/reemplazo de vinilo</a:t>
                      </a:r>
                      <a:endParaRPr lang="es-AR" sz="5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 dirty="0">
                          <a:effectLst/>
                        </a:rPr>
                        <a:t>Con el pedido formal – vía mail – del Analista de Mantenimiento o Jefe de </a:t>
                      </a:r>
                      <a:r>
                        <a:rPr lang="es-MX" sz="500" u="none" strike="noStrike" dirty="0" err="1">
                          <a:effectLst/>
                        </a:rPr>
                        <a:t>Facility</a:t>
                      </a:r>
                      <a:r>
                        <a:rPr lang="es-MX" sz="500" u="none" strike="noStrike" dirty="0">
                          <a:effectLst/>
                        </a:rPr>
                        <a:t> se permite el ingreso.</a:t>
                      </a:r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u="none" strike="noStrike">
                          <a:effectLst/>
                        </a:rPr>
                        <a:t>Con el pedido formal – vía mail – del Analista de Mantenimiento o Jefe de Facility se permite el ingreso, se notifica a Jefe de CAC.</a:t>
                      </a:r>
                      <a:endParaRPr lang="es-MX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500" u="none" strike="noStrike" dirty="0">
                          <a:effectLst/>
                        </a:rPr>
                        <a:t> </a:t>
                      </a:r>
                      <a:endParaRPr lang="es-AR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49" marR="3949" marT="3949" marB="0" anchor="ctr"/>
                </a:tc>
                <a:extLst>
                  <a:ext uri="{0D108BD9-81ED-4DB2-BD59-A6C34878D82A}">
                    <a16:rowId xmlns:a16="http://schemas.microsoft.com/office/drawing/2014/main" val="2015643307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20717" y="229753"/>
            <a:ext cx="2738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Matriz Toma de Decisiones</a:t>
            </a: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1386</Words>
  <Application>Microsoft Office PowerPoint</Application>
  <PresentationFormat>Presentación en pantalla (4:3)</PresentationFormat>
  <Paragraphs>95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CLARO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Malave</dc:creator>
  <cp:lastModifiedBy>Karla Malave</cp:lastModifiedBy>
  <cp:revision>336</cp:revision>
  <cp:lastPrinted>2019-08-07T16:42:30Z</cp:lastPrinted>
  <dcterms:created xsi:type="dcterms:W3CDTF">2019-07-16T11:56:54Z</dcterms:created>
  <dcterms:modified xsi:type="dcterms:W3CDTF">2019-12-17T17:03:39Z</dcterms:modified>
</cp:coreProperties>
</file>