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91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057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57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02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500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231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486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690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197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08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E806-FB12-43A2-9019-4AEE84F93C72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2AD7-A75F-4A94-99B9-0A53BC23B5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60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06" y="194257"/>
            <a:ext cx="1290515" cy="16204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76" y="141398"/>
            <a:ext cx="3763583" cy="3296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31" y="141398"/>
            <a:ext cx="3763583" cy="32969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19" y="3502784"/>
            <a:ext cx="3763583" cy="32969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071" y="3502787"/>
            <a:ext cx="3763583" cy="32969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526" y="3496609"/>
            <a:ext cx="3763583" cy="329699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-203618" y="1005065"/>
            <a:ext cx="3875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¿</a:t>
            </a:r>
            <a:r>
              <a:rPr lang="es-AR" sz="2400" dirty="0" smtClean="0"/>
              <a:t>Que hago</a:t>
            </a:r>
          </a:p>
          <a:p>
            <a:pPr algn="ctr"/>
            <a:r>
              <a:rPr lang="es-AR" sz="2400" dirty="0" smtClean="0"/>
              <a:t> </a:t>
            </a:r>
          </a:p>
          <a:p>
            <a:pPr algn="ctr"/>
            <a:r>
              <a:rPr lang="es-AR" sz="2400" u="sng" dirty="0" smtClean="0"/>
              <a:t>Caja desatendida </a:t>
            </a:r>
          </a:p>
          <a:p>
            <a:pPr algn="ctr"/>
            <a:r>
              <a:rPr lang="es-AR" sz="2400" u="sng" dirty="0" smtClean="0"/>
              <a:t>CAC Parque Brown</a:t>
            </a:r>
            <a:endParaRPr lang="es-AR" sz="2400" u="sng" dirty="0"/>
          </a:p>
        </p:txBody>
      </p:sp>
      <p:sp>
        <p:nvSpPr>
          <p:cNvPr id="11" name="Flecha derecha 10"/>
          <p:cNvSpPr/>
          <p:nvPr/>
        </p:nvSpPr>
        <p:spPr>
          <a:xfrm>
            <a:off x="1268418" y="2584441"/>
            <a:ext cx="1079343" cy="50306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3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CLARO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 Malave</dc:creator>
  <cp:lastModifiedBy>Karla Malave</cp:lastModifiedBy>
  <cp:revision>9</cp:revision>
  <dcterms:created xsi:type="dcterms:W3CDTF">2019-10-30T13:02:12Z</dcterms:created>
  <dcterms:modified xsi:type="dcterms:W3CDTF">2019-10-30T13:45:34Z</dcterms:modified>
</cp:coreProperties>
</file>