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7BBB-4D76-421B-8E13-8A42CC69EE23}" type="datetimeFigureOut">
              <a:rPr lang="es-AR" smtClean="0"/>
              <a:t>23/10/2019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8C19-1B78-4437-B1EF-CD423DD4C0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255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7BBB-4D76-421B-8E13-8A42CC69EE23}" type="datetimeFigureOut">
              <a:rPr lang="es-AR" smtClean="0"/>
              <a:t>23/10/2019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8C19-1B78-4437-B1EF-CD423DD4C0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107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7BBB-4D76-421B-8E13-8A42CC69EE23}" type="datetimeFigureOut">
              <a:rPr lang="es-AR" smtClean="0"/>
              <a:t>23/10/2019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8C19-1B78-4437-B1EF-CD423DD4C0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36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7BBB-4D76-421B-8E13-8A42CC69EE23}" type="datetimeFigureOut">
              <a:rPr lang="es-AR" smtClean="0"/>
              <a:t>23/10/2019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8C19-1B78-4437-B1EF-CD423DD4C0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272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7BBB-4D76-421B-8E13-8A42CC69EE23}" type="datetimeFigureOut">
              <a:rPr lang="es-AR" smtClean="0"/>
              <a:t>23/10/2019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8C19-1B78-4437-B1EF-CD423DD4C0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382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7BBB-4D76-421B-8E13-8A42CC69EE23}" type="datetimeFigureOut">
              <a:rPr lang="es-AR" smtClean="0"/>
              <a:t>23/10/2019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8C19-1B78-4437-B1EF-CD423DD4C0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799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7BBB-4D76-421B-8E13-8A42CC69EE23}" type="datetimeFigureOut">
              <a:rPr lang="es-AR" smtClean="0"/>
              <a:t>23/10/2019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8C19-1B78-4437-B1EF-CD423DD4C0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380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7BBB-4D76-421B-8E13-8A42CC69EE23}" type="datetimeFigureOut">
              <a:rPr lang="es-AR" smtClean="0"/>
              <a:t>23/10/2019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8C19-1B78-4437-B1EF-CD423DD4C0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352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7BBB-4D76-421B-8E13-8A42CC69EE23}" type="datetimeFigureOut">
              <a:rPr lang="es-AR" smtClean="0"/>
              <a:t>23/10/2019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8C19-1B78-4437-B1EF-CD423DD4C0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266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7BBB-4D76-421B-8E13-8A42CC69EE23}" type="datetimeFigureOut">
              <a:rPr lang="es-AR" smtClean="0"/>
              <a:t>23/10/2019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8C19-1B78-4437-B1EF-CD423DD4C0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207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7BBB-4D76-421B-8E13-8A42CC69EE23}" type="datetimeFigureOut">
              <a:rPr lang="es-AR" smtClean="0"/>
              <a:t>23/10/2019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8C19-1B78-4437-B1EF-CD423DD4C0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608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A7BBB-4D76-421B-8E13-8A42CC69EE23}" type="datetimeFigureOut">
              <a:rPr lang="es-AR" smtClean="0"/>
              <a:t>23/10/2019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98C19-1B78-4437-B1EF-CD423DD4C0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213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43944" y="1760013"/>
            <a:ext cx="1105007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AR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 Terrero</a:t>
            </a:r>
            <a:r>
              <a:rPr lang="es-A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recibe mail con Alarma de Corte (mail con el asunto: </a:t>
            </a:r>
            <a:r>
              <a:rPr lang="es-MX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Corte de FO Zona </a:t>
            </a:r>
            <a:r>
              <a:rPr lang="es-MX" dirty="0" err="1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Trelew-ONMSi</a:t>
            </a:r>
            <a:r>
              <a:rPr lang="es-MX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dirty="0" err="1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Alarm</a:t>
            </a:r>
            <a:r>
              <a:rPr lang="es-MX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A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AR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 Terrero</a:t>
            </a:r>
            <a:r>
              <a:rPr lang="es-A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comunica con el </a:t>
            </a:r>
            <a:r>
              <a:rPr lang="es-AR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NOC</a:t>
            </a:r>
            <a:r>
              <a:rPr lang="es-A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solicitar información de la alarma</a:t>
            </a:r>
          </a:p>
          <a:p>
            <a:pPr marL="742950" lvl="1" indent="-285750" algn="just">
              <a:spcAft>
                <a:spcPts val="0"/>
              </a:spcAft>
              <a:buFont typeface="+mj-lt"/>
              <a:buAutoNum type="alphaLcPeriod"/>
            </a:pPr>
            <a:r>
              <a:rPr lang="es-A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Consulta en que traza se encuentra el corte (si es al Norte, entre CB204 - CB026 o al Sur, entre CB204 y CBR02)</a:t>
            </a:r>
          </a:p>
          <a:p>
            <a:pPr marL="742950" lvl="1" indent="-285750" algn="just">
              <a:spcAft>
                <a:spcPts val="0"/>
              </a:spcAft>
              <a:buFont typeface="+mj-lt"/>
              <a:buAutoNum type="alphaLcPeriod"/>
            </a:pPr>
            <a:r>
              <a:rPr lang="es-A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Consulta distancia a la que se encuentra el evento</a:t>
            </a:r>
          </a:p>
          <a:p>
            <a:pPr marL="742950" lvl="1" indent="-285750" algn="just">
              <a:spcAft>
                <a:spcPts val="0"/>
              </a:spcAft>
              <a:buFont typeface="+mj-lt"/>
              <a:buAutoNum type="alphaLcPeriod"/>
            </a:pPr>
            <a:r>
              <a:rPr lang="es-A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Solicita envío de captura de pantalla de la medición del OTDR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A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 la información, </a:t>
            </a:r>
            <a:r>
              <a:rPr lang="es-AR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 Terreno</a:t>
            </a:r>
            <a:r>
              <a:rPr lang="es-A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comunica con la Policía de </a:t>
            </a:r>
            <a:r>
              <a:rPr lang="es-AR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Trelew</a:t>
            </a:r>
            <a:r>
              <a:rPr lang="es-A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da aviso de la ubicación y la distancia del corte.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AR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NOC</a:t>
            </a:r>
            <a:r>
              <a:rPr lang="es-A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envía, sobre la misma cadena de mail, captura de pantalla de la medición del OTDR e información de la distancia del corte.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AR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 Terrero</a:t>
            </a:r>
            <a:r>
              <a:rPr lang="es-A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informa, sobre la misma cadena de mail de la alarma, que se dio aviso a la policía de manera efectiva.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A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 del proceso, cada área procede según corresponda.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409564" y="642801"/>
            <a:ext cx="42957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u="sng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Procedimiento Preventivo Aviso:</a:t>
            </a:r>
            <a:endParaRPr lang="es-AR" sz="2000" dirty="0"/>
          </a:p>
        </p:txBody>
      </p:sp>
      <p:sp>
        <p:nvSpPr>
          <p:cNvPr id="6" name="Rectángulo 5"/>
          <p:cNvSpPr/>
          <p:nvPr/>
        </p:nvSpPr>
        <p:spPr>
          <a:xfrm>
            <a:off x="4920400" y="659557"/>
            <a:ext cx="18925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Corte de FO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511452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174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>CLARO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Karla Malave</dc:creator>
  <cp:lastModifiedBy>Karla Malave</cp:lastModifiedBy>
  <cp:revision>3</cp:revision>
  <dcterms:created xsi:type="dcterms:W3CDTF">2019-10-23T13:00:27Z</dcterms:created>
  <dcterms:modified xsi:type="dcterms:W3CDTF">2019-10-23T13:11:29Z</dcterms:modified>
</cp:coreProperties>
</file>