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7" r:id="rId1"/>
  </p:sldMasterIdLst>
  <p:sldIdLst>
    <p:sldId id="257" r:id="rId2"/>
    <p:sldId id="258" r:id="rId3"/>
    <p:sldId id="264" r:id="rId4"/>
    <p:sldId id="262" r:id="rId5"/>
    <p:sldId id="263" r:id="rId6"/>
    <p:sldId id="261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3"/>
  </p:normalViewPr>
  <p:slideViewPr>
    <p:cSldViewPr snapToGrid="0" snapToObjects="1">
      <p:cViewPr varScale="1">
        <p:scale>
          <a:sx n="104" d="100"/>
          <a:sy n="104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C956-3F03-0449-9B34-3BA9F4991367}" type="datetimeFigureOut">
              <a:rPr lang="en-US" smtClean="0"/>
              <a:t>6/8/25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082412D-169F-064B-8ED5-CEF5F8467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C956-3F03-0449-9B34-3BA9F4991367}" type="datetimeFigureOut">
              <a:rPr lang="en-US" smtClean="0"/>
              <a:t>6/8/25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82412D-169F-064B-8ED5-CEF5F8467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C956-3F03-0449-9B34-3BA9F4991367}" type="datetimeFigureOut">
              <a:rPr lang="en-US" smtClean="0"/>
              <a:t>6/8/25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82412D-169F-064B-8ED5-CEF5F846755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0919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C956-3F03-0449-9B34-3BA9F4991367}" type="datetimeFigureOut">
              <a:rPr lang="en-US" smtClean="0"/>
              <a:t>6/8/25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82412D-169F-064B-8ED5-CEF5F8467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29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C956-3F03-0449-9B34-3BA9F4991367}" type="datetimeFigureOut">
              <a:rPr lang="en-US" smtClean="0"/>
              <a:t>6/8/25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82412D-169F-064B-8ED5-CEF5F846755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2623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C956-3F03-0449-9B34-3BA9F4991367}" type="datetimeFigureOut">
              <a:rPr lang="en-US" smtClean="0"/>
              <a:t>6/8/25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82412D-169F-064B-8ED5-CEF5F8467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28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C956-3F03-0449-9B34-3BA9F4991367}" type="datetimeFigureOut">
              <a:rPr lang="en-US" smtClean="0"/>
              <a:t>6/8/25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412D-169F-064B-8ED5-CEF5F8467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69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C956-3F03-0449-9B34-3BA9F4991367}" type="datetimeFigureOut">
              <a:rPr lang="en-US" smtClean="0"/>
              <a:t>6/8/25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412D-169F-064B-8ED5-CEF5F8467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6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C956-3F03-0449-9B34-3BA9F4991367}" type="datetimeFigureOut">
              <a:rPr lang="en-US" smtClean="0"/>
              <a:t>6/8/25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412D-169F-064B-8ED5-CEF5F8467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6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C956-3F03-0449-9B34-3BA9F4991367}" type="datetimeFigureOut">
              <a:rPr lang="en-US" smtClean="0"/>
              <a:t>6/8/25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82412D-169F-064B-8ED5-CEF5F8467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3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C956-3F03-0449-9B34-3BA9F4991367}" type="datetimeFigureOut">
              <a:rPr lang="en-US" smtClean="0"/>
              <a:t>6/8/25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082412D-169F-064B-8ED5-CEF5F8467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0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C956-3F03-0449-9B34-3BA9F4991367}" type="datetimeFigureOut">
              <a:rPr lang="en-US" smtClean="0"/>
              <a:t>6/8/25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082412D-169F-064B-8ED5-CEF5F8467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5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C956-3F03-0449-9B34-3BA9F4991367}" type="datetimeFigureOut">
              <a:rPr lang="en-US" smtClean="0"/>
              <a:t>6/8/25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412D-169F-064B-8ED5-CEF5F8467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1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C956-3F03-0449-9B34-3BA9F4991367}" type="datetimeFigureOut">
              <a:rPr lang="en-US" smtClean="0"/>
              <a:t>6/8/25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412D-169F-064B-8ED5-CEF5F8467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4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C956-3F03-0449-9B34-3BA9F4991367}" type="datetimeFigureOut">
              <a:rPr lang="en-US" smtClean="0"/>
              <a:t>6/8/25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2412D-169F-064B-8ED5-CEF5F8467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0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C956-3F03-0449-9B34-3BA9F4991367}" type="datetimeFigureOut">
              <a:rPr lang="en-US" smtClean="0"/>
              <a:t>6/8/25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82412D-169F-064B-8ED5-CEF5F8467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6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CC956-3F03-0449-9B34-3BA9F4991367}" type="datetimeFigureOut">
              <a:rPr lang="en-US" smtClean="0"/>
              <a:t>6/8/25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082412D-169F-064B-8ED5-CEF5F8467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6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auabad/molps-ia-project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A8D2-6ECF-ED43-9380-7E1866027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088" y="1338149"/>
            <a:ext cx="6838907" cy="1280890"/>
          </a:xfrm>
        </p:spPr>
        <p:txBody>
          <a:bodyPr/>
          <a:lstStyle/>
          <a:p>
            <a:r>
              <a:rPr lang="en-CA" dirty="0" err="1"/>
              <a:t>Prédiction</a:t>
            </a:r>
            <a:r>
              <a:rPr lang="en-CA" dirty="0"/>
              <a:t> du prix des </a:t>
            </a:r>
            <a:r>
              <a:rPr lang="en-CA" dirty="0" err="1"/>
              <a:t>maisons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D979E-0257-CA45-A99F-54FF4DE770C7}"/>
              </a:ext>
            </a:extLst>
          </p:cNvPr>
          <p:cNvSpPr txBox="1"/>
          <p:nvPr/>
        </p:nvSpPr>
        <p:spPr>
          <a:xfrm>
            <a:off x="3110961" y="2619039"/>
            <a:ext cx="6680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Github</a:t>
            </a:r>
            <a:r>
              <a:rPr lang="en-US" b="1" dirty="0"/>
              <a:t>: </a:t>
            </a:r>
            <a:r>
              <a:rPr lang="en-US" b="1" dirty="0">
                <a:hlinkClick r:id="rId2"/>
              </a:rPr>
              <a:t>https://</a:t>
            </a:r>
            <a:r>
              <a:rPr lang="en-US" b="1" dirty="0" err="1">
                <a:hlinkClick r:id="rId2"/>
              </a:rPr>
              <a:t>github.com</a:t>
            </a:r>
            <a:r>
              <a:rPr lang="en-US" b="1" dirty="0">
                <a:hlinkClick r:id="rId2"/>
              </a:rPr>
              <a:t>/</a:t>
            </a:r>
            <a:r>
              <a:rPr lang="en-US" b="1" dirty="0" err="1">
                <a:hlinkClick r:id="rId2"/>
              </a:rPr>
              <a:t>clauabad</a:t>
            </a:r>
            <a:r>
              <a:rPr lang="en-US" b="1" dirty="0">
                <a:hlinkClick r:id="rId2"/>
              </a:rPr>
              <a:t>/</a:t>
            </a:r>
            <a:r>
              <a:rPr lang="en-US" b="1" dirty="0" err="1">
                <a:hlinkClick r:id="rId2"/>
              </a:rPr>
              <a:t>molps-ia-project.git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4A0E45-4D69-8143-B702-1168E8425602}"/>
              </a:ext>
            </a:extLst>
          </p:cNvPr>
          <p:cNvSpPr txBox="1"/>
          <p:nvPr/>
        </p:nvSpPr>
        <p:spPr>
          <a:xfrm>
            <a:off x="2650896" y="4391903"/>
            <a:ext cx="760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À</a:t>
            </a:r>
            <a:r>
              <a:rPr lang="en-US" dirty="0"/>
              <a:t> PARTIR DES DONNÉES HISTORIQUES PREDIRE LE PRIX DES MAISONS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FBBDCE-1CE1-4244-B7E1-12D71C82A3EE}"/>
              </a:ext>
            </a:extLst>
          </p:cNvPr>
          <p:cNvSpPr txBox="1"/>
          <p:nvPr/>
        </p:nvSpPr>
        <p:spPr>
          <a:xfrm>
            <a:off x="3782617" y="3029349"/>
            <a:ext cx="5336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POUR INSTALLER : LIRE README FILE ON GITHUB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CEF542-AC7D-7349-B231-D8EB5D5765DE}"/>
              </a:ext>
            </a:extLst>
          </p:cNvPr>
          <p:cNvSpPr txBox="1"/>
          <p:nvPr/>
        </p:nvSpPr>
        <p:spPr>
          <a:xfrm>
            <a:off x="5214551" y="6378054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CLAUDIA ABAD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41C4D2-F487-124E-A8AD-2F1FC0AAA272}"/>
              </a:ext>
            </a:extLst>
          </p:cNvPr>
          <p:cNvSpPr txBox="1"/>
          <p:nvPr/>
        </p:nvSpPr>
        <p:spPr>
          <a:xfrm>
            <a:off x="4263081" y="4830834"/>
            <a:ext cx="457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APPRENTISSAGE SUPERVISÉ REGRESSION</a:t>
            </a:r>
          </a:p>
        </p:txBody>
      </p:sp>
    </p:spTree>
    <p:extLst>
      <p:ext uri="{BB962C8B-B14F-4D97-AF65-F5344CB8AC3E}">
        <p14:creationId xmlns:p14="http://schemas.microsoft.com/office/powerpoint/2010/main" val="3800277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DB1C7-C4E2-7344-B430-8C805C5E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068" y="123367"/>
            <a:ext cx="8911687" cy="1280890"/>
          </a:xfrm>
        </p:spPr>
        <p:txBody>
          <a:bodyPr/>
          <a:lstStyle/>
          <a:p>
            <a:r>
              <a:rPr lang="en-US" dirty="0"/>
              <a:t>Quoi ? Comment?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28AC8F-5916-2549-B1B5-569E68A32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411" y="794657"/>
            <a:ext cx="7267000" cy="606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7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A7C74A-0783-FC48-B26B-D4D3C476B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665" y="353822"/>
            <a:ext cx="9366421" cy="638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4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EF32E-6768-BF46-A50C-F7CA99400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385" y="135924"/>
            <a:ext cx="8911687" cy="1280890"/>
          </a:xfrm>
        </p:spPr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UI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9417E-2540-024D-9232-79FCD489E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85" y="1416814"/>
            <a:ext cx="9993086" cy="497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46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022E0-DDE5-EE4C-A986-CAC5BDCD4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50D34-9B60-CD4C-8BF0-E580D5258E15}"/>
              </a:ext>
            </a:extLst>
          </p:cNvPr>
          <p:cNvSpPr txBox="1"/>
          <p:nvPr/>
        </p:nvSpPr>
        <p:spPr>
          <a:xfrm>
            <a:off x="2592925" y="1804086"/>
            <a:ext cx="853951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# Health check endpoint</a:t>
            </a:r>
          </a:p>
          <a:p>
            <a:r>
              <a:rPr lang="en-CA" dirty="0"/>
              <a:t>@</a:t>
            </a:r>
            <a:r>
              <a:rPr lang="en-CA" dirty="0" err="1"/>
              <a:t>app.get</a:t>
            </a:r>
            <a:r>
              <a:rPr lang="en-CA" dirty="0"/>
              <a:t>("</a:t>
            </a:r>
            <a:r>
              <a:rPr lang="en-CA" b="1" dirty="0"/>
              <a:t>/health</a:t>
            </a:r>
            <a:r>
              <a:rPr lang="en-CA" dirty="0"/>
              <a:t>", </a:t>
            </a:r>
            <a:r>
              <a:rPr lang="en-CA" dirty="0" err="1"/>
              <a:t>response_model</a:t>
            </a:r>
            <a:r>
              <a:rPr lang="en-CA" dirty="0"/>
              <a:t>=</a:t>
            </a:r>
            <a:r>
              <a:rPr lang="en-CA" dirty="0" err="1"/>
              <a:t>dict</a:t>
            </a:r>
            <a:r>
              <a:rPr lang="en-CA" dirty="0"/>
              <a:t>)</a:t>
            </a:r>
          </a:p>
          <a:p>
            <a:r>
              <a:rPr lang="en-CA" dirty="0" err="1"/>
              <a:t>async</a:t>
            </a:r>
            <a:r>
              <a:rPr lang="en-CA" dirty="0"/>
              <a:t> def </a:t>
            </a:r>
            <a:r>
              <a:rPr lang="en-CA" dirty="0" err="1"/>
              <a:t>health_check</a:t>
            </a:r>
            <a:r>
              <a:rPr lang="en-CA" dirty="0"/>
              <a:t>():</a:t>
            </a:r>
          </a:p>
          <a:p>
            <a:r>
              <a:rPr lang="en-CA" dirty="0"/>
              <a:t>return {"status": "healthy", "</a:t>
            </a:r>
            <a:r>
              <a:rPr lang="en-CA" dirty="0" err="1"/>
              <a:t>model_loaded</a:t>
            </a:r>
            <a:r>
              <a:rPr lang="en-CA" dirty="0"/>
              <a:t>": True}</a:t>
            </a:r>
          </a:p>
          <a:p>
            <a:br>
              <a:rPr lang="en-CA" dirty="0"/>
            </a:br>
            <a:r>
              <a:rPr lang="en-CA" dirty="0"/>
              <a:t># Prediction endpoint</a:t>
            </a:r>
          </a:p>
          <a:p>
            <a:r>
              <a:rPr lang="en-CA" dirty="0"/>
              <a:t>@</a:t>
            </a:r>
            <a:r>
              <a:rPr lang="en-CA" dirty="0" err="1"/>
              <a:t>app.post</a:t>
            </a:r>
            <a:r>
              <a:rPr lang="en-CA" dirty="0"/>
              <a:t>("</a:t>
            </a:r>
            <a:r>
              <a:rPr lang="en-CA" b="1" dirty="0"/>
              <a:t>/predict</a:t>
            </a:r>
            <a:r>
              <a:rPr lang="en-CA" dirty="0"/>
              <a:t>", </a:t>
            </a:r>
            <a:r>
              <a:rPr lang="en-CA" dirty="0" err="1"/>
              <a:t>response_model</a:t>
            </a:r>
            <a:r>
              <a:rPr lang="en-CA" dirty="0"/>
              <a:t>=</a:t>
            </a:r>
            <a:r>
              <a:rPr lang="en-CA" dirty="0" err="1"/>
              <a:t>PredictionResponse</a:t>
            </a:r>
            <a:r>
              <a:rPr lang="en-CA" dirty="0"/>
              <a:t>)</a:t>
            </a:r>
          </a:p>
          <a:p>
            <a:r>
              <a:rPr lang="en-CA" dirty="0" err="1"/>
              <a:t>async</a:t>
            </a:r>
            <a:r>
              <a:rPr lang="en-CA" dirty="0"/>
              <a:t> def predict(request: </a:t>
            </a:r>
            <a:r>
              <a:rPr lang="en-CA" dirty="0" err="1"/>
              <a:t>HousePredictionRequest</a:t>
            </a:r>
            <a:r>
              <a:rPr lang="en-CA" dirty="0"/>
              <a:t>):</a:t>
            </a:r>
          </a:p>
          <a:p>
            <a:r>
              <a:rPr lang="en-CA" dirty="0"/>
              <a:t>return </a:t>
            </a:r>
            <a:r>
              <a:rPr lang="en-CA" dirty="0" err="1"/>
              <a:t>predict_price</a:t>
            </a:r>
            <a:r>
              <a:rPr lang="en-CA" dirty="0"/>
              <a:t>(request)</a:t>
            </a:r>
          </a:p>
          <a:p>
            <a:br>
              <a:rPr lang="en-CA" dirty="0"/>
            </a:br>
            <a:r>
              <a:rPr lang="en-CA" dirty="0"/>
              <a:t># Batch prediction endpoint</a:t>
            </a:r>
          </a:p>
          <a:p>
            <a:r>
              <a:rPr lang="en-CA" dirty="0"/>
              <a:t>@</a:t>
            </a:r>
            <a:r>
              <a:rPr lang="en-CA" dirty="0" err="1"/>
              <a:t>app.post</a:t>
            </a:r>
            <a:r>
              <a:rPr lang="en-CA" dirty="0"/>
              <a:t>("</a:t>
            </a:r>
            <a:r>
              <a:rPr lang="en-CA" b="1" dirty="0"/>
              <a:t>/batch-predict</a:t>
            </a:r>
            <a:r>
              <a:rPr lang="en-CA" dirty="0"/>
              <a:t>", </a:t>
            </a:r>
            <a:r>
              <a:rPr lang="en-CA" dirty="0" err="1"/>
              <a:t>response_model</a:t>
            </a:r>
            <a:r>
              <a:rPr lang="en-CA" dirty="0"/>
              <a:t>=list)</a:t>
            </a:r>
          </a:p>
          <a:p>
            <a:r>
              <a:rPr lang="en-CA" dirty="0" err="1"/>
              <a:t>async</a:t>
            </a:r>
            <a:r>
              <a:rPr lang="en-CA" dirty="0"/>
              <a:t> def </a:t>
            </a:r>
            <a:r>
              <a:rPr lang="en-CA" dirty="0" err="1"/>
              <a:t>batch_predict_endpoint</a:t>
            </a:r>
            <a:r>
              <a:rPr lang="en-CA" dirty="0"/>
              <a:t>(requests: list[</a:t>
            </a:r>
            <a:r>
              <a:rPr lang="en-CA" dirty="0" err="1"/>
              <a:t>HousePredictionRequest</a:t>
            </a:r>
            <a:r>
              <a:rPr lang="en-CA" dirty="0"/>
              <a:t>]):</a:t>
            </a:r>
          </a:p>
          <a:p>
            <a:r>
              <a:rPr lang="en-CA" dirty="0"/>
              <a:t>return </a:t>
            </a:r>
            <a:r>
              <a:rPr lang="en-CA" dirty="0" err="1"/>
              <a:t>batch_predict</a:t>
            </a:r>
            <a:r>
              <a:rPr lang="en-CA" dirty="0"/>
              <a:t>(requests)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511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567E9-09D3-4148-9442-93072602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211" y="0"/>
            <a:ext cx="8911687" cy="1280890"/>
          </a:xfrm>
        </p:spPr>
        <p:txBody>
          <a:bodyPr/>
          <a:lstStyle/>
          <a:p>
            <a:r>
              <a:rPr lang="en-US" dirty="0"/>
              <a:t>Structure du </a:t>
            </a:r>
            <a:r>
              <a:rPr lang="en-US" dirty="0" err="1"/>
              <a:t>projet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E2587-48E8-084F-8E5D-3DC322234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798" y="1184144"/>
            <a:ext cx="8413069" cy="3264181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├── configs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│   └── </a:t>
            </a:r>
            <a:r>
              <a:rPr lang="en-US" b="1" dirty="0" err="1">
                <a:solidFill>
                  <a:schemeClr val="tx1"/>
                </a:solidFill>
              </a:rPr>
              <a:t>model_config.yaml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├── data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│   ├── interim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│   ├── processed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│   └── raw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├── deployment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│   └── </a:t>
            </a:r>
            <a:r>
              <a:rPr lang="en-US" b="1" dirty="0" err="1">
                <a:solidFill>
                  <a:schemeClr val="tx1"/>
                </a:solidFill>
              </a:rPr>
              <a:t>mlflow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├── docker-</a:t>
            </a:r>
            <a:r>
              <a:rPr lang="en-US" b="1" dirty="0" err="1">
                <a:solidFill>
                  <a:schemeClr val="tx1"/>
                </a:solidFill>
              </a:rPr>
              <a:t>compose.yaml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├── </a:t>
            </a:r>
            <a:r>
              <a:rPr lang="en-US" b="1" dirty="0" err="1">
                <a:solidFill>
                  <a:schemeClr val="tx1"/>
                </a:solidFill>
              </a:rPr>
              <a:t>Dockerfile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├── models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│   └── trained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├── notebooks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│   ├── 00_data_engineering.ipynb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│   ├── 01_exploratory_data_analysis.ipynb</a:t>
            </a:r>
          </a:p>
          <a:p>
            <a:pPr marL="0" indent="0">
              <a:spcBef>
                <a:spcPts val="500"/>
              </a:spcBef>
              <a:buNone/>
            </a:pPr>
            <a:endParaRPr lang="en-US" sz="1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577ED9-AB2B-374E-9B61-35EAE86E4514}"/>
              </a:ext>
            </a:extLst>
          </p:cNvPr>
          <p:cNvSpPr/>
          <p:nvPr/>
        </p:nvSpPr>
        <p:spPr>
          <a:xfrm>
            <a:off x="6038332" y="1138268"/>
            <a:ext cx="6096000" cy="48038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500"/>
              </a:spcBef>
            </a:pPr>
            <a:r>
              <a:rPr lang="en-US" b="1" dirty="0"/>
              <a:t>│   ├── 02_feature_engineering.ipynb</a:t>
            </a:r>
          </a:p>
          <a:p>
            <a:pPr>
              <a:spcBef>
                <a:spcPts val="500"/>
              </a:spcBef>
            </a:pPr>
            <a:r>
              <a:rPr lang="en-US" b="1" dirty="0"/>
              <a:t>│   └── 03_experimentation.ipynb</a:t>
            </a:r>
          </a:p>
          <a:p>
            <a:pPr>
              <a:spcBef>
                <a:spcPts val="500"/>
              </a:spcBef>
            </a:pPr>
            <a:r>
              <a:rPr lang="en-US" b="1" dirty="0"/>
              <a:t>├── </a:t>
            </a:r>
            <a:r>
              <a:rPr lang="en-US" b="1" dirty="0" err="1"/>
              <a:t>README.md</a:t>
            </a:r>
            <a:endParaRPr lang="en-US" b="1" dirty="0"/>
          </a:p>
          <a:p>
            <a:pPr>
              <a:spcBef>
                <a:spcPts val="500"/>
              </a:spcBef>
            </a:pPr>
            <a:r>
              <a:rPr lang="en-US" b="1" dirty="0"/>
              <a:t>├── </a:t>
            </a:r>
            <a:r>
              <a:rPr lang="en-US" b="1" dirty="0" err="1"/>
              <a:t>requirements.txt</a:t>
            </a:r>
            <a:endParaRPr lang="en-US" b="1" dirty="0"/>
          </a:p>
          <a:p>
            <a:pPr>
              <a:spcBef>
                <a:spcPts val="500"/>
              </a:spcBef>
            </a:pPr>
            <a:r>
              <a:rPr lang="en-US" b="1" dirty="0"/>
              <a:t>├── </a:t>
            </a:r>
            <a:r>
              <a:rPr lang="en-US" b="1" dirty="0" err="1"/>
              <a:t>src</a:t>
            </a:r>
            <a:endParaRPr lang="en-US" b="1" dirty="0"/>
          </a:p>
          <a:p>
            <a:pPr>
              <a:spcBef>
                <a:spcPts val="500"/>
              </a:spcBef>
            </a:pPr>
            <a:r>
              <a:rPr lang="en-US" b="1" dirty="0"/>
              <a:t>│   ├── </a:t>
            </a:r>
            <a:r>
              <a:rPr lang="en-US" b="1" dirty="0" err="1"/>
              <a:t>api</a:t>
            </a:r>
            <a:endParaRPr lang="en-US" b="1" dirty="0"/>
          </a:p>
          <a:p>
            <a:pPr>
              <a:spcBef>
                <a:spcPts val="500"/>
              </a:spcBef>
            </a:pPr>
            <a:r>
              <a:rPr lang="en-US" b="1" dirty="0"/>
              <a:t>│   ├── data</a:t>
            </a:r>
          </a:p>
          <a:p>
            <a:pPr>
              <a:spcBef>
                <a:spcPts val="500"/>
              </a:spcBef>
            </a:pPr>
            <a:r>
              <a:rPr lang="en-US" b="1" dirty="0"/>
              <a:t>│   ├── features</a:t>
            </a:r>
          </a:p>
          <a:p>
            <a:pPr>
              <a:spcBef>
                <a:spcPts val="500"/>
              </a:spcBef>
            </a:pPr>
            <a:r>
              <a:rPr lang="en-US" b="1" dirty="0"/>
              <a:t>│   └── models</a:t>
            </a:r>
          </a:p>
          <a:p>
            <a:pPr>
              <a:spcBef>
                <a:spcPts val="500"/>
              </a:spcBef>
            </a:pPr>
            <a:r>
              <a:rPr lang="en-US" b="1" dirty="0"/>
              <a:t>└── </a:t>
            </a:r>
            <a:r>
              <a:rPr lang="en-US" b="1" dirty="0" err="1"/>
              <a:t>streamlit_app</a:t>
            </a:r>
            <a:endParaRPr lang="en-US" b="1" dirty="0"/>
          </a:p>
          <a:p>
            <a:pPr>
              <a:spcBef>
                <a:spcPts val="500"/>
              </a:spcBef>
            </a:pPr>
            <a:r>
              <a:rPr lang="en-US" b="1" dirty="0"/>
              <a:t>    ├── </a:t>
            </a:r>
            <a:r>
              <a:rPr lang="en-US" b="1" dirty="0" err="1"/>
              <a:t>app.py</a:t>
            </a:r>
            <a:endParaRPr lang="en-US" b="1" dirty="0"/>
          </a:p>
          <a:p>
            <a:pPr>
              <a:spcBef>
                <a:spcPts val="500"/>
              </a:spcBef>
            </a:pPr>
            <a:r>
              <a:rPr lang="en-US" b="1" dirty="0"/>
              <a:t>    ├── </a:t>
            </a:r>
            <a:r>
              <a:rPr lang="en-US" b="1" dirty="0" err="1"/>
              <a:t>Dockerfile</a:t>
            </a:r>
            <a:endParaRPr lang="en-US" b="1" dirty="0"/>
          </a:p>
          <a:p>
            <a:pPr>
              <a:spcBef>
                <a:spcPts val="500"/>
              </a:spcBef>
            </a:pPr>
            <a:r>
              <a:rPr lang="en-US" b="1" dirty="0"/>
              <a:t>    ├── </a:t>
            </a:r>
            <a:r>
              <a:rPr lang="en-US" b="1" dirty="0" err="1"/>
              <a:t>README.md</a:t>
            </a:r>
            <a:endParaRPr lang="en-US" b="1" dirty="0"/>
          </a:p>
          <a:p>
            <a:pPr>
              <a:spcBef>
                <a:spcPts val="500"/>
              </a:spcBef>
            </a:pPr>
            <a:r>
              <a:rPr lang="en-US" b="1" dirty="0"/>
              <a:t>    └── </a:t>
            </a:r>
            <a:r>
              <a:rPr lang="en-US" b="1" dirty="0" err="1"/>
              <a:t>requirements.txt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04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E775-32E3-FD4D-9FE8-7D477D367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43" y="101596"/>
            <a:ext cx="8911687" cy="1280890"/>
          </a:xfrm>
        </p:spPr>
        <p:txBody>
          <a:bodyPr/>
          <a:lstStyle/>
          <a:p>
            <a:r>
              <a:rPr lang="en-US" dirty="0" err="1"/>
              <a:t>Mlflow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C7F485-6ACF-9C49-9E68-6E8B8C28F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2" y="742041"/>
            <a:ext cx="10247831" cy="3938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2579D0-2801-CB41-94BC-B324C8BF8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542" y="4885875"/>
            <a:ext cx="10250373" cy="162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2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498F-E73C-FD47-AB4F-EC14F861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554" y="0"/>
            <a:ext cx="8911687" cy="1280890"/>
          </a:xfrm>
        </p:spPr>
        <p:txBody>
          <a:bodyPr/>
          <a:lstStyle/>
          <a:p>
            <a:r>
              <a:rPr lang="en-US" dirty="0"/>
              <a:t>Containers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C7AB2-EC17-8E49-BCB8-BC49279B1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554" y="950149"/>
            <a:ext cx="9789347" cy="561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751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{B946C42E-0059-1744-A808-D11FAD5517C0}tf10001069</Template>
  <TotalTime>189</TotalTime>
  <Words>279</Words>
  <Application>Microsoft Macintosh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Prédiction du prix des maisons</vt:lpstr>
      <vt:lpstr>Quoi ? Comment?</vt:lpstr>
      <vt:lpstr>PowerPoint Presentation</vt:lpstr>
      <vt:lpstr>Streamlit UI</vt:lpstr>
      <vt:lpstr>FASTAPI</vt:lpstr>
      <vt:lpstr>Structure du projet</vt:lpstr>
      <vt:lpstr>Mlflow</vt:lpstr>
      <vt:lpstr>Containers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Prédiction du prix des maisons</dc:title>
  <dc:creator>Microsoft Office User</dc:creator>
  <cp:lastModifiedBy>Microsoft Office User</cp:lastModifiedBy>
  <cp:revision>10</cp:revision>
  <dcterms:created xsi:type="dcterms:W3CDTF">2025-06-09T00:10:57Z</dcterms:created>
  <dcterms:modified xsi:type="dcterms:W3CDTF">2025-06-09T03:20:08Z</dcterms:modified>
</cp:coreProperties>
</file>