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3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2783"/>
    <a:srgbClr val="47C1B3"/>
    <a:srgbClr val="4B612B"/>
    <a:srgbClr val="4D6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94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6522F-EB1A-0948-ADC9-85CBBFD8FD85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F6E8B-D215-094D-9052-8260AB08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F6E8B-D215-094D-9052-8260AB081D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D212-8304-4E44-8C5E-43D01E1F2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6B923-6FE0-6E47-B6D7-90EA0DA50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F0B9-0017-434E-9134-2CB5F50F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9D3F-02AA-7943-9E55-92CB374E519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5B7F7-1F18-3545-8DB2-75895BD8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0425-3974-274D-96DC-BC5BCE35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F39-2F23-A24E-A957-EAD5252C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1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10FD-DA91-994B-8EFB-66DDCD7E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BD0A7-4B30-A042-9BF4-AEBF7ADF5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79121-339A-DA42-89F5-C9B63C33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9D3F-02AA-7943-9E55-92CB374E519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1F182-4819-EE44-8311-380442E1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EA989-813C-1240-91CC-0002CD51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F39-2F23-A24E-A957-EAD5252C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9B4AC-8BD3-D84D-A0E3-B419A5A0B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02D01-F47E-A343-A6FD-9C8170933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1B42-A35F-DB4F-9D39-92523189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9D3F-02AA-7943-9E55-92CB374E519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C350-4610-5441-8C88-B6499DBA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66B74-2966-A144-AF99-61F2A0B2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F39-2F23-A24E-A957-EAD5252C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6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BE6D-D655-BD4C-9479-0A26E896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C907-C18E-0048-979A-85E4D438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4855-AFD6-4E4C-9482-5886ED5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9D3F-02AA-7943-9E55-92CB374E519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7DC7E-1239-9746-811F-69A33A16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6F9CA-1F61-184C-9CAF-B81E9C7F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F39-2F23-A24E-A957-EAD5252C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0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BDA0-7E32-0C4C-B2C6-83339C50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D27A0-0AEA-2248-815C-F51BC8527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F4FC-8179-E04F-9EEB-5BB24CFA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9D3F-02AA-7943-9E55-92CB374E519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1AAFB-9B00-B54C-9EF0-43C4C52B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C043C-EB9C-C047-BD84-18BD84B5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F39-2F23-A24E-A957-EAD5252C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34E9-F46D-5140-B5D3-880C4675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FCDD-090C-3B47-865A-0E5200163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1FFCF-51C2-F84D-95E5-856E5508B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E179F-12DC-6342-9438-9A43E8B9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9D3F-02AA-7943-9E55-92CB374E519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D1C83-A12A-2641-A348-DA42C264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2689-593E-EA44-9C00-56F87E40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F39-2F23-A24E-A957-EAD5252C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6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15AB-6EDC-E24E-9331-14D232FF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9A578-9619-2B42-B754-CD5E42BA9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89098-0B66-7546-B4FF-DA871C84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AE6D3-BC9C-A74B-96D5-1DBF9E9BB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3A017-E386-D24B-910A-BD2CE8A4D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582CF-E878-C541-9F5D-C8EC2CF6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9D3F-02AA-7943-9E55-92CB374E519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24B13-EDF3-BE49-9926-CC3AFAB0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82C07-506A-484A-9009-523D4BA9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F39-2F23-A24E-A957-EAD5252C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FF39-4669-EA41-941B-CA320165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8A687-E1FF-7144-89D5-0E9526AE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9D3F-02AA-7943-9E55-92CB374E519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25402-F06B-8744-96DB-6FB9945D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94155-3D27-AE41-9169-71BFE6A3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F39-2F23-A24E-A957-EAD5252C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5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15C60-FC5E-FB45-B5F8-DCFD1772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9D3F-02AA-7943-9E55-92CB374E519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031C5-BD4B-314C-B5E3-A2855125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CC3B6-0D24-9340-B0F6-4F346538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F39-2F23-A24E-A957-EAD5252C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0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6765-1357-5F48-9AE7-18B451AD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A766D-BFB2-2243-B154-2820F0F3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1E2E8-FD2A-064E-8700-37D1BAA3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7EF50-8D5A-1146-A271-40D30A60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9D3F-02AA-7943-9E55-92CB374E519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97DFE-994E-9240-B58D-D4467014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6F5D3-DA4F-774D-B073-F1411080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F39-2F23-A24E-A957-EAD5252C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6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F07E-C270-0B47-A11A-379F2DFD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EDCBE-5E86-0640-B117-7230A44E5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F4386-2656-7E4B-8815-EAEB1D965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1B7F1-EDFB-6B4B-9791-A8376B08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9D3F-02AA-7943-9E55-92CB374E519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31081-EE88-9C43-9E9D-DB2BF3F3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244A0-4D4B-A246-8E7E-8117117D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F39-2F23-A24E-A957-EAD5252C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1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22FE3-60C0-9147-A6BF-9EA85A23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B4F51-CFBF-E244-82B1-AA1129B3F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7281B-F4E4-244D-B9FC-8E9E1E71C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39D3F-02AA-7943-9E55-92CB374E5191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8E18E-6573-A247-AFC0-AB8472B95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CD29-29C4-FC45-9EC9-5B544F57F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7F39-2F23-A24E-A957-EAD5252CC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2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0CF960-D8D2-DF43-BA33-46E5BBFFE6E8}"/>
              </a:ext>
            </a:extLst>
          </p:cNvPr>
          <p:cNvSpPr/>
          <p:nvPr/>
        </p:nvSpPr>
        <p:spPr>
          <a:xfrm>
            <a:off x="1755019" y="1230594"/>
            <a:ext cx="5303808" cy="2512464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F40F2-3CCB-EB45-A661-FE39DE383DE1}"/>
              </a:ext>
            </a:extLst>
          </p:cNvPr>
          <p:cNvSpPr txBox="1"/>
          <p:nvPr/>
        </p:nvSpPr>
        <p:spPr>
          <a:xfrm>
            <a:off x="1755019" y="915836"/>
            <a:ext cx="1166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68B314-AC16-2246-AA08-2CB1E33C77EF}"/>
              </a:ext>
            </a:extLst>
          </p:cNvPr>
          <p:cNvGrpSpPr/>
          <p:nvPr/>
        </p:nvGrpSpPr>
        <p:grpSpPr>
          <a:xfrm>
            <a:off x="2781448" y="1972325"/>
            <a:ext cx="1253831" cy="1570448"/>
            <a:chOff x="1466980" y="2541303"/>
            <a:chExt cx="1886130" cy="236241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7512C67-C1F0-344B-9EFA-1527F730B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8740" y="2541303"/>
              <a:ext cx="1022611" cy="102261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B882FE-3233-9140-928E-900E1826F222}"/>
                </a:ext>
              </a:extLst>
            </p:cNvPr>
            <p:cNvSpPr txBox="1"/>
            <p:nvPr/>
          </p:nvSpPr>
          <p:spPr>
            <a:xfrm>
              <a:off x="1466980" y="3491608"/>
              <a:ext cx="1886130" cy="1412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Application Load Balancer</a:t>
              </a:r>
            </a:p>
            <a:p>
              <a:pPr algn="ctr"/>
              <a:endPara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Public IP: </a:t>
              </a:r>
              <a:r>
                <a:rPr lang="en-US" sz="11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34.214.162.237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85A49F-9C7E-AE4B-8B2A-2A4C0A356502}"/>
              </a:ext>
            </a:extLst>
          </p:cNvPr>
          <p:cNvCxnSpPr>
            <a:cxnSpLocks/>
          </p:cNvCxnSpPr>
          <p:nvPr/>
        </p:nvCxnSpPr>
        <p:spPr>
          <a:xfrm>
            <a:off x="1515858" y="1974754"/>
            <a:ext cx="1488909" cy="30840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B48C7D6-BE6B-7F48-A497-33697A003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80" y="1263154"/>
            <a:ext cx="1021247" cy="102124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ADF12F-8D3A-0042-A4FF-7AC0D7B9E60E}"/>
              </a:ext>
            </a:extLst>
          </p:cNvPr>
          <p:cNvCxnSpPr>
            <a:cxnSpLocks/>
          </p:cNvCxnSpPr>
          <p:nvPr/>
        </p:nvCxnSpPr>
        <p:spPr>
          <a:xfrm>
            <a:off x="3836141" y="2311607"/>
            <a:ext cx="78940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BBD5F26-7A17-0647-99A5-B74F5DD1B736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3019225" y="34039"/>
            <a:ext cx="341570" cy="3572957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5DF6632-8345-2545-9463-694A1FE1CCCF}"/>
              </a:ext>
            </a:extLst>
          </p:cNvPr>
          <p:cNvSpPr txBox="1"/>
          <p:nvPr/>
        </p:nvSpPr>
        <p:spPr>
          <a:xfrm>
            <a:off x="494611" y="2157384"/>
            <a:ext cx="753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</a:t>
            </a:r>
          </a:p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Gateway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DDBA55-C019-4E46-91F4-7F86BAF477F4}"/>
              </a:ext>
            </a:extLst>
          </p:cNvPr>
          <p:cNvSpPr/>
          <p:nvPr/>
        </p:nvSpPr>
        <p:spPr>
          <a:xfrm>
            <a:off x="236466" y="754282"/>
            <a:ext cx="7095826" cy="3219512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038565-4068-D349-A5AF-DA8C0B309157}"/>
              </a:ext>
            </a:extLst>
          </p:cNvPr>
          <p:cNvSpPr txBox="1"/>
          <p:nvPr/>
        </p:nvSpPr>
        <p:spPr>
          <a:xfrm>
            <a:off x="236466" y="467522"/>
            <a:ext cx="1166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DD0A8B3-955A-864C-9FCB-EE826EC6047C}"/>
              </a:ext>
            </a:extLst>
          </p:cNvPr>
          <p:cNvGrpSpPr/>
          <p:nvPr/>
        </p:nvGrpSpPr>
        <p:grpSpPr>
          <a:xfrm>
            <a:off x="4381274" y="1972325"/>
            <a:ext cx="2809646" cy="1349350"/>
            <a:chOff x="4381274" y="1972325"/>
            <a:chExt cx="2809646" cy="134935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2BAFFFD-1985-9641-9486-9E66E27B3744}"/>
                </a:ext>
              </a:extLst>
            </p:cNvPr>
            <p:cNvGrpSpPr/>
            <p:nvPr/>
          </p:nvGrpSpPr>
          <p:grpSpPr>
            <a:xfrm>
              <a:off x="5864786" y="1972325"/>
              <a:ext cx="1326134" cy="813013"/>
              <a:chOff x="4710346" y="1249754"/>
              <a:chExt cx="2157794" cy="1322879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9870FA8-A337-CE4C-81A2-E23663BCA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9126" y="1249754"/>
                <a:ext cx="940234" cy="940234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0A22B2-F962-2F43-9D13-605AF5ABF2B7}"/>
                  </a:ext>
                </a:extLst>
              </p:cNvPr>
              <p:cNvSpPr txBox="1"/>
              <p:nvPr/>
            </p:nvSpPr>
            <p:spPr>
              <a:xfrm>
                <a:off x="4710346" y="2146959"/>
                <a:ext cx="2157794" cy="425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Container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4748572-C3F7-A847-8936-C5F8EDF0EFC7}"/>
                </a:ext>
              </a:extLst>
            </p:cNvPr>
            <p:cNvGrpSpPr/>
            <p:nvPr/>
          </p:nvGrpSpPr>
          <p:grpSpPr>
            <a:xfrm>
              <a:off x="4381274" y="1991303"/>
              <a:ext cx="1137517" cy="1330372"/>
              <a:chOff x="4381274" y="1991303"/>
              <a:chExt cx="1137517" cy="133037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43FC88F-8051-7B44-A148-3D2E88F8E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6161" y="1991303"/>
                <a:ext cx="580654" cy="580654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F71F78-B87F-9B4E-922F-91A52D7D6835}"/>
                  </a:ext>
                </a:extLst>
              </p:cNvPr>
              <p:cNvSpPr txBox="1"/>
              <p:nvPr/>
            </p:nvSpPr>
            <p:spPr>
              <a:xfrm>
                <a:off x="4381274" y="2552234"/>
                <a:ext cx="11375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EC2 Instance</a:t>
                </a:r>
              </a:p>
              <a:p>
                <a:pPr algn="ctr"/>
                <a:endParaRPr lang="en-US" sz="11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  <a:p>
                <a:pPr algn="ctr"/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Public IP: </a:t>
                </a:r>
                <a:r>
                  <a:rPr lang="en-US" sz="11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54.191.135.66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CD8CE35-9918-374F-8281-CDB820340764}"/>
                </a:ext>
              </a:extLst>
            </p:cNvPr>
            <p:cNvCxnSpPr>
              <a:cxnSpLocks/>
            </p:cNvCxnSpPr>
            <p:nvPr/>
          </p:nvCxnSpPr>
          <p:spPr>
            <a:xfrm>
              <a:off x="5348951" y="2385615"/>
              <a:ext cx="789400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8CA835F-AAB1-BB40-8759-7DADAF550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8951" y="2157384"/>
              <a:ext cx="738345" cy="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D766F78-E1F8-AD4C-92AC-ED463E3AA91F}"/>
              </a:ext>
            </a:extLst>
          </p:cNvPr>
          <p:cNvSpPr txBox="1"/>
          <p:nvPr/>
        </p:nvSpPr>
        <p:spPr>
          <a:xfrm>
            <a:off x="2485300" y="1384227"/>
            <a:ext cx="164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Outbound Connection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B4145B-7F48-CB46-B97D-537EF6327A43}"/>
              </a:ext>
            </a:extLst>
          </p:cNvPr>
          <p:cNvSpPr txBox="1"/>
          <p:nvPr/>
        </p:nvSpPr>
        <p:spPr>
          <a:xfrm>
            <a:off x="1791824" y="2216214"/>
            <a:ext cx="929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Inbound</a:t>
            </a:r>
          </a:p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373701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0CF960-D8D2-DF43-BA33-46E5BBFFE6E8}"/>
              </a:ext>
            </a:extLst>
          </p:cNvPr>
          <p:cNvSpPr/>
          <p:nvPr/>
        </p:nvSpPr>
        <p:spPr>
          <a:xfrm>
            <a:off x="1755019" y="1230593"/>
            <a:ext cx="2838838" cy="3461047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F40F2-3CCB-EB45-A661-FE39DE383DE1}"/>
              </a:ext>
            </a:extLst>
          </p:cNvPr>
          <p:cNvSpPr txBox="1"/>
          <p:nvPr/>
        </p:nvSpPr>
        <p:spPr>
          <a:xfrm>
            <a:off x="1755019" y="915836"/>
            <a:ext cx="1166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68B314-AC16-2246-AA08-2CB1E33C77EF}"/>
              </a:ext>
            </a:extLst>
          </p:cNvPr>
          <p:cNvGrpSpPr/>
          <p:nvPr/>
        </p:nvGrpSpPr>
        <p:grpSpPr>
          <a:xfrm>
            <a:off x="2720828" y="3080469"/>
            <a:ext cx="1253831" cy="1062616"/>
            <a:chOff x="1466980" y="2541303"/>
            <a:chExt cx="1886130" cy="159848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7512C67-C1F0-344B-9EFA-1527F730B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8740" y="2541303"/>
              <a:ext cx="1022611" cy="102261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B882FE-3233-9140-928E-900E1826F222}"/>
                </a:ext>
              </a:extLst>
            </p:cNvPr>
            <p:cNvSpPr txBox="1"/>
            <p:nvPr/>
          </p:nvSpPr>
          <p:spPr>
            <a:xfrm>
              <a:off x="1466980" y="3491608"/>
              <a:ext cx="1886130" cy="648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Application Load Balancer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85A49F-9C7E-AE4B-8B2A-2A4C0A356502}"/>
              </a:ext>
            </a:extLst>
          </p:cNvPr>
          <p:cNvCxnSpPr>
            <a:cxnSpLocks/>
          </p:cNvCxnSpPr>
          <p:nvPr/>
        </p:nvCxnSpPr>
        <p:spPr>
          <a:xfrm>
            <a:off x="1518937" y="2595169"/>
            <a:ext cx="1402413" cy="80723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CAEA34-8F0F-B94B-9A6C-94C984B33887}"/>
              </a:ext>
            </a:extLst>
          </p:cNvPr>
          <p:cNvGrpSpPr/>
          <p:nvPr/>
        </p:nvGrpSpPr>
        <p:grpSpPr>
          <a:xfrm>
            <a:off x="460307" y="1781486"/>
            <a:ext cx="1021247" cy="1325117"/>
            <a:chOff x="417888" y="1478958"/>
            <a:chExt cx="1021247" cy="1325117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B48C7D6-BE6B-7F48-A497-33697A003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888" y="1478958"/>
              <a:ext cx="1021247" cy="102124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DF6632-8345-2545-9463-694A1FE1CCCF}"/>
                </a:ext>
              </a:extLst>
            </p:cNvPr>
            <p:cNvSpPr txBox="1"/>
            <p:nvPr/>
          </p:nvSpPr>
          <p:spPr>
            <a:xfrm>
              <a:off x="530219" y="2373188"/>
              <a:ext cx="753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Internet</a:t>
              </a:r>
            </a:p>
            <a:p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Gateway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9FDDBA55-C019-4E46-91F4-7F86BAF477F4}"/>
              </a:ext>
            </a:extLst>
          </p:cNvPr>
          <p:cNvSpPr/>
          <p:nvPr/>
        </p:nvSpPr>
        <p:spPr>
          <a:xfrm>
            <a:off x="236466" y="754281"/>
            <a:ext cx="8557156" cy="4108276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038565-4068-D349-A5AF-DA8C0B309157}"/>
              </a:ext>
            </a:extLst>
          </p:cNvPr>
          <p:cNvSpPr txBox="1"/>
          <p:nvPr/>
        </p:nvSpPr>
        <p:spPr>
          <a:xfrm>
            <a:off x="236466" y="467522"/>
            <a:ext cx="1166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766F78-E1F8-AD4C-92AC-ED463E3AA91F}"/>
              </a:ext>
            </a:extLst>
          </p:cNvPr>
          <p:cNvSpPr txBox="1"/>
          <p:nvPr/>
        </p:nvSpPr>
        <p:spPr>
          <a:xfrm>
            <a:off x="4638322" y="1505890"/>
            <a:ext cx="1029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Outbound</a:t>
            </a:r>
          </a:p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B4145B-7F48-CB46-B97D-537EF6327A43}"/>
              </a:ext>
            </a:extLst>
          </p:cNvPr>
          <p:cNvSpPr txBox="1"/>
          <p:nvPr/>
        </p:nvSpPr>
        <p:spPr>
          <a:xfrm>
            <a:off x="1762770" y="3190742"/>
            <a:ext cx="929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Inbound</a:t>
            </a:r>
          </a:p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07BD0-2B7A-654D-BF77-9570968DA5D0}"/>
              </a:ext>
            </a:extLst>
          </p:cNvPr>
          <p:cNvSpPr/>
          <p:nvPr/>
        </p:nvSpPr>
        <p:spPr>
          <a:xfrm>
            <a:off x="2541832" y="4130768"/>
            <a:ext cx="1507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IP: 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34.214.162.237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87B988-2715-6442-9B89-153B898EEFA7}"/>
              </a:ext>
            </a:extLst>
          </p:cNvPr>
          <p:cNvGrpSpPr/>
          <p:nvPr/>
        </p:nvGrpSpPr>
        <p:grpSpPr>
          <a:xfrm>
            <a:off x="2720828" y="1625397"/>
            <a:ext cx="1253831" cy="893339"/>
            <a:chOff x="1466980" y="2541303"/>
            <a:chExt cx="1886130" cy="134384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E1E99CD-E68E-BC49-B6B6-EFFC5E742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8740" y="2541303"/>
              <a:ext cx="1022611" cy="10226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7A1208-07F3-454D-95A6-3DDB8C371FF1}"/>
                </a:ext>
              </a:extLst>
            </p:cNvPr>
            <p:cNvSpPr txBox="1"/>
            <p:nvPr/>
          </p:nvSpPr>
          <p:spPr>
            <a:xfrm>
              <a:off x="1466980" y="3491608"/>
              <a:ext cx="1886130" cy="393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NAT Gateway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265E610-48FB-7241-BBF2-F4332E0C1EEF}"/>
              </a:ext>
            </a:extLst>
          </p:cNvPr>
          <p:cNvSpPr/>
          <p:nvPr/>
        </p:nvSpPr>
        <p:spPr>
          <a:xfrm>
            <a:off x="2541833" y="2488461"/>
            <a:ext cx="1507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IP: 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34.214.162.238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5BAAE2-4E04-2440-B3C1-E369B5A6B0BE}"/>
              </a:ext>
            </a:extLst>
          </p:cNvPr>
          <p:cNvCxnSpPr>
            <a:cxnSpLocks/>
          </p:cNvCxnSpPr>
          <p:nvPr/>
        </p:nvCxnSpPr>
        <p:spPr>
          <a:xfrm flipH="1">
            <a:off x="1530065" y="1964342"/>
            <a:ext cx="1352936" cy="38951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514EC2E-9000-CB44-9EFF-E1E1226FF323}"/>
              </a:ext>
            </a:extLst>
          </p:cNvPr>
          <p:cNvSpPr/>
          <p:nvPr/>
        </p:nvSpPr>
        <p:spPr>
          <a:xfrm>
            <a:off x="5679494" y="1230592"/>
            <a:ext cx="2848739" cy="3461047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1F0AD2-9CF4-2946-B3A6-E8B8A989E905}"/>
              </a:ext>
            </a:extLst>
          </p:cNvPr>
          <p:cNvSpPr txBox="1"/>
          <p:nvPr/>
        </p:nvSpPr>
        <p:spPr>
          <a:xfrm>
            <a:off x="5679495" y="915835"/>
            <a:ext cx="1166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529F9C-DB27-6248-BCC9-C1A63D18BD41}"/>
              </a:ext>
            </a:extLst>
          </p:cNvPr>
          <p:cNvSpPr txBox="1"/>
          <p:nvPr/>
        </p:nvSpPr>
        <p:spPr>
          <a:xfrm>
            <a:off x="4637008" y="3119440"/>
            <a:ext cx="929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Inbound</a:t>
            </a:r>
          </a:p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5AF8A21-0A98-F24B-A00E-86798626817D}"/>
              </a:ext>
            </a:extLst>
          </p:cNvPr>
          <p:cNvGrpSpPr/>
          <p:nvPr/>
        </p:nvGrpSpPr>
        <p:grpSpPr>
          <a:xfrm>
            <a:off x="5831533" y="2349719"/>
            <a:ext cx="2809646" cy="1349350"/>
            <a:chOff x="4381274" y="1972325"/>
            <a:chExt cx="2809646" cy="134935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CFEA543-7E40-D149-A032-358A0AF4269C}"/>
                </a:ext>
              </a:extLst>
            </p:cNvPr>
            <p:cNvGrpSpPr/>
            <p:nvPr/>
          </p:nvGrpSpPr>
          <p:grpSpPr>
            <a:xfrm>
              <a:off x="5864786" y="1972325"/>
              <a:ext cx="1326134" cy="813013"/>
              <a:chOff x="4710346" y="1249754"/>
              <a:chExt cx="2157794" cy="1322879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C8577456-E1CB-274F-9FEC-A5ED8F4D5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9126" y="1249754"/>
                <a:ext cx="940234" cy="940234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FB358E-5D69-5C42-B172-11D480ACAE2B}"/>
                  </a:ext>
                </a:extLst>
              </p:cNvPr>
              <p:cNvSpPr txBox="1"/>
              <p:nvPr/>
            </p:nvSpPr>
            <p:spPr>
              <a:xfrm>
                <a:off x="4710346" y="2146959"/>
                <a:ext cx="2157794" cy="425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Container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C90A20C-FA78-F349-B538-1498B9BEA906}"/>
                </a:ext>
              </a:extLst>
            </p:cNvPr>
            <p:cNvGrpSpPr/>
            <p:nvPr/>
          </p:nvGrpSpPr>
          <p:grpSpPr>
            <a:xfrm>
              <a:off x="4381274" y="1991303"/>
              <a:ext cx="1137517" cy="1330372"/>
              <a:chOff x="4381274" y="1991303"/>
              <a:chExt cx="1137517" cy="1330372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3162C5DA-0EF3-2547-8DE3-FB99D91E4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6161" y="1991303"/>
                <a:ext cx="580654" cy="580654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FF1B93-8F69-A346-95C3-19F95056B40B}"/>
                  </a:ext>
                </a:extLst>
              </p:cNvPr>
              <p:cNvSpPr txBox="1"/>
              <p:nvPr/>
            </p:nvSpPr>
            <p:spPr>
              <a:xfrm>
                <a:off x="4381274" y="2552234"/>
                <a:ext cx="11375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EC2 Instance</a:t>
                </a:r>
              </a:p>
              <a:p>
                <a:pPr algn="ctr"/>
                <a:endParaRPr lang="en-US" sz="11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  <a:p>
                <a:pPr algn="ctr"/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Private IP: </a:t>
                </a:r>
                <a:r>
                  <a:rPr lang="en-US" sz="11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10.0.0.1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4C59AA9-1829-2B49-9437-FBA5D52E3B2F}"/>
                </a:ext>
              </a:extLst>
            </p:cNvPr>
            <p:cNvCxnSpPr>
              <a:cxnSpLocks/>
            </p:cNvCxnSpPr>
            <p:nvPr/>
          </p:nvCxnSpPr>
          <p:spPr>
            <a:xfrm>
              <a:off x="5348951" y="2385615"/>
              <a:ext cx="789400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A63727F-A863-D645-9397-7697E4CB7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8951" y="2157384"/>
              <a:ext cx="738345" cy="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BBD5F26-7A17-0647-99A5-B74F5DD1B736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V="1">
            <a:off x="4876938" y="775998"/>
            <a:ext cx="366296" cy="2744890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ADF12F-8D3A-0042-A4FF-7AC0D7B9E60E}"/>
              </a:ext>
            </a:extLst>
          </p:cNvPr>
          <p:cNvCxnSpPr>
            <a:cxnSpLocks/>
          </p:cNvCxnSpPr>
          <p:nvPr/>
        </p:nvCxnSpPr>
        <p:spPr>
          <a:xfrm flipV="1">
            <a:off x="3878870" y="2665143"/>
            <a:ext cx="2144604" cy="75522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84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0CF960-D8D2-DF43-BA33-46E5BBFFE6E8}"/>
              </a:ext>
            </a:extLst>
          </p:cNvPr>
          <p:cNvSpPr/>
          <p:nvPr/>
        </p:nvSpPr>
        <p:spPr>
          <a:xfrm>
            <a:off x="1755018" y="1230593"/>
            <a:ext cx="5262317" cy="3461047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F40F2-3CCB-EB45-A661-FE39DE383DE1}"/>
              </a:ext>
            </a:extLst>
          </p:cNvPr>
          <p:cNvSpPr txBox="1"/>
          <p:nvPr/>
        </p:nvSpPr>
        <p:spPr>
          <a:xfrm>
            <a:off x="1755019" y="915836"/>
            <a:ext cx="1166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68B314-AC16-2246-AA08-2CB1E33C77EF}"/>
              </a:ext>
            </a:extLst>
          </p:cNvPr>
          <p:cNvGrpSpPr/>
          <p:nvPr/>
        </p:nvGrpSpPr>
        <p:grpSpPr>
          <a:xfrm>
            <a:off x="2720828" y="3080469"/>
            <a:ext cx="1253831" cy="1062616"/>
            <a:chOff x="1466980" y="2541303"/>
            <a:chExt cx="1886130" cy="159848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7512C67-C1F0-344B-9EFA-1527F730B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8740" y="2541303"/>
              <a:ext cx="1022611" cy="102261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B882FE-3233-9140-928E-900E1826F222}"/>
                </a:ext>
              </a:extLst>
            </p:cNvPr>
            <p:cNvSpPr txBox="1"/>
            <p:nvPr/>
          </p:nvSpPr>
          <p:spPr>
            <a:xfrm>
              <a:off x="1466980" y="3491608"/>
              <a:ext cx="1886130" cy="648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Application Load Balancer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85A49F-9C7E-AE4B-8B2A-2A4C0A356502}"/>
              </a:ext>
            </a:extLst>
          </p:cNvPr>
          <p:cNvCxnSpPr>
            <a:cxnSpLocks/>
          </p:cNvCxnSpPr>
          <p:nvPr/>
        </p:nvCxnSpPr>
        <p:spPr>
          <a:xfrm>
            <a:off x="1518937" y="2595169"/>
            <a:ext cx="1402413" cy="80723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CAEA34-8F0F-B94B-9A6C-94C984B33887}"/>
              </a:ext>
            </a:extLst>
          </p:cNvPr>
          <p:cNvGrpSpPr/>
          <p:nvPr/>
        </p:nvGrpSpPr>
        <p:grpSpPr>
          <a:xfrm>
            <a:off x="460307" y="1781486"/>
            <a:ext cx="1021247" cy="1325117"/>
            <a:chOff x="417888" y="1478958"/>
            <a:chExt cx="1021247" cy="1325117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B48C7D6-BE6B-7F48-A497-33697A003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888" y="1478958"/>
              <a:ext cx="1021247" cy="102124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DF6632-8345-2545-9463-694A1FE1CCCF}"/>
                </a:ext>
              </a:extLst>
            </p:cNvPr>
            <p:cNvSpPr txBox="1"/>
            <p:nvPr/>
          </p:nvSpPr>
          <p:spPr>
            <a:xfrm>
              <a:off x="530219" y="2373188"/>
              <a:ext cx="753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Internet</a:t>
              </a:r>
            </a:p>
            <a:p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Gateway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9FDDBA55-C019-4E46-91F4-7F86BAF477F4}"/>
              </a:ext>
            </a:extLst>
          </p:cNvPr>
          <p:cNvSpPr/>
          <p:nvPr/>
        </p:nvSpPr>
        <p:spPr>
          <a:xfrm>
            <a:off x="236465" y="754281"/>
            <a:ext cx="11762930" cy="4116822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038565-4068-D349-A5AF-DA8C0B309157}"/>
              </a:ext>
            </a:extLst>
          </p:cNvPr>
          <p:cNvSpPr txBox="1"/>
          <p:nvPr/>
        </p:nvSpPr>
        <p:spPr>
          <a:xfrm>
            <a:off x="236466" y="467522"/>
            <a:ext cx="1166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B4145B-7F48-CB46-B97D-537EF6327A43}"/>
              </a:ext>
            </a:extLst>
          </p:cNvPr>
          <p:cNvSpPr txBox="1"/>
          <p:nvPr/>
        </p:nvSpPr>
        <p:spPr>
          <a:xfrm>
            <a:off x="1762770" y="3190742"/>
            <a:ext cx="929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Inbound</a:t>
            </a:r>
          </a:p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07BD0-2B7A-654D-BF77-9570968DA5D0}"/>
              </a:ext>
            </a:extLst>
          </p:cNvPr>
          <p:cNvSpPr/>
          <p:nvPr/>
        </p:nvSpPr>
        <p:spPr>
          <a:xfrm>
            <a:off x="2541832" y="4130768"/>
            <a:ext cx="1507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IP: 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34.214.162.237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4DD4AC-17B7-DC4A-AB57-1906D114FAFA}"/>
              </a:ext>
            </a:extLst>
          </p:cNvPr>
          <p:cNvGrpSpPr/>
          <p:nvPr/>
        </p:nvGrpSpPr>
        <p:grpSpPr>
          <a:xfrm>
            <a:off x="2541832" y="1258836"/>
            <a:ext cx="1507319" cy="1293951"/>
            <a:chOff x="2541833" y="1625397"/>
            <a:chExt cx="1507319" cy="129395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287B988-2715-6442-9B89-153B898EEFA7}"/>
                </a:ext>
              </a:extLst>
            </p:cNvPr>
            <p:cNvGrpSpPr/>
            <p:nvPr/>
          </p:nvGrpSpPr>
          <p:grpSpPr>
            <a:xfrm>
              <a:off x="2720828" y="1625397"/>
              <a:ext cx="1253831" cy="893339"/>
              <a:chOff x="1466980" y="2541303"/>
              <a:chExt cx="1886130" cy="134384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E1E99CD-E68E-BC49-B6B6-EFFC5E742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98740" y="2541303"/>
                <a:ext cx="1022611" cy="1022611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17A1208-07F3-454D-95A6-3DDB8C371FF1}"/>
                  </a:ext>
                </a:extLst>
              </p:cNvPr>
              <p:cNvSpPr txBox="1"/>
              <p:nvPr/>
            </p:nvSpPr>
            <p:spPr>
              <a:xfrm>
                <a:off x="1466980" y="3491608"/>
                <a:ext cx="1886130" cy="3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NAT Gateway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65E610-48FB-7241-BBF2-F4332E0C1EEF}"/>
                </a:ext>
              </a:extLst>
            </p:cNvPr>
            <p:cNvSpPr/>
            <p:nvPr/>
          </p:nvSpPr>
          <p:spPr>
            <a:xfrm>
              <a:off x="2541833" y="2488461"/>
              <a:ext cx="150731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Public IP: </a:t>
              </a:r>
              <a:r>
                <a:rPr lang="en-US" sz="11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34.214.162.238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5BAAE2-4E04-2440-B3C1-E369B5A6B0BE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1481554" y="1623819"/>
            <a:ext cx="1439798" cy="66829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514EC2E-9000-CB44-9EFF-E1E1226FF323}"/>
              </a:ext>
            </a:extLst>
          </p:cNvPr>
          <p:cNvSpPr/>
          <p:nvPr/>
        </p:nvSpPr>
        <p:spPr>
          <a:xfrm>
            <a:off x="7935680" y="1229038"/>
            <a:ext cx="3852400" cy="3461047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1F0AD2-9CF4-2946-B3A6-E8B8A989E905}"/>
              </a:ext>
            </a:extLst>
          </p:cNvPr>
          <p:cNvSpPr txBox="1"/>
          <p:nvPr/>
        </p:nvSpPr>
        <p:spPr>
          <a:xfrm>
            <a:off x="7935680" y="950005"/>
            <a:ext cx="1166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529F9C-DB27-6248-BCC9-C1A63D18BD41}"/>
              </a:ext>
            </a:extLst>
          </p:cNvPr>
          <p:cNvSpPr txBox="1"/>
          <p:nvPr/>
        </p:nvSpPr>
        <p:spPr>
          <a:xfrm>
            <a:off x="7007372" y="2959561"/>
            <a:ext cx="929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Inbound</a:t>
            </a:r>
          </a:p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5AF8A21-0A98-F24B-A00E-86798626817D}"/>
              </a:ext>
            </a:extLst>
          </p:cNvPr>
          <p:cNvGrpSpPr/>
          <p:nvPr/>
        </p:nvGrpSpPr>
        <p:grpSpPr>
          <a:xfrm>
            <a:off x="9189750" y="2549483"/>
            <a:ext cx="2809645" cy="1349350"/>
            <a:chOff x="4381274" y="1972325"/>
            <a:chExt cx="2809645" cy="134935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CFEA543-7E40-D149-A032-358A0AF4269C}"/>
                </a:ext>
              </a:extLst>
            </p:cNvPr>
            <p:cNvGrpSpPr/>
            <p:nvPr/>
          </p:nvGrpSpPr>
          <p:grpSpPr>
            <a:xfrm>
              <a:off x="5864785" y="1972325"/>
              <a:ext cx="1326134" cy="813013"/>
              <a:chOff x="4710346" y="1249754"/>
              <a:chExt cx="2157794" cy="1322879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C8577456-E1CB-274F-9FEC-A5ED8F4D5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9129" y="1249754"/>
                <a:ext cx="940235" cy="940235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FB358E-5D69-5C42-B172-11D480ACAE2B}"/>
                  </a:ext>
                </a:extLst>
              </p:cNvPr>
              <p:cNvSpPr txBox="1"/>
              <p:nvPr/>
            </p:nvSpPr>
            <p:spPr>
              <a:xfrm>
                <a:off x="4710346" y="2146959"/>
                <a:ext cx="2157794" cy="425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Container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C90A20C-FA78-F349-B538-1498B9BEA906}"/>
                </a:ext>
              </a:extLst>
            </p:cNvPr>
            <p:cNvGrpSpPr/>
            <p:nvPr/>
          </p:nvGrpSpPr>
          <p:grpSpPr>
            <a:xfrm>
              <a:off x="4381274" y="1991303"/>
              <a:ext cx="1137517" cy="1330372"/>
              <a:chOff x="4381274" y="1991303"/>
              <a:chExt cx="1137517" cy="1330372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3162C5DA-0EF3-2547-8DE3-FB99D91E4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6161" y="1991303"/>
                <a:ext cx="580654" cy="580654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FF1B93-8F69-A346-95C3-19F95056B40B}"/>
                  </a:ext>
                </a:extLst>
              </p:cNvPr>
              <p:cNvSpPr txBox="1"/>
              <p:nvPr/>
            </p:nvSpPr>
            <p:spPr>
              <a:xfrm>
                <a:off x="4381274" y="2552234"/>
                <a:ext cx="11375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EC2 Instance</a:t>
                </a:r>
              </a:p>
              <a:p>
                <a:pPr algn="ctr"/>
                <a:endParaRPr lang="en-US" sz="11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  <a:p>
                <a:pPr algn="ctr"/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Private IP: </a:t>
                </a:r>
                <a:r>
                  <a:rPr lang="en-US" sz="11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10.0.0.1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4C59AA9-1829-2B49-9437-FBA5D52E3B2F}"/>
                </a:ext>
              </a:extLst>
            </p:cNvPr>
            <p:cNvCxnSpPr>
              <a:cxnSpLocks/>
            </p:cNvCxnSpPr>
            <p:nvPr/>
          </p:nvCxnSpPr>
          <p:spPr>
            <a:xfrm>
              <a:off x="5348951" y="2385615"/>
              <a:ext cx="7894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A63727F-A863-D645-9397-7697E4CB7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8951" y="2157384"/>
              <a:ext cx="738345" cy="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ADF12F-8D3A-0042-A4FF-7AC0D7B9E60E}"/>
              </a:ext>
            </a:extLst>
          </p:cNvPr>
          <p:cNvCxnSpPr>
            <a:cxnSpLocks/>
          </p:cNvCxnSpPr>
          <p:nvPr/>
        </p:nvCxnSpPr>
        <p:spPr>
          <a:xfrm flipV="1">
            <a:off x="3758133" y="2985513"/>
            <a:ext cx="702599" cy="4168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DB93C2-B67F-EC49-9D21-9A960CB00DDD}"/>
              </a:ext>
            </a:extLst>
          </p:cNvPr>
          <p:cNvGrpSpPr/>
          <p:nvPr/>
        </p:nvGrpSpPr>
        <p:grpSpPr>
          <a:xfrm>
            <a:off x="5761693" y="2587068"/>
            <a:ext cx="1326134" cy="813013"/>
            <a:chOff x="4710346" y="1249754"/>
            <a:chExt cx="2157794" cy="132287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C3335280-EB20-3D4E-B16C-6A00D43C5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9126" y="1249754"/>
              <a:ext cx="940234" cy="940234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E447DE8-1026-874A-8089-452A2DCDD614}"/>
                </a:ext>
              </a:extLst>
            </p:cNvPr>
            <p:cNvSpPr txBox="1"/>
            <p:nvPr/>
          </p:nvSpPr>
          <p:spPr>
            <a:xfrm>
              <a:off x="4710346" y="2146959"/>
              <a:ext cx="2157794" cy="425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Container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D5D6DD-A2C1-C34B-8249-C59E7291BD14}"/>
              </a:ext>
            </a:extLst>
          </p:cNvPr>
          <p:cNvGrpSpPr/>
          <p:nvPr/>
        </p:nvGrpSpPr>
        <p:grpSpPr>
          <a:xfrm>
            <a:off x="4278181" y="2606046"/>
            <a:ext cx="1137517" cy="1330372"/>
            <a:chOff x="4381274" y="1991303"/>
            <a:chExt cx="1137517" cy="1330372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216D4E4-8A11-F04C-B3F0-9F52491D7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6161" y="1991303"/>
              <a:ext cx="580654" cy="580654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A18C352-566F-F64A-B8B3-3C8987544BCF}"/>
                </a:ext>
              </a:extLst>
            </p:cNvPr>
            <p:cNvSpPr txBox="1"/>
            <p:nvPr/>
          </p:nvSpPr>
          <p:spPr>
            <a:xfrm>
              <a:off x="4381274" y="2552234"/>
              <a:ext cx="11375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EC2 Instance</a:t>
              </a:r>
            </a:p>
            <a:p>
              <a:pPr algn="ctr"/>
              <a:endPara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Public IP: </a:t>
              </a:r>
              <a:r>
                <a:rPr lang="en-US" sz="11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54.191.135.66</a:t>
              </a: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8518B4-BA3F-7046-83DD-22AAC34F314A}"/>
              </a:ext>
            </a:extLst>
          </p:cNvPr>
          <p:cNvCxnSpPr>
            <a:cxnSpLocks/>
          </p:cNvCxnSpPr>
          <p:nvPr/>
        </p:nvCxnSpPr>
        <p:spPr>
          <a:xfrm>
            <a:off x="5245858" y="3000358"/>
            <a:ext cx="78940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C1D6C9-C64C-D74B-8ACA-A03280602FC8}"/>
              </a:ext>
            </a:extLst>
          </p:cNvPr>
          <p:cNvCxnSpPr>
            <a:cxnSpLocks/>
          </p:cNvCxnSpPr>
          <p:nvPr/>
        </p:nvCxnSpPr>
        <p:spPr>
          <a:xfrm flipH="1">
            <a:off x="5245858" y="2772127"/>
            <a:ext cx="738345" cy="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C769BC-0673-D14B-B211-5E0C424AD866}"/>
              </a:ext>
            </a:extLst>
          </p:cNvPr>
          <p:cNvCxnSpPr>
            <a:cxnSpLocks/>
          </p:cNvCxnSpPr>
          <p:nvPr/>
        </p:nvCxnSpPr>
        <p:spPr>
          <a:xfrm>
            <a:off x="6761601" y="2892890"/>
            <a:ext cx="1459548" cy="34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890445-C16A-CF41-A0B9-E36A8621D34E}"/>
              </a:ext>
            </a:extLst>
          </p:cNvPr>
          <p:cNvGrpSpPr/>
          <p:nvPr/>
        </p:nvGrpSpPr>
        <p:grpSpPr>
          <a:xfrm>
            <a:off x="7972906" y="2535794"/>
            <a:ext cx="1253831" cy="1062616"/>
            <a:chOff x="1466980" y="2541303"/>
            <a:chExt cx="1886130" cy="1598485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981400A-468F-204E-B9D0-E680699B1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8740" y="2541303"/>
              <a:ext cx="1022611" cy="1022611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CACF766-DD41-584A-84AC-01D5B99B0A96}"/>
                </a:ext>
              </a:extLst>
            </p:cNvPr>
            <p:cNvSpPr txBox="1"/>
            <p:nvPr/>
          </p:nvSpPr>
          <p:spPr>
            <a:xfrm>
              <a:off x="1466980" y="3491608"/>
              <a:ext cx="1886130" cy="648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Application Load Balancer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9CC098-27AA-8945-8E9C-E9D1F1C3C492}"/>
              </a:ext>
            </a:extLst>
          </p:cNvPr>
          <p:cNvCxnSpPr>
            <a:cxnSpLocks/>
          </p:cNvCxnSpPr>
          <p:nvPr/>
        </p:nvCxnSpPr>
        <p:spPr>
          <a:xfrm>
            <a:off x="9028734" y="2864297"/>
            <a:ext cx="37101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750863F1-1D44-DE42-8013-D552E820E93A}"/>
              </a:ext>
            </a:extLst>
          </p:cNvPr>
          <p:cNvCxnSpPr>
            <a:cxnSpLocks/>
            <a:stCxn id="50" idx="0"/>
          </p:cNvCxnSpPr>
          <p:nvPr/>
        </p:nvCxnSpPr>
        <p:spPr>
          <a:xfrm rot="16200000" flipV="1">
            <a:off x="6277187" y="-939317"/>
            <a:ext cx="988724" cy="6026831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0664C0F-0686-D546-8EB4-F6A544B1FD8A}"/>
              </a:ext>
            </a:extLst>
          </p:cNvPr>
          <p:cNvSpPr txBox="1"/>
          <p:nvPr/>
        </p:nvSpPr>
        <p:spPr>
          <a:xfrm>
            <a:off x="8666267" y="1673010"/>
            <a:ext cx="1029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Outbound</a:t>
            </a:r>
          </a:p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66A256A-C8CF-594C-B52B-E2B74CED432D}"/>
              </a:ext>
            </a:extLst>
          </p:cNvPr>
          <p:cNvCxnSpPr>
            <a:cxnSpLocks/>
          </p:cNvCxnSpPr>
          <p:nvPr/>
        </p:nvCxnSpPr>
        <p:spPr>
          <a:xfrm flipH="1" flipV="1">
            <a:off x="1499713" y="2468235"/>
            <a:ext cx="2931721" cy="3584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3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1F021257-00E4-E045-A98C-B91EAF42C284}"/>
              </a:ext>
            </a:extLst>
          </p:cNvPr>
          <p:cNvSpPr/>
          <p:nvPr/>
        </p:nvSpPr>
        <p:spPr>
          <a:xfrm>
            <a:off x="4948169" y="951758"/>
            <a:ext cx="2804074" cy="4358551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FC95C6B-EF4C-1B49-B3C2-DC63197D28BE}"/>
              </a:ext>
            </a:extLst>
          </p:cNvPr>
          <p:cNvSpPr/>
          <p:nvPr/>
        </p:nvSpPr>
        <p:spPr>
          <a:xfrm>
            <a:off x="1134762" y="951759"/>
            <a:ext cx="2856841" cy="4358551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1A7E68B-0A2F-E045-BBCF-E4AC65D0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632" y="5723684"/>
            <a:ext cx="1925782" cy="79349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9FDDBA55-C019-4E46-91F4-7F86BAF477F4}"/>
              </a:ext>
            </a:extLst>
          </p:cNvPr>
          <p:cNvSpPr/>
          <p:nvPr/>
        </p:nvSpPr>
        <p:spPr>
          <a:xfrm>
            <a:off x="416418" y="286758"/>
            <a:ext cx="8237131" cy="6421613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038565-4068-D349-A5AF-DA8C0B309157}"/>
              </a:ext>
            </a:extLst>
          </p:cNvPr>
          <p:cNvSpPr txBox="1"/>
          <p:nvPr/>
        </p:nvSpPr>
        <p:spPr>
          <a:xfrm>
            <a:off x="737621" y="0"/>
            <a:ext cx="1166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14EC2E-9000-CB44-9EFF-E1E1226FF323}"/>
              </a:ext>
            </a:extLst>
          </p:cNvPr>
          <p:cNvSpPr/>
          <p:nvPr/>
        </p:nvSpPr>
        <p:spPr>
          <a:xfrm>
            <a:off x="705193" y="761516"/>
            <a:ext cx="7532720" cy="5755662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1F0AD2-9CF4-2946-B3A6-E8B8A989E905}"/>
              </a:ext>
            </a:extLst>
          </p:cNvPr>
          <p:cNvSpPr txBox="1"/>
          <p:nvPr/>
        </p:nvSpPr>
        <p:spPr>
          <a:xfrm>
            <a:off x="701539" y="468553"/>
            <a:ext cx="1166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E2A7CCA-E07B-3247-AE45-FBE982A1E220}"/>
              </a:ext>
            </a:extLst>
          </p:cNvPr>
          <p:cNvGrpSpPr/>
          <p:nvPr/>
        </p:nvGrpSpPr>
        <p:grpSpPr>
          <a:xfrm>
            <a:off x="1961637" y="1121181"/>
            <a:ext cx="1137517" cy="1330372"/>
            <a:chOff x="4381274" y="1991303"/>
            <a:chExt cx="1137517" cy="1330372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6747F3F4-6801-8941-BBB6-9EC8F7CAF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6161" y="1991303"/>
              <a:ext cx="580654" cy="58065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EBDC569-98E1-6F46-AEC7-385B3C3CD011}"/>
                </a:ext>
              </a:extLst>
            </p:cNvPr>
            <p:cNvSpPr txBox="1"/>
            <p:nvPr/>
          </p:nvSpPr>
          <p:spPr>
            <a:xfrm>
              <a:off x="4381274" y="2552234"/>
              <a:ext cx="11375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EC2 Instance</a:t>
              </a:r>
            </a:p>
            <a:p>
              <a:pPr algn="ctr"/>
              <a:endPara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Private IP: </a:t>
              </a:r>
              <a:r>
                <a:rPr lang="en-US" sz="11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10.0.0.1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B23879-AB27-4342-B40D-F7AE602A4E50}"/>
              </a:ext>
            </a:extLst>
          </p:cNvPr>
          <p:cNvGrpSpPr/>
          <p:nvPr/>
        </p:nvGrpSpPr>
        <p:grpSpPr>
          <a:xfrm>
            <a:off x="1204261" y="2629274"/>
            <a:ext cx="1326134" cy="813013"/>
            <a:chOff x="4710346" y="1249754"/>
            <a:chExt cx="2157794" cy="132287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4367E6E-3C1E-C04F-A207-D8D8AC32A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9126" y="1249754"/>
              <a:ext cx="940234" cy="940234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BB3629-D26F-2F4D-A513-CBD74FBAA39B}"/>
                </a:ext>
              </a:extLst>
            </p:cNvPr>
            <p:cNvSpPr txBox="1"/>
            <p:nvPr/>
          </p:nvSpPr>
          <p:spPr>
            <a:xfrm>
              <a:off x="4710346" y="2146959"/>
              <a:ext cx="2157794" cy="425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Container 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8A6890-E237-594F-9F94-A4CEA7D73FF7}"/>
              </a:ext>
            </a:extLst>
          </p:cNvPr>
          <p:cNvGrpSpPr/>
          <p:nvPr/>
        </p:nvGrpSpPr>
        <p:grpSpPr>
          <a:xfrm>
            <a:off x="2648514" y="4194722"/>
            <a:ext cx="1326134" cy="871141"/>
            <a:chOff x="2783442" y="3446572"/>
            <a:chExt cx="1326134" cy="87114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5043A4C-031A-BB4E-86FF-DCAE9E06B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7551" y="3446572"/>
              <a:ext cx="651651" cy="651651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DDCB023-B171-8040-8214-E0CC49C86C82}"/>
                </a:ext>
              </a:extLst>
            </p:cNvPr>
            <p:cNvSpPr txBox="1"/>
            <p:nvPr/>
          </p:nvSpPr>
          <p:spPr>
            <a:xfrm>
              <a:off x="2783442" y="4056103"/>
              <a:ext cx="13261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consul-agent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00A1E24-8B35-E14E-B3B9-2110EF684F98}"/>
              </a:ext>
            </a:extLst>
          </p:cNvPr>
          <p:cNvGrpSpPr/>
          <p:nvPr/>
        </p:nvGrpSpPr>
        <p:grpSpPr>
          <a:xfrm>
            <a:off x="1134763" y="4190240"/>
            <a:ext cx="1423304" cy="870174"/>
            <a:chOff x="2678407" y="3446572"/>
            <a:chExt cx="1423304" cy="870174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A02DD58-E850-BD48-BC58-7F396F929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7551" y="3446572"/>
              <a:ext cx="651651" cy="651651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DBF1A41-D88C-C04C-B405-5216EEF20046}"/>
                </a:ext>
              </a:extLst>
            </p:cNvPr>
            <p:cNvSpPr txBox="1"/>
            <p:nvPr/>
          </p:nvSpPr>
          <p:spPr>
            <a:xfrm>
              <a:off x="2678407" y="4055136"/>
              <a:ext cx="14233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consul-</a:t>
              </a:r>
              <a:r>
                <a:rPr lang="en-US" sz="1100" b="1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registrator</a:t>
              </a:r>
              <a:endPara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E505B9-6EA9-AF46-9FAF-87FEAADA9DA4}"/>
              </a:ext>
            </a:extLst>
          </p:cNvPr>
          <p:cNvGrpSpPr/>
          <p:nvPr/>
        </p:nvGrpSpPr>
        <p:grpSpPr>
          <a:xfrm>
            <a:off x="2648514" y="2622925"/>
            <a:ext cx="1227486" cy="870174"/>
            <a:chOff x="5204148" y="3118313"/>
            <a:chExt cx="1326134" cy="94010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6530DC-17D1-424C-B78A-80539D5C8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9233"/>
            <a:stretch/>
          </p:blipFill>
          <p:spPr>
            <a:xfrm>
              <a:off x="5387532" y="3118313"/>
              <a:ext cx="1019656" cy="721583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70633A4-D9C1-984F-AA3F-6189E383AFF9}"/>
                </a:ext>
              </a:extLst>
            </p:cNvPr>
            <p:cNvSpPr txBox="1"/>
            <p:nvPr/>
          </p:nvSpPr>
          <p:spPr>
            <a:xfrm>
              <a:off x="5204148" y="3796809"/>
              <a:ext cx="13261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linkerd</a:t>
              </a:r>
              <a:endPara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A1F80BF-1F45-1341-8AD7-4B73BAF10B00}"/>
              </a:ext>
            </a:extLst>
          </p:cNvPr>
          <p:cNvCxnSpPr>
            <a:cxnSpLocks/>
          </p:cNvCxnSpPr>
          <p:nvPr/>
        </p:nvCxnSpPr>
        <p:spPr>
          <a:xfrm flipV="1">
            <a:off x="3279953" y="3543530"/>
            <a:ext cx="0" cy="616672"/>
          </a:xfrm>
          <a:prstGeom prst="straightConnector1">
            <a:avLst/>
          </a:prstGeom>
          <a:ln w="38100">
            <a:solidFill>
              <a:srgbClr val="D72783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0E71F9D-3384-A149-B80C-9FDBCC7833AF}"/>
              </a:ext>
            </a:extLst>
          </p:cNvPr>
          <p:cNvCxnSpPr>
            <a:cxnSpLocks/>
          </p:cNvCxnSpPr>
          <p:nvPr/>
        </p:nvCxnSpPr>
        <p:spPr>
          <a:xfrm flipH="1">
            <a:off x="2208801" y="2931939"/>
            <a:ext cx="696099" cy="0"/>
          </a:xfrm>
          <a:prstGeom prst="straightConnector1">
            <a:avLst/>
          </a:prstGeom>
          <a:ln w="57150">
            <a:solidFill>
              <a:srgbClr val="47C1B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1547E13-3470-A248-9DE0-220B7530DB7F}"/>
              </a:ext>
            </a:extLst>
          </p:cNvPr>
          <p:cNvCxnSpPr>
            <a:cxnSpLocks/>
          </p:cNvCxnSpPr>
          <p:nvPr/>
        </p:nvCxnSpPr>
        <p:spPr>
          <a:xfrm>
            <a:off x="1846415" y="3493099"/>
            <a:ext cx="0" cy="644692"/>
          </a:xfrm>
          <a:prstGeom prst="line">
            <a:avLst/>
          </a:prstGeom>
          <a:ln w="38100">
            <a:solidFill>
              <a:srgbClr val="D7278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E65DFFF-7E2E-4E43-9782-BCE398DAB182}"/>
              </a:ext>
            </a:extLst>
          </p:cNvPr>
          <p:cNvGrpSpPr/>
          <p:nvPr/>
        </p:nvGrpSpPr>
        <p:grpSpPr>
          <a:xfrm>
            <a:off x="5878089" y="1121181"/>
            <a:ext cx="1137517" cy="1330372"/>
            <a:chOff x="4381274" y="1991303"/>
            <a:chExt cx="1137517" cy="1330372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848F13E7-9AC1-F64A-BD47-9C28E39AC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6161" y="1991303"/>
              <a:ext cx="580654" cy="580654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F426553-4A44-A44A-A18E-78E585F672D9}"/>
                </a:ext>
              </a:extLst>
            </p:cNvPr>
            <p:cNvSpPr txBox="1"/>
            <p:nvPr/>
          </p:nvSpPr>
          <p:spPr>
            <a:xfrm>
              <a:off x="4381274" y="2552234"/>
              <a:ext cx="11375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EC2 Instance</a:t>
              </a:r>
            </a:p>
            <a:p>
              <a:pPr algn="ctr"/>
              <a:endPara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Private IP: </a:t>
              </a:r>
              <a:r>
                <a:rPr lang="en-US" sz="11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10.0.0.2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E5A1CF4-87F5-B447-9D33-DFE6B589FA90}"/>
              </a:ext>
            </a:extLst>
          </p:cNvPr>
          <p:cNvGrpSpPr/>
          <p:nvPr/>
        </p:nvGrpSpPr>
        <p:grpSpPr>
          <a:xfrm>
            <a:off x="5055919" y="2601175"/>
            <a:ext cx="1326134" cy="813013"/>
            <a:chOff x="4710346" y="1249754"/>
            <a:chExt cx="2157794" cy="1322879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A86A5DDC-611D-FB48-B543-5438EFE40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9126" y="1249754"/>
              <a:ext cx="940234" cy="940234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AC7C68E-3EE8-3744-A092-FD5785D02C9B}"/>
                </a:ext>
              </a:extLst>
            </p:cNvPr>
            <p:cNvSpPr txBox="1"/>
            <p:nvPr/>
          </p:nvSpPr>
          <p:spPr>
            <a:xfrm>
              <a:off x="4710346" y="2146959"/>
              <a:ext cx="2157794" cy="425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Container B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2F935A-E080-2A43-8738-F9C32E5D2B2D}"/>
              </a:ext>
            </a:extLst>
          </p:cNvPr>
          <p:cNvGrpSpPr/>
          <p:nvPr/>
        </p:nvGrpSpPr>
        <p:grpSpPr>
          <a:xfrm>
            <a:off x="6500172" y="4174936"/>
            <a:ext cx="1326134" cy="871141"/>
            <a:chOff x="2783442" y="3446572"/>
            <a:chExt cx="1326134" cy="871141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654539BE-8003-284D-BBDE-212414DF2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7551" y="3446572"/>
              <a:ext cx="651651" cy="651651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C5CDE8F-2901-F343-B195-0044FE04F21B}"/>
                </a:ext>
              </a:extLst>
            </p:cNvPr>
            <p:cNvSpPr txBox="1"/>
            <p:nvPr/>
          </p:nvSpPr>
          <p:spPr>
            <a:xfrm>
              <a:off x="2783442" y="4056103"/>
              <a:ext cx="13261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consul-agent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2AB2308-82B4-2D4D-ACEA-86D872083CD9}"/>
              </a:ext>
            </a:extLst>
          </p:cNvPr>
          <p:cNvGrpSpPr/>
          <p:nvPr/>
        </p:nvGrpSpPr>
        <p:grpSpPr>
          <a:xfrm>
            <a:off x="4986421" y="4170454"/>
            <a:ext cx="1423304" cy="870174"/>
            <a:chOff x="2678407" y="3446572"/>
            <a:chExt cx="1423304" cy="870174"/>
          </a:xfrm>
        </p:grpSpPr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3B459A01-80BD-C948-8724-17753D24A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7551" y="3446572"/>
              <a:ext cx="651651" cy="651651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08232FA-EB86-8049-9FA1-9CAA17C72BE0}"/>
                </a:ext>
              </a:extLst>
            </p:cNvPr>
            <p:cNvSpPr txBox="1"/>
            <p:nvPr/>
          </p:nvSpPr>
          <p:spPr>
            <a:xfrm>
              <a:off x="2678407" y="4055136"/>
              <a:ext cx="14233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consul-</a:t>
              </a:r>
              <a:r>
                <a:rPr lang="en-US" sz="1100" b="1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registrator</a:t>
              </a:r>
              <a:endPara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39C05FA-F70B-DD46-9A13-C826D89FCB5B}"/>
              </a:ext>
            </a:extLst>
          </p:cNvPr>
          <p:cNvGrpSpPr/>
          <p:nvPr/>
        </p:nvGrpSpPr>
        <p:grpSpPr>
          <a:xfrm>
            <a:off x="6500172" y="2594826"/>
            <a:ext cx="1227486" cy="870174"/>
            <a:chOff x="5204148" y="3118313"/>
            <a:chExt cx="1326134" cy="940106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57178EC8-F9AD-2844-AA8C-478CAEF4F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9233"/>
            <a:stretch/>
          </p:blipFill>
          <p:spPr>
            <a:xfrm>
              <a:off x="5387532" y="3118313"/>
              <a:ext cx="1019656" cy="721583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E5FEBFC-B316-E144-8AA6-6E4C42FDDD1D}"/>
                </a:ext>
              </a:extLst>
            </p:cNvPr>
            <p:cNvSpPr txBox="1"/>
            <p:nvPr/>
          </p:nvSpPr>
          <p:spPr>
            <a:xfrm>
              <a:off x="5204148" y="3796809"/>
              <a:ext cx="13261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linkerd</a:t>
              </a:r>
              <a:endPara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8042C10-72DD-5546-B707-8D45431360E5}"/>
              </a:ext>
            </a:extLst>
          </p:cNvPr>
          <p:cNvCxnSpPr>
            <a:cxnSpLocks/>
          </p:cNvCxnSpPr>
          <p:nvPr/>
        </p:nvCxnSpPr>
        <p:spPr>
          <a:xfrm flipV="1">
            <a:off x="7131611" y="3515431"/>
            <a:ext cx="0" cy="616672"/>
          </a:xfrm>
          <a:prstGeom prst="straightConnector1">
            <a:avLst/>
          </a:prstGeom>
          <a:ln w="38100">
            <a:solidFill>
              <a:srgbClr val="D72783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BA851EC-287B-AC44-8C9A-9C1A2F24D232}"/>
              </a:ext>
            </a:extLst>
          </p:cNvPr>
          <p:cNvCxnSpPr>
            <a:cxnSpLocks/>
          </p:cNvCxnSpPr>
          <p:nvPr/>
        </p:nvCxnSpPr>
        <p:spPr>
          <a:xfrm>
            <a:off x="5698073" y="3465000"/>
            <a:ext cx="0" cy="644692"/>
          </a:xfrm>
          <a:prstGeom prst="line">
            <a:avLst/>
          </a:prstGeom>
          <a:ln w="38100">
            <a:solidFill>
              <a:srgbClr val="D7278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4F4906B-6439-E84B-B12F-C1A8277DE038}"/>
              </a:ext>
            </a:extLst>
          </p:cNvPr>
          <p:cNvCxnSpPr>
            <a:cxnSpLocks/>
          </p:cNvCxnSpPr>
          <p:nvPr/>
        </p:nvCxnSpPr>
        <p:spPr>
          <a:xfrm flipH="1">
            <a:off x="3626599" y="2945405"/>
            <a:ext cx="1720203" cy="0"/>
          </a:xfrm>
          <a:prstGeom prst="straightConnector1">
            <a:avLst/>
          </a:prstGeom>
          <a:ln w="57150">
            <a:solidFill>
              <a:srgbClr val="47C1B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BEA1FC-A4D4-EB45-A67B-273380B1AC6C}"/>
              </a:ext>
            </a:extLst>
          </p:cNvPr>
          <p:cNvCxnSpPr>
            <a:cxnSpLocks/>
            <a:stCxn id="91" idx="2"/>
          </p:cNvCxnSpPr>
          <p:nvPr/>
        </p:nvCxnSpPr>
        <p:spPr>
          <a:xfrm rot="16200000" flipH="1">
            <a:off x="2197843" y="4708986"/>
            <a:ext cx="1077328" cy="1780184"/>
          </a:xfrm>
          <a:prstGeom prst="bentConnector2">
            <a:avLst/>
          </a:prstGeom>
          <a:ln w="38100">
            <a:solidFill>
              <a:srgbClr val="D727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6E7A0B99-E63A-F741-861A-44639F13FD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78340" y="5200487"/>
            <a:ext cx="789093" cy="509364"/>
          </a:xfrm>
          <a:prstGeom prst="bentConnector3">
            <a:avLst>
              <a:gd name="adj1" fmla="val 54214"/>
            </a:avLst>
          </a:prstGeom>
          <a:ln w="38100">
            <a:solidFill>
              <a:srgbClr val="D72783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07763353-4170-E04D-8637-2480A2C34F1A}"/>
              </a:ext>
            </a:extLst>
          </p:cNvPr>
          <p:cNvCxnSpPr>
            <a:cxnSpLocks/>
          </p:cNvCxnSpPr>
          <p:nvPr/>
        </p:nvCxnSpPr>
        <p:spPr>
          <a:xfrm rot="5400000">
            <a:off x="4915268" y="5096132"/>
            <a:ext cx="880510" cy="747334"/>
          </a:xfrm>
          <a:prstGeom prst="bentConnector3">
            <a:avLst>
              <a:gd name="adj1" fmla="val 50000"/>
            </a:avLst>
          </a:prstGeom>
          <a:ln w="38100">
            <a:solidFill>
              <a:srgbClr val="D727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796D2238-26D8-1845-A949-70708F57CB19}"/>
              </a:ext>
            </a:extLst>
          </p:cNvPr>
          <p:cNvCxnSpPr>
            <a:cxnSpLocks/>
            <a:stCxn id="137" idx="2"/>
          </p:cNvCxnSpPr>
          <p:nvPr/>
        </p:nvCxnSpPr>
        <p:spPr>
          <a:xfrm rot="5400000">
            <a:off x="5671103" y="4645605"/>
            <a:ext cx="1091665" cy="1892608"/>
          </a:xfrm>
          <a:prstGeom prst="bentConnector2">
            <a:avLst/>
          </a:prstGeom>
          <a:ln w="38100">
            <a:solidFill>
              <a:srgbClr val="D72783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9FDDBA55-C019-4E46-91F4-7F86BAF477F4}"/>
              </a:ext>
            </a:extLst>
          </p:cNvPr>
          <p:cNvSpPr/>
          <p:nvPr/>
        </p:nvSpPr>
        <p:spPr>
          <a:xfrm>
            <a:off x="7338951" y="692287"/>
            <a:ext cx="4180114" cy="4224097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038565-4068-D349-A5AF-DA8C0B309157}"/>
              </a:ext>
            </a:extLst>
          </p:cNvPr>
          <p:cNvSpPr txBox="1"/>
          <p:nvPr/>
        </p:nvSpPr>
        <p:spPr>
          <a:xfrm>
            <a:off x="7660154" y="405529"/>
            <a:ext cx="1166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14EC2E-9000-CB44-9EFF-E1E1226FF323}"/>
              </a:ext>
            </a:extLst>
          </p:cNvPr>
          <p:cNvSpPr/>
          <p:nvPr/>
        </p:nvSpPr>
        <p:spPr>
          <a:xfrm>
            <a:off x="7627726" y="1167045"/>
            <a:ext cx="3593047" cy="3404955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1F0AD2-9CF4-2946-B3A6-E8B8A989E905}"/>
              </a:ext>
            </a:extLst>
          </p:cNvPr>
          <p:cNvSpPr txBox="1"/>
          <p:nvPr/>
        </p:nvSpPr>
        <p:spPr>
          <a:xfrm>
            <a:off x="7624072" y="874082"/>
            <a:ext cx="1166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529F9C-DB27-6248-BCC9-C1A63D18BD41}"/>
              </a:ext>
            </a:extLst>
          </p:cNvPr>
          <p:cNvSpPr txBox="1"/>
          <p:nvPr/>
        </p:nvSpPr>
        <p:spPr>
          <a:xfrm>
            <a:off x="5858624" y="3689414"/>
            <a:ext cx="13505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DNS lookup or API lookup to get service IP address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2B5FDA3-C870-6A4F-B815-8CBEBC1AF8E0}"/>
              </a:ext>
            </a:extLst>
          </p:cNvPr>
          <p:cNvGrpSpPr/>
          <p:nvPr/>
        </p:nvGrpSpPr>
        <p:grpSpPr>
          <a:xfrm>
            <a:off x="8196201" y="1478825"/>
            <a:ext cx="2809645" cy="1349350"/>
            <a:chOff x="4381274" y="1972325"/>
            <a:chExt cx="2809645" cy="134935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B5D062A-4B6B-8D40-9376-9A3B0E2F7139}"/>
                </a:ext>
              </a:extLst>
            </p:cNvPr>
            <p:cNvGrpSpPr/>
            <p:nvPr/>
          </p:nvGrpSpPr>
          <p:grpSpPr>
            <a:xfrm>
              <a:off x="5864785" y="1972325"/>
              <a:ext cx="1326134" cy="813013"/>
              <a:chOff x="4710346" y="1249754"/>
              <a:chExt cx="2157794" cy="1322879"/>
            </a:xfrm>
          </p:grpSpPr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985D5D1C-2B7E-A448-8EE0-8AF903F10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19129" y="1249754"/>
                <a:ext cx="940235" cy="940235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D692A25-10AE-7940-9C53-FC4CA672DC1F}"/>
                  </a:ext>
                </a:extLst>
              </p:cNvPr>
              <p:cNvSpPr txBox="1"/>
              <p:nvPr/>
            </p:nvSpPr>
            <p:spPr>
              <a:xfrm>
                <a:off x="4710346" y="2146959"/>
                <a:ext cx="2157794" cy="425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Container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E2A7CCA-E07B-3247-AE45-FBE982A1E220}"/>
                </a:ext>
              </a:extLst>
            </p:cNvPr>
            <p:cNvGrpSpPr/>
            <p:nvPr/>
          </p:nvGrpSpPr>
          <p:grpSpPr>
            <a:xfrm>
              <a:off x="4381274" y="1991303"/>
              <a:ext cx="1137517" cy="1330372"/>
              <a:chOff x="4381274" y="1991303"/>
              <a:chExt cx="1137517" cy="1330372"/>
            </a:xfrm>
          </p:grpSpPr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6747F3F4-6801-8941-BBB6-9EC8F7CAF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6161" y="1991303"/>
                <a:ext cx="580654" cy="580654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EBDC569-98E1-6F46-AEC7-385B3C3CD011}"/>
                  </a:ext>
                </a:extLst>
              </p:cNvPr>
              <p:cNvSpPr txBox="1"/>
              <p:nvPr/>
            </p:nvSpPr>
            <p:spPr>
              <a:xfrm>
                <a:off x="4381274" y="2552234"/>
                <a:ext cx="11375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EC2 Instance</a:t>
                </a:r>
              </a:p>
              <a:p>
                <a:pPr algn="ctr"/>
                <a:endParaRPr lang="en-US" sz="11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  <a:p>
                <a:pPr algn="ctr"/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Private IP: </a:t>
                </a:r>
                <a:r>
                  <a:rPr lang="en-US" sz="11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10.0.0.1</a:t>
                </a:r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372FA6F-BF7B-DF49-85CF-27657516DBD9}"/>
                </a:ext>
              </a:extLst>
            </p:cNvPr>
            <p:cNvCxnSpPr>
              <a:cxnSpLocks/>
            </p:cNvCxnSpPr>
            <p:nvPr/>
          </p:nvCxnSpPr>
          <p:spPr>
            <a:xfrm>
              <a:off x="5359369" y="2281630"/>
              <a:ext cx="7894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8C4AA1-E29F-7E47-8C52-0739E25FB441}"/>
              </a:ext>
            </a:extLst>
          </p:cNvPr>
          <p:cNvGrpSpPr/>
          <p:nvPr/>
        </p:nvGrpSpPr>
        <p:grpSpPr>
          <a:xfrm>
            <a:off x="8195189" y="3131194"/>
            <a:ext cx="2809645" cy="1349350"/>
            <a:chOff x="4381274" y="1972325"/>
            <a:chExt cx="2809645" cy="134935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AFE2615-3115-EF44-A378-B1314DABC9C9}"/>
                </a:ext>
              </a:extLst>
            </p:cNvPr>
            <p:cNvGrpSpPr/>
            <p:nvPr/>
          </p:nvGrpSpPr>
          <p:grpSpPr>
            <a:xfrm>
              <a:off x="5864785" y="1972325"/>
              <a:ext cx="1326134" cy="813013"/>
              <a:chOff x="4710346" y="1249754"/>
              <a:chExt cx="2157794" cy="1322879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F29D5350-FB3A-E041-811D-3B5CDF73B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19129" y="1249754"/>
                <a:ext cx="940235" cy="940235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892EEE1-76B9-2F4F-B19B-0D3CCF7B2E21}"/>
                  </a:ext>
                </a:extLst>
              </p:cNvPr>
              <p:cNvSpPr txBox="1"/>
              <p:nvPr/>
            </p:nvSpPr>
            <p:spPr>
              <a:xfrm>
                <a:off x="4710346" y="2146959"/>
                <a:ext cx="2157794" cy="425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Container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146FE7D-C4EA-F046-9570-98BFB3FBF40C}"/>
                </a:ext>
              </a:extLst>
            </p:cNvPr>
            <p:cNvGrpSpPr/>
            <p:nvPr/>
          </p:nvGrpSpPr>
          <p:grpSpPr>
            <a:xfrm>
              <a:off x="4381274" y="1991303"/>
              <a:ext cx="1137517" cy="1330372"/>
              <a:chOff x="4381274" y="1991303"/>
              <a:chExt cx="1137517" cy="1330372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BB9BF096-D431-CA4D-9993-DB71B5AC0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6161" y="1991303"/>
                <a:ext cx="580654" cy="580654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C7B326-5DE9-1147-AD1F-A144BC2078BB}"/>
                  </a:ext>
                </a:extLst>
              </p:cNvPr>
              <p:cNvSpPr txBox="1"/>
              <p:nvPr/>
            </p:nvSpPr>
            <p:spPr>
              <a:xfrm>
                <a:off x="4381274" y="2552234"/>
                <a:ext cx="11375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EC2 Instance</a:t>
                </a:r>
              </a:p>
              <a:p>
                <a:pPr algn="ctr"/>
                <a:endParaRPr lang="en-US" sz="11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  <a:p>
                <a:pPr algn="ctr"/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Private IP: </a:t>
                </a:r>
                <a:r>
                  <a:rPr lang="en-US" sz="11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10.0.0.2</a:t>
                </a:r>
              </a:p>
            </p:txBody>
          </p: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FC1CD70-25A9-6F42-8B81-30FD08908E52}"/>
                </a:ext>
              </a:extLst>
            </p:cNvPr>
            <p:cNvCxnSpPr>
              <a:cxnSpLocks/>
            </p:cNvCxnSpPr>
            <p:nvPr/>
          </p:nvCxnSpPr>
          <p:spPr>
            <a:xfrm>
              <a:off x="5354770" y="2195780"/>
              <a:ext cx="7894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3F73852-7857-A34C-84A6-F4C8F2D36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149" y="2561273"/>
            <a:ext cx="667544" cy="7194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E24793-3980-B543-B1DA-B275F871A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008" y="3568899"/>
            <a:ext cx="570078" cy="570078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F533FE5-00E7-9549-8DC6-7F97B5A3F4D5}"/>
              </a:ext>
            </a:extLst>
          </p:cNvPr>
          <p:cNvCxnSpPr>
            <a:cxnSpLocks/>
          </p:cNvCxnSpPr>
          <p:nvPr/>
        </p:nvCxnSpPr>
        <p:spPr>
          <a:xfrm flipH="1">
            <a:off x="5617484" y="3558876"/>
            <a:ext cx="283548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068BED9-8953-EB43-82C3-2518CD99F0A0}"/>
              </a:ext>
            </a:extLst>
          </p:cNvPr>
          <p:cNvCxnSpPr>
            <a:cxnSpLocks/>
          </p:cNvCxnSpPr>
          <p:nvPr/>
        </p:nvCxnSpPr>
        <p:spPr>
          <a:xfrm rot="10800000">
            <a:off x="8452972" y="1791436"/>
            <a:ext cx="12700" cy="1539675"/>
          </a:xfrm>
          <a:prstGeom prst="bentConnector3">
            <a:avLst>
              <a:gd name="adj1" fmla="val 3015591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677EFC9-4650-504A-BF17-BDC988FAC307}"/>
              </a:ext>
            </a:extLst>
          </p:cNvPr>
          <p:cNvCxnSpPr>
            <a:cxnSpLocks/>
          </p:cNvCxnSpPr>
          <p:nvPr/>
        </p:nvCxnSpPr>
        <p:spPr>
          <a:xfrm>
            <a:off x="9169697" y="3558876"/>
            <a:ext cx="78940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DB36D17-43A8-454B-BA67-F791AB6F10A8}"/>
              </a:ext>
            </a:extLst>
          </p:cNvPr>
          <p:cNvSpPr txBox="1"/>
          <p:nvPr/>
        </p:nvSpPr>
        <p:spPr>
          <a:xfrm>
            <a:off x="4508694" y="3234559"/>
            <a:ext cx="132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Route 53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065AF3-D930-4A48-A9FA-97A424BD7258}"/>
              </a:ext>
            </a:extLst>
          </p:cNvPr>
          <p:cNvSpPr txBox="1"/>
          <p:nvPr/>
        </p:nvSpPr>
        <p:spPr>
          <a:xfrm>
            <a:off x="4489854" y="4150427"/>
            <a:ext cx="1326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Discovery API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F748C82-AFC9-9B4A-92B1-F56D34BCE8B8}"/>
              </a:ext>
            </a:extLst>
          </p:cNvPr>
          <p:cNvSpPr txBox="1"/>
          <p:nvPr/>
        </p:nvSpPr>
        <p:spPr>
          <a:xfrm rot="16200000">
            <a:off x="7226824" y="2430468"/>
            <a:ext cx="1350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Direct Connection</a:t>
            </a:r>
          </a:p>
        </p:txBody>
      </p:sp>
    </p:spTree>
    <p:extLst>
      <p:ext uri="{BB962C8B-B14F-4D97-AF65-F5344CB8AC3E}">
        <p14:creationId xmlns:p14="http://schemas.microsoft.com/office/powerpoint/2010/main" val="55094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0CF960-D8D2-DF43-BA33-46E5BBFFE6E8}"/>
              </a:ext>
            </a:extLst>
          </p:cNvPr>
          <p:cNvSpPr/>
          <p:nvPr/>
        </p:nvSpPr>
        <p:spPr>
          <a:xfrm>
            <a:off x="3032674" y="3122023"/>
            <a:ext cx="2838838" cy="3461047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F40F2-3CCB-EB45-A661-FE39DE383DE1}"/>
              </a:ext>
            </a:extLst>
          </p:cNvPr>
          <p:cNvSpPr txBox="1"/>
          <p:nvPr/>
        </p:nvSpPr>
        <p:spPr>
          <a:xfrm>
            <a:off x="3032674" y="2807266"/>
            <a:ext cx="1166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68B314-AC16-2246-AA08-2CB1E33C77EF}"/>
              </a:ext>
            </a:extLst>
          </p:cNvPr>
          <p:cNvGrpSpPr/>
          <p:nvPr/>
        </p:nvGrpSpPr>
        <p:grpSpPr>
          <a:xfrm>
            <a:off x="3998483" y="4971899"/>
            <a:ext cx="1253831" cy="1062616"/>
            <a:chOff x="1466980" y="2541303"/>
            <a:chExt cx="1886130" cy="159848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7512C67-C1F0-344B-9EFA-1527F730B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8740" y="2541303"/>
              <a:ext cx="1022611" cy="102261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B882FE-3233-9140-928E-900E1826F222}"/>
                </a:ext>
              </a:extLst>
            </p:cNvPr>
            <p:cNvSpPr txBox="1"/>
            <p:nvPr/>
          </p:nvSpPr>
          <p:spPr>
            <a:xfrm>
              <a:off x="1466980" y="3491608"/>
              <a:ext cx="1886130" cy="648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Application Load Balancer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85A49F-9C7E-AE4B-8B2A-2A4C0A356502}"/>
              </a:ext>
            </a:extLst>
          </p:cNvPr>
          <p:cNvCxnSpPr>
            <a:cxnSpLocks/>
          </p:cNvCxnSpPr>
          <p:nvPr/>
        </p:nvCxnSpPr>
        <p:spPr>
          <a:xfrm>
            <a:off x="2796592" y="4486599"/>
            <a:ext cx="1402413" cy="80723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CAEA34-8F0F-B94B-9A6C-94C984B33887}"/>
              </a:ext>
            </a:extLst>
          </p:cNvPr>
          <p:cNvGrpSpPr/>
          <p:nvPr/>
        </p:nvGrpSpPr>
        <p:grpSpPr>
          <a:xfrm>
            <a:off x="1737962" y="3672916"/>
            <a:ext cx="1021247" cy="1325117"/>
            <a:chOff x="417888" y="1478958"/>
            <a:chExt cx="1021247" cy="1325117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B48C7D6-BE6B-7F48-A497-33697A003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888" y="1478958"/>
              <a:ext cx="1021247" cy="102124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DF6632-8345-2545-9463-694A1FE1CCCF}"/>
                </a:ext>
              </a:extLst>
            </p:cNvPr>
            <p:cNvSpPr txBox="1"/>
            <p:nvPr/>
          </p:nvSpPr>
          <p:spPr>
            <a:xfrm>
              <a:off x="530219" y="2373188"/>
              <a:ext cx="753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Internet</a:t>
              </a:r>
            </a:p>
            <a:p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Gateway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9FDDBA55-C019-4E46-91F4-7F86BAF477F4}"/>
              </a:ext>
            </a:extLst>
          </p:cNvPr>
          <p:cNvSpPr/>
          <p:nvPr/>
        </p:nvSpPr>
        <p:spPr>
          <a:xfrm>
            <a:off x="1514121" y="2645711"/>
            <a:ext cx="8557156" cy="4108276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038565-4068-D349-A5AF-DA8C0B309157}"/>
              </a:ext>
            </a:extLst>
          </p:cNvPr>
          <p:cNvSpPr txBox="1"/>
          <p:nvPr/>
        </p:nvSpPr>
        <p:spPr>
          <a:xfrm>
            <a:off x="1514121" y="2358952"/>
            <a:ext cx="1166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766F78-E1F8-AD4C-92AC-ED463E3AA91F}"/>
              </a:ext>
            </a:extLst>
          </p:cNvPr>
          <p:cNvSpPr txBox="1"/>
          <p:nvPr/>
        </p:nvSpPr>
        <p:spPr>
          <a:xfrm>
            <a:off x="5915977" y="3397320"/>
            <a:ext cx="1029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Outbound</a:t>
            </a:r>
          </a:p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B4145B-7F48-CB46-B97D-537EF6327A43}"/>
              </a:ext>
            </a:extLst>
          </p:cNvPr>
          <p:cNvSpPr txBox="1"/>
          <p:nvPr/>
        </p:nvSpPr>
        <p:spPr>
          <a:xfrm>
            <a:off x="3040425" y="5082172"/>
            <a:ext cx="929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Inbound</a:t>
            </a:r>
          </a:p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07BD0-2B7A-654D-BF77-9570968DA5D0}"/>
              </a:ext>
            </a:extLst>
          </p:cNvPr>
          <p:cNvSpPr/>
          <p:nvPr/>
        </p:nvSpPr>
        <p:spPr>
          <a:xfrm>
            <a:off x="3819487" y="6022198"/>
            <a:ext cx="1507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IP: 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34.214.162.237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87B988-2715-6442-9B89-153B898EEFA7}"/>
              </a:ext>
            </a:extLst>
          </p:cNvPr>
          <p:cNvGrpSpPr/>
          <p:nvPr/>
        </p:nvGrpSpPr>
        <p:grpSpPr>
          <a:xfrm>
            <a:off x="3998483" y="3516827"/>
            <a:ext cx="1253831" cy="893339"/>
            <a:chOff x="1466980" y="2541303"/>
            <a:chExt cx="1886130" cy="134384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E1E99CD-E68E-BC49-B6B6-EFFC5E742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8740" y="2541303"/>
              <a:ext cx="1022611" cy="10226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7A1208-07F3-454D-95A6-3DDB8C371FF1}"/>
                </a:ext>
              </a:extLst>
            </p:cNvPr>
            <p:cNvSpPr txBox="1"/>
            <p:nvPr/>
          </p:nvSpPr>
          <p:spPr>
            <a:xfrm>
              <a:off x="1466980" y="3491608"/>
              <a:ext cx="1886130" cy="393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NAT Gateway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265E610-48FB-7241-BBF2-F4332E0C1EEF}"/>
              </a:ext>
            </a:extLst>
          </p:cNvPr>
          <p:cNvSpPr/>
          <p:nvPr/>
        </p:nvSpPr>
        <p:spPr>
          <a:xfrm>
            <a:off x="3819488" y="4379891"/>
            <a:ext cx="1507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IP: 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34.214.162.238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5BAAE2-4E04-2440-B3C1-E369B5A6B0BE}"/>
              </a:ext>
            </a:extLst>
          </p:cNvPr>
          <p:cNvCxnSpPr>
            <a:cxnSpLocks/>
          </p:cNvCxnSpPr>
          <p:nvPr/>
        </p:nvCxnSpPr>
        <p:spPr>
          <a:xfrm flipH="1">
            <a:off x="2807720" y="3855772"/>
            <a:ext cx="1352936" cy="38951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514EC2E-9000-CB44-9EFF-E1E1226FF323}"/>
              </a:ext>
            </a:extLst>
          </p:cNvPr>
          <p:cNvSpPr/>
          <p:nvPr/>
        </p:nvSpPr>
        <p:spPr>
          <a:xfrm>
            <a:off x="6957149" y="3122022"/>
            <a:ext cx="2848739" cy="3461047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1F0AD2-9CF4-2946-B3A6-E8B8A989E905}"/>
              </a:ext>
            </a:extLst>
          </p:cNvPr>
          <p:cNvSpPr txBox="1"/>
          <p:nvPr/>
        </p:nvSpPr>
        <p:spPr>
          <a:xfrm>
            <a:off x="6957150" y="2807265"/>
            <a:ext cx="1166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529F9C-DB27-6248-BCC9-C1A63D18BD41}"/>
              </a:ext>
            </a:extLst>
          </p:cNvPr>
          <p:cNvSpPr txBox="1"/>
          <p:nvPr/>
        </p:nvSpPr>
        <p:spPr>
          <a:xfrm>
            <a:off x="5914663" y="5010870"/>
            <a:ext cx="929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Inbound</a:t>
            </a:r>
          </a:p>
          <a:p>
            <a:pPr algn="ctr"/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5AF8A21-0A98-F24B-A00E-86798626817D}"/>
              </a:ext>
            </a:extLst>
          </p:cNvPr>
          <p:cNvGrpSpPr/>
          <p:nvPr/>
        </p:nvGrpSpPr>
        <p:grpSpPr>
          <a:xfrm>
            <a:off x="7109188" y="4241149"/>
            <a:ext cx="2809646" cy="1349350"/>
            <a:chOff x="4381274" y="1972325"/>
            <a:chExt cx="2809646" cy="134935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CFEA543-7E40-D149-A032-358A0AF4269C}"/>
                </a:ext>
              </a:extLst>
            </p:cNvPr>
            <p:cNvGrpSpPr/>
            <p:nvPr/>
          </p:nvGrpSpPr>
          <p:grpSpPr>
            <a:xfrm>
              <a:off x="5864786" y="1972325"/>
              <a:ext cx="1326134" cy="813013"/>
              <a:chOff x="4710346" y="1249754"/>
              <a:chExt cx="2157794" cy="1322879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C8577456-E1CB-274F-9FEC-A5ED8F4D5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9126" y="1249754"/>
                <a:ext cx="940234" cy="940234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FB358E-5D69-5C42-B172-11D480ACAE2B}"/>
                  </a:ext>
                </a:extLst>
              </p:cNvPr>
              <p:cNvSpPr txBox="1"/>
              <p:nvPr/>
            </p:nvSpPr>
            <p:spPr>
              <a:xfrm>
                <a:off x="4710346" y="2146959"/>
                <a:ext cx="2157794" cy="425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Container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C90A20C-FA78-F349-B538-1498B9BEA906}"/>
                </a:ext>
              </a:extLst>
            </p:cNvPr>
            <p:cNvGrpSpPr/>
            <p:nvPr/>
          </p:nvGrpSpPr>
          <p:grpSpPr>
            <a:xfrm>
              <a:off x="4381274" y="1991303"/>
              <a:ext cx="1137517" cy="1330372"/>
              <a:chOff x="4381274" y="1991303"/>
              <a:chExt cx="1137517" cy="1330372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3162C5DA-0EF3-2547-8DE3-FB99D91E4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6161" y="1991303"/>
                <a:ext cx="580654" cy="580654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FF1B93-8F69-A346-95C3-19F95056B40B}"/>
                  </a:ext>
                </a:extLst>
              </p:cNvPr>
              <p:cNvSpPr txBox="1"/>
              <p:nvPr/>
            </p:nvSpPr>
            <p:spPr>
              <a:xfrm>
                <a:off x="4381274" y="2552234"/>
                <a:ext cx="11375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EC2 Instance</a:t>
                </a:r>
              </a:p>
              <a:p>
                <a:pPr algn="ctr"/>
                <a:endParaRPr lang="en-US" sz="11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  <a:p>
                <a:pPr algn="ctr"/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Private IP: </a:t>
                </a:r>
                <a:r>
                  <a:rPr lang="en-US" sz="11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10.0.0.1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4C59AA9-1829-2B49-9437-FBA5D52E3B2F}"/>
                </a:ext>
              </a:extLst>
            </p:cNvPr>
            <p:cNvCxnSpPr>
              <a:cxnSpLocks/>
            </p:cNvCxnSpPr>
            <p:nvPr/>
          </p:nvCxnSpPr>
          <p:spPr>
            <a:xfrm>
              <a:off x="5348951" y="2385615"/>
              <a:ext cx="789400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A63727F-A863-D645-9397-7697E4CB7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8951" y="2157384"/>
              <a:ext cx="738345" cy="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BBD5F26-7A17-0647-99A5-B74F5DD1B736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V="1">
            <a:off x="6154593" y="2667428"/>
            <a:ext cx="366296" cy="2744890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ADF12F-8D3A-0042-A4FF-7AC0D7B9E60E}"/>
              </a:ext>
            </a:extLst>
          </p:cNvPr>
          <p:cNvCxnSpPr>
            <a:cxnSpLocks/>
          </p:cNvCxnSpPr>
          <p:nvPr/>
        </p:nvCxnSpPr>
        <p:spPr>
          <a:xfrm flipV="1">
            <a:off x="5156525" y="4556573"/>
            <a:ext cx="2144604" cy="75522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DA03FB-15F6-E547-A095-AC3F96A02A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7146" b="64067"/>
          <a:stretch/>
        </p:blipFill>
        <p:spPr>
          <a:xfrm>
            <a:off x="8445268" y="1172461"/>
            <a:ext cx="3655967" cy="125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430FCF-F257-7E40-B6B4-F0F12716F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237" y="743844"/>
            <a:ext cx="4518959" cy="141845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91F55-2847-564A-8387-248CF6728E00}"/>
              </a:ext>
            </a:extLst>
          </p:cNvPr>
          <p:cNvCxnSpPr>
            <a:cxnSpLocks/>
          </p:cNvCxnSpPr>
          <p:nvPr/>
        </p:nvCxnSpPr>
        <p:spPr>
          <a:xfrm flipH="1">
            <a:off x="5062368" y="2283635"/>
            <a:ext cx="969117" cy="272723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8A7B6F-1E59-0A4A-9679-A5E06400B43B}"/>
              </a:ext>
            </a:extLst>
          </p:cNvPr>
          <p:cNvCxnSpPr>
            <a:cxnSpLocks/>
          </p:cNvCxnSpPr>
          <p:nvPr/>
        </p:nvCxnSpPr>
        <p:spPr>
          <a:xfrm flipH="1">
            <a:off x="9292003" y="2489757"/>
            <a:ext cx="343252" cy="16129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26304B-8717-AD43-9EDD-D833BA47C967}"/>
              </a:ext>
            </a:extLst>
          </p:cNvPr>
          <p:cNvCxnSpPr>
            <a:cxnSpLocks/>
          </p:cNvCxnSpPr>
          <p:nvPr/>
        </p:nvCxnSpPr>
        <p:spPr>
          <a:xfrm>
            <a:off x="2420211" y="2262387"/>
            <a:ext cx="879523" cy="138486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5870353-C744-B44F-8A68-4BACBF2D37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58" y="939194"/>
            <a:ext cx="3556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1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203</Words>
  <Application>Microsoft Macintosh PowerPoint</Application>
  <PresentationFormat>Widescreen</PresentationFormat>
  <Paragraphs>118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2018-06-06T14:20:55Z</dcterms:created>
  <dcterms:modified xsi:type="dcterms:W3CDTF">2018-09-18T19:06:44Z</dcterms:modified>
</cp:coreProperties>
</file>