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671B5-3DFA-E16D-14A8-E94BC4D5D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790C3-7A79-CB35-C1D3-06F82745B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29029-F8E3-11AB-AF88-4650E5BF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2EAE-362E-4A7C-995D-45251C80D8E6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D2A70-0F64-2F3A-0940-BD4B928E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B7357-02A1-6BFB-5A2A-5456CCDDD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6177-C259-4548-87CC-3B43198F4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9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99CB1-9D10-7392-4400-1A383E32F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029D5-83D7-C5D7-0F47-33FAB71A3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0BE98-08A2-63B4-AB9A-9594EE925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2EAE-362E-4A7C-995D-45251C80D8E6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FF1BC-FACA-6F46-D86E-A5E1CFB5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45A82-8BFE-A6FE-7186-88C45F981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6177-C259-4548-87CC-3B43198F4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45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5138F2-7691-72E5-898F-E857DF969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7F659-8E66-94B9-40A6-E9DAC0017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06C92-71CC-E691-1818-3A11F6BB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2EAE-362E-4A7C-995D-45251C80D8E6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73B5D-D1BB-BD12-D395-54C66EFDA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C22DA-9CAC-D2FB-1007-A32E2B36E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6177-C259-4548-87CC-3B43198F4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5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8007-2B0F-E6EC-20B2-C4AEA737E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FBA2A-1780-CEE4-E9EF-107A84CF5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01082-D98F-97ED-6C41-5449E19BA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2EAE-362E-4A7C-995D-45251C80D8E6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95409-A4B0-4362-AAA0-F12EB5FAF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0B8E8-63D8-CA4C-2E4A-8D106A72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6177-C259-4548-87CC-3B43198F4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0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566DC-ACEB-6FEE-5578-C339F1E75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57A71-AE4D-1542-6E0D-1E49DAB83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6FC8D-4E77-4A20-AE2B-98229F450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2EAE-362E-4A7C-995D-45251C80D8E6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B42EC-E7C3-79D5-1046-D31D0A3C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E099D-5064-7509-CCB3-24417CA7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6177-C259-4548-87CC-3B43198F4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94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36080-7CAA-9C47-57D0-A8B487D27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764CD-8124-5E54-8869-D1D15FB25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19DC5-19D9-6947-A89D-C5AAAA6A7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C6F5C-3E34-8251-F04C-D0EB1F85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2EAE-362E-4A7C-995D-45251C80D8E6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83AD2-FECB-4A24-2B14-D5DC77C9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7A797-830B-D12C-7992-6B52C0BEE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6177-C259-4548-87CC-3B43198F4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6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B3A0-D1E7-6A97-565B-3BD3BD2B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76FED-4C62-1826-6F9A-81F69F87B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63E71-DBF0-2F0F-0DF6-3EF66F2AC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210F3-68BD-9DC8-BFBC-894C6D1288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CB4D65-3162-33CE-94EF-4F6B5A6A3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609D48-511A-80BB-B83A-4AA5C26CD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2EAE-362E-4A7C-995D-45251C80D8E6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6F71CA-8130-DD14-5218-5E6E1E32C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62D9DF-8E37-F855-1CCD-BD91CF215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6177-C259-4548-87CC-3B43198F4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0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9488E-8A6F-E28B-7F77-67892492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B26AF-7A1D-747D-82B4-63ABD8391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2EAE-362E-4A7C-995D-45251C80D8E6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088F7-264B-A944-6352-17E44FC1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880FA-3CE6-040B-348B-0BAF10913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6177-C259-4548-87CC-3B43198F4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0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61BEEB-39AF-5265-07BE-02062CEA5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2EAE-362E-4A7C-995D-45251C80D8E6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D661A6-B25B-2900-E134-9CD77F3E4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16F83-AB4D-3A1D-3AE5-912048A13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6177-C259-4548-87CC-3B43198F4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8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8AC3B-C8CA-6F2A-7D07-5122A446A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5E908-4918-8462-52B5-C641B2369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96BC5-367F-B3B7-C0FD-83C80CB9C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97C0A-09E3-8420-1C73-D37BB8CA2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2EAE-362E-4A7C-995D-45251C80D8E6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61AD6-D002-67C2-EBAB-B4B05C644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F6B02-979F-CACF-5FE5-509FA1F3E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6177-C259-4548-87CC-3B43198F4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1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65CD-D278-7CBB-20B1-F46CE7D8C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A09F3E-5BF1-FA35-1945-7FF7D84F3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64E23-03E5-3713-3E49-FBF7968DB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04402-277A-329A-E617-FEF7FF1C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2EAE-362E-4A7C-995D-45251C80D8E6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4D22B-F175-E688-A28C-F9C02AC6C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C56C8-5BD5-1D6C-08C7-524EA68A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86177-C259-4548-87CC-3B43198F4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0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36632F-E723-8A73-5828-C90B9C88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BE590-980F-840B-D034-E055CF02E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83801-821C-E113-9BD7-0A8507368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432EAE-362E-4A7C-995D-45251C80D8E6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F11D4-5453-0F3E-E777-0C7ED245A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4A7C5-2264-F041-441B-D832929C2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386177-C259-4548-87CC-3B43198F4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0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treet with buildings and shops on the side&#10;&#10;AI-generated content may be incorrect.">
            <a:extLst>
              <a:ext uri="{FF2B5EF4-FFF2-40B4-BE49-F238E27FC236}">
                <a16:creationId xmlns:a16="http://schemas.microsoft.com/office/drawing/2014/main" id="{0A4758A7-9209-5B1F-B4C7-92CD1E6033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609" b="514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8B9310-F60B-A962-5DA2-BEDF0A2F418A}"/>
              </a:ext>
            </a:extLst>
          </p:cNvPr>
          <p:cNvSpPr txBox="1"/>
          <p:nvPr/>
        </p:nvSpPr>
        <p:spPr>
          <a:xfrm>
            <a:off x="1097280" y="325550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synchroniCity</a:t>
            </a:r>
          </a:p>
        </p:txBody>
      </p:sp>
    </p:spTree>
    <p:extLst>
      <p:ext uri="{BB962C8B-B14F-4D97-AF65-F5344CB8AC3E}">
        <p14:creationId xmlns:p14="http://schemas.microsoft.com/office/powerpoint/2010/main" val="238745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8221197691F64C961605F13BB0230A" ma:contentTypeVersion="17" ma:contentTypeDescription="Create a new document." ma:contentTypeScope="" ma:versionID="0b8fcd73978c6015272c786832c7ae80">
  <xsd:schema xmlns:xsd="http://www.w3.org/2001/XMLSchema" xmlns:xs="http://www.w3.org/2001/XMLSchema" xmlns:p="http://schemas.microsoft.com/office/2006/metadata/properties" xmlns:ns3="2c48c4b5-8a5c-4262-8dc6-72fab91ad2b3" xmlns:ns4="542c25c3-cdb5-40ef-801f-60f88b6f2e42" targetNamespace="http://schemas.microsoft.com/office/2006/metadata/properties" ma:root="true" ma:fieldsID="d41b9d5da8bea3473b6b3ed6a7bcfcfd" ns3:_="" ns4:_="">
    <xsd:import namespace="2c48c4b5-8a5c-4262-8dc6-72fab91ad2b3"/>
    <xsd:import namespace="542c25c3-cdb5-40ef-801f-60f88b6f2e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DateTaken" minOccurs="0"/>
                <xsd:element ref="ns3:MediaServiceObjectDetectorVersions" minOccurs="0"/>
                <xsd:element ref="ns3:MediaLengthInSecond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48c4b5-8a5c-4262-8dc6-72fab91ad2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2c25c3-cdb5-40ef-801f-60f88b6f2e4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c48c4b5-8a5c-4262-8dc6-72fab91ad2b3" xsi:nil="true"/>
  </documentManagement>
</p:properties>
</file>

<file path=customXml/itemProps1.xml><?xml version="1.0" encoding="utf-8"?>
<ds:datastoreItem xmlns:ds="http://schemas.openxmlformats.org/officeDocument/2006/customXml" ds:itemID="{87741816-516A-49F9-B08B-6537A2A271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48c4b5-8a5c-4262-8dc6-72fab91ad2b3"/>
    <ds:schemaRef ds:uri="542c25c3-cdb5-40ef-801f-60f88b6f2e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1645AA-415D-4BB1-96DC-21360EEE54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F7A1D0-8FB8-456F-9B02-93FC351A316B}">
  <ds:schemaRefs>
    <ds:schemaRef ds:uri="http://schemas.microsoft.com/office/infopath/2007/PartnerControls"/>
    <ds:schemaRef ds:uri="542c25c3-cdb5-40ef-801f-60f88b6f2e42"/>
    <ds:schemaRef ds:uri="http://purl.org/dc/elements/1.1/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2c48c4b5-8a5c-4262-8dc6-72fab91ad2b3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14236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Claudia Monteleone</dc:creator>
  <cp:lastModifiedBy>Claudia Monteleone</cp:lastModifiedBy>
  <cp:revision>3</cp:revision>
  <dcterms:created xsi:type="dcterms:W3CDTF">2025-03-09T01:56:24Z</dcterms:created>
  <dcterms:modified xsi:type="dcterms:W3CDTF">2025-03-24T00:46:50Z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0x010100C48221197691F64C961605F13BB0230A</vt:lpwstr>
  </property>
</Properties>
</file>