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545" r:id="rId1"/>
  </p:sldMasterIdLst>
  <p:handoutMasterIdLst>
    <p:handoutMasterId r:id="rId14"/>
  </p:handout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6" r:id="rId10"/>
    <p:sldId id="267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4AC"/>
    <a:srgbClr val="71F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183C8-453A-884C-B0A1-02F7275F357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A69A0-CD2E-884B-9D6C-6FA5FF2B6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01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35F-33AB-3046-A390-94BB0A107BA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B67-B4D7-2848-863E-347C3F850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35F-33AB-3046-A390-94BB0A107BA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B67-B4D7-2848-863E-347C3F850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35F-33AB-3046-A390-94BB0A107BA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B67-B4D7-2848-863E-347C3F850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35F-33AB-3046-A390-94BB0A107BA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B67-B4D7-2848-863E-347C3F850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35F-33AB-3046-A390-94BB0A107BA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B67-B4D7-2848-863E-347C3F850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35F-33AB-3046-A390-94BB0A107BA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B67-B4D7-2848-863E-347C3F850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35F-33AB-3046-A390-94BB0A107BA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EB67-B4D7-2848-863E-347C3F850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D35F-33AB-3046-A390-94BB0A107BA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67DD35F-33AB-3046-A390-94BB0A107BA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521EB67-B4D7-2848-863E-347C3F850F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7DD35F-33AB-3046-A390-94BB0A107BA2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521EB67-B4D7-2848-863E-347C3F850F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46" r:id="rId1"/>
    <p:sldLayoutId id="2147485547" r:id="rId2"/>
    <p:sldLayoutId id="2147485548" r:id="rId3"/>
    <p:sldLayoutId id="2147485549" r:id="rId4"/>
    <p:sldLayoutId id="2147485550" r:id="rId5"/>
    <p:sldLayoutId id="2147485551" r:id="rId6"/>
    <p:sldLayoutId id="2147485552" r:id="rId7"/>
    <p:sldLayoutId id="2147485553" r:id="rId8"/>
    <p:sldLayoutId id="2147485554" r:id="rId9"/>
    <p:sldLayoutId id="2147485555" r:id="rId10"/>
    <p:sldLayoutId id="2147485556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beasts.com/wp-content/uploads/2013/08/Android-Developer2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6" y="3355848"/>
            <a:ext cx="8916154" cy="1673352"/>
          </a:xfrm>
        </p:spPr>
        <p:txBody>
          <a:bodyPr>
            <a:normAutofit/>
          </a:bodyPr>
          <a:lstStyle/>
          <a:p>
            <a:r>
              <a:rPr lang="en-US" dirty="0"/>
              <a:t>Android Debug Bridge, re-written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736" y="1828800"/>
            <a:ext cx="8077200" cy="1499616"/>
          </a:xfrm>
        </p:spPr>
        <p:txBody>
          <a:bodyPr>
            <a:normAutofit/>
          </a:bodyPr>
          <a:lstStyle/>
          <a:p>
            <a:r>
              <a:rPr lang="en-US" dirty="0"/>
              <a:t>A new implementation of the ADB protocol, in C#.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881" y="111454"/>
            <a:ext cx="2954009" cy="29420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453163"/>
            <a:ext cx="4701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Picture: </a:t>
            </a:r>
            <a:r>
              <a:rPr lang="en-US" sz="1000" dirty="0">
                <a:hlinkClick r:id="rId3"/>
              </a:rPr>
              <a:t>http://techbeasts.com/wp-content/uploads/2013/08/Android-Developer2.png</a:t>
            </a:r>
            <a:endParaRPr lang="en-US" sz="1000" dirty="0"/>
          </a:p>
          <a:p>
            <a:r>
              <a:rPr lang="en-US" sz="1000" dirty="0" err="1"/>
              <a:t>Powerpoint</a:t>
            </a:r>
            <a:r>
              <a:rPr lang="en-US" sz="1000" dirty="0"/>
              <a:t> template adapted from Dr. Wittman’s </a:t>
            </a:r>
            <a:r>
              <a:rPr lang="en-US" sz="1000" dirty="0" err="1"/>
              <a:t>powerpoints</a:t>
            </a:r>
            <a:r>
              <a:rPr lang="en-US" sz="1000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1091" y="5466477"/>
            <a:ext cx="4232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apologize in advance to </a:t>
            </a:r>
            <a:r>
              <a:rPr lang="en-US" dirty="0" err="1"/>
              <a:t>iOS</a:t>
            </a:r>
            <a:r>
              <a:rPr lang="en-US" dirty="0"/>
              <a:t> users</a:t>
            </a:r>
          </a:p>
          <a:p>
            <a:r>
              <a:rPr lang="en-US" dirty="0"/>
              <a:t>Another apology for non-C# programmers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97207" y="5420798"/>
            <a:ext cx="1945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Claude Abounegm</a:t>
            </a:r>
          </a:p>
          <a:p>
            <a:r>
              <a:rPr lang="en-US" dirty="0"/>
              <a:t>EGR 230</a:t>
            </a:r>
          </a:p>
          <a:p>
            <a:r>
              <a:rPr lang="en-US" dirty="0"/>
              <a:t>Dr. Wunderlich</a:t>
            </a:r>
          </a:p>
          <a:p>
            <a:r>
              <a:rPr lang="en-US" dirty="0"/>
              <a:t>04/29/2015</a:t>
            </a:r>
          </a:p>
        </p:txBody>
      </p:sp>
    </p:spTree>
    <p:extLst>
      <p:ext uri="{BB962C8B-B14F-4D97-AF65-F5344CB8AC3E}">
        <p14:creationId xmlns:p14="http://schemas.microsoft.com/office/powerpoint/2010/main" val="174953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Server listens to TCP connection on port 5037</a:t>
            </a:r>
          </a:p>
          <a:p>
            <a:r>
              <a:rPr lang="en-US" dirty="0"/>
              <a:t>Sending “</a:t>
            </a:r>
            <a:r>
              <a:rPr lang="en-US" dirty="0" err="1"/>
              <a:t>host:version</a:t>
            </a:r>
            <a:r>
              <a:rPr lang="en-US" dirty="0"/>
              <a:t>” gets the version of the server.</a:t>
            </a:r>
          </a:p>
          <a:p>
            <a:r>
              <a:rPr lang="en-US" dirty="0"/>
              <a:t>The length of the request should be sent before the string.</a:t>
            </a:r>
          </a:p>
          <a:p>
            <a:r>
              <a:rPr lang="en-US" dirty="0"/>
              <a:t>It is a 4-byte hexadecimal string. Length of “</a:t>
            </a:r>
            <a:r>
              <a:rPr lang="en-US" dirty="0" err="1"/>
              <a:t>host:version</a:t>
            </a:r>
            <a:r>
              <a:rPr lang="en-US" dirty="0"/>
              <a:t>” is 12 chars, which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000C </a:t>
            </a:r>
            <a:r>
              <a:rPr lang="en-US" dirty="0"/>
              <a:t>in hex.</a:t>
            </a:r>
          </a:p>
          <a:p>
            <a:r>
              <a:rPr lang="en-US" dirty="0"/>
              <a:t>Request is sent as 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000Chost:version”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Server answers with “OKAY” or “FAIL”</a:t>
            </a:r>
          </a:p>
          <a:p>
            <a:r>
              <a:rPr lang="en-US" dirty="0">
                <a:cs typeface="Times New Roman" panose="02020603050405020304" pitchFamily="18" charset="0"/>
              </a:rPr>
              <a:t>Followed by the data or failure reason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1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687" y="1680772"/>
            <a:ext cx="664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command will reboot the first device into </a:t>
            </a:r>
            <a:r>
              <a:rPr lang="en-US" dirty="0" err="1"/>
              <a:t>bootloader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105" y="2050104"/>
            <a:ext cx="586406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C:\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AndroidSDK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\tools&gt;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adb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reboot-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bootloader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104" y="2827116"/>
            <a:ext cx="8627312" cy="39394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Android;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ADBTest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Program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2000" b="1" dirty="0" err="1">
                <a:solidFill>
                  <a:srgbClr val="5DD4AC"/>
                </a:solidFill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ADB = </a:t>
            </a:r>
            <a:r>
              <a:rPr lang="en-US" sz="2000" b="1" dirty="0" err="1">
                <a:solidFill>
                  <a:srgbClr val="5DD4AC"/>
                </a:solidFill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.Instance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 void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devices = </a:t>
            </a:r>
            <a:r>
              <a:rPr lang="en-US" sz="2000" b="1" dirty="0" err="1">
                <a:solidFill>
                  <a:srgbClr val="5DD4AC"/>
                </a:solidFill>
                <a:latin typeface="Courier New" pitchFamily="49" charset="0"/>
                <a:cs typeface="Courier New" pitchFamily="49" charset="0"/>
              </a:rPr>
              <a:t>ADB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.UpdateDevices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devices.Count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 0)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	devices[0].Reboot(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RebootOptions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.Bootloader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2000" b="1" dirty="0" err="1">
                <a:solidFill>
                  <a:srgbClr val="5DD4AC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“Success”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2000" b="1" dirty="0" err="1">
                <a:solidFill>
                  <a:srgbClr val="5DD4AC"/>
                </a:solidFill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“Failure”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105" y="2485216"/>
            <a:ext cx="139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C# example:</a:t>
            </a:r>
          </a:p>
        </p:txBody>
      </p:sp>
    </p:spTree>
    <p:extLst>
      <p:ext uri="{BB962C8B-B14F-4D97-AF65-F5344CB8AC3E}">
        <p14:creationId xmlns:p14="http://schemas.microsoft.com/office/powerpoint/2010/main" val="342286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8843" y="2148755"/>
            <a:ext cx="3801180" cy="1337837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5400" dirty="0"/>
              <a:t>Thank you!</a:t>
            </a:r>
          </a:p>
        </p:txBody>
      </p:sp>
      <p:sp>
        <p:nvSpPr>
          <p:cNvPr id="4" name="Smiley Face 3"/>
          <p:cNvSpPr/>
          <p:nvPr/>
        </p:nvSpPr>
        <p:spPr>
          <a:xfrm>
            <a:off x="3100399" y="3486592"/>
            <a:ext cx="3013239" cy="2947622"/>
          </a:xfrm>
          <a:prstGeom prst="smileyFace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3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ADB?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2707568"/>
          </a:xfrm>
        </p:spPr>
        <p:txBody>
          <a:bodyPr>
            <a:normAutofit/>
          </a:bodyPr>
          <a:lstStyle/>
          <a:p>
            <a:r>
              <a:rPr lang="en-US" dirty="0"/>
              <a:t>A command line tool that allows you to communicate with an Android OS</a:t>
            </a:r>
          </a:p>
          <a:p>
            <a:r>
              <a:rPr lang="en-US" dirty="0"/>
              <a:t>Very simple, yet so powerful</a:t>
            </a:r>
          </a:p>
          <a:p>
            <a:r>
              <a:rPr lang="en-US" dirty="0"/>
              <a:t>One of the most important components of Android forensics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585" y="4483395"/>
            <a:ext cx="336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command-line structure: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002" y="4844506"/>
            <a:ext cx="5587024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adb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[-d|-e|-s &lt;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serialNumber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&gt;] &lt;command&gt;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585" y="5337593"/>
            <a:ext cx="336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connected devices: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827002" y="5698704"/>
            <a:ext cx="4478848" cy="92333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C:\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AndroidSDK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\tools&gt;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adb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devices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List of devices attached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HTC123456789	device</a:t>
            </a:r>
          </a:p>
        </p:txBody>
      </p:sp>
    </p:spTree>
    <p:extLst>
      <p:ext uri="{BB962C8B-B14F-4D97-AF65-F5344CB8AC3E}">
        <p14:creationId xmlns:p14="http://schemas.microsoft.com/office/powerpoint/2010/main" val="110266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ADB?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94553" y="2077940"/>
            <a:ext cx="8229600" cy="2246848"/>
          </a:xfrm>
        </p:spPr>
        <p:txBody>
          <a:bodyPr>
            <a:noAutofit/>
          </a:bodyPr>
          <a:lstStyle/>
          <a:p>
            <a:r>
              <a:rPr lang="en-US" b="1" dirty="0"/>
              <a:t>ADB Client</a:t>
            </a:r>
            <a:r>
              <a:rPr lang="en-US" dirty="0"/>
              <a:t>: Usually on local computer (just an executable file).</a:t>
            </a:r>
          </a:p>
          <a:p>
            <a:r>
              <a:rPr lang="en-US" b="1" dirty="0"/>
              <a:t>ADB Server</a:t>
            </a:r>
            <a:r>
              <a:rPr lang="en-US" dirty="0"/>
              <a:t>: Either on local or remote computer.</a:t>
            </a:r>
          </a:p>
          <a:p>
            <a:r>
              <a:rPr lang="en-US" b="1" dirty="0"/>
              <a:t>ADB Daemon</a:t>
            </a:r>
            <a:r>
              <a:rPr lang="en-US" dirty="0"/>
              <a:t>: On device or emulator.</a:t>
            </a:r>
          </a:p>
        </p:txBody>
      </p:sp>
    </p:spTree>
    <p:extLst>
      <p:ext uri="{BB962C8B-B14F-4D97-AF65-F5344CB8AC3E}">
        <p14:creationId xmlns:p14="http://schemas.microsoft.com/office/powerpoint/2010/main" val="374643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ADB? (continued)</a:t>
            </a:r>
          </a:p>
        </p:txBody>
      </p:sp>
      <p:pic>
        <p:nvPicPr>
          <p:cNvPr id="1026" name="Picture 2" descr="A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" y="2270887"/>
            <a:ext cx="8613197" cy="2804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"/>
          <p:cNvSpPr/>
          <p:nvPr/>
        </p:nvSpPr>
        <p:spPr>
          <a:xfrm>
            <a:off x="29013" y="1750605"/>
            <a:ext cx="9124131" cy="3260307"/>
          </a:xfrm>
          <a:custGeom>
            <a:avLst/>
            <a:gdLst>
              <a:gd name="connsiteX0" fmla="*/ 2531307 w 9368102"/>
              <a:gd name="connsiteY0" fmla="*/ 197067 h 3156433"/>
              <a:gd name="connsiteX1" fmla="*/ 135579 w 9368102"/>
              <a:gd name="connsiteY1" fmla="*/ 288507 h 3156433"/>
              <a:gd name="connsiteX2" fmla="*/ 867099 w 9368102"/>
              <a:gd name="connsiteY2" fmla="*/ 3104859 h 3156433"/>
              <a:gd name="connsiteX3" fmla="*/ 5567115 w 9368102"/>
              <a:gd name="connsiteY3" fmla="*/ 2099019 h 3156433"/>
              <a:gd name="connsiteX4" fmla="*/ 8877243 w 9368102"/>
              <a:gd name="connsiteY4" fmla="*/ 1934427 h 3156433"/>
              <a:gd name="connsiteX5" fmla="*/ 8676075 w 9368102"/>
              <a:gd name="connsiteY5" fmla="*/ 114771 h 3156433"/>
              <a:gd name="connsiteX6" fmla="*/ 2531307 w 9368102"/>
              <a:gd name="connsiteY6" fmla="*/ 197067 h 315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8102" h="3156433">
                <a:moveTo>
                  <a:pt x="2531307" y="197067"/>
                </a:moveTo>
                <a:cubicBezTo>
                  <a:pt x="1107891" y="226023"/>
                  <a:pt x="412947" y="-196125"/>
                  <a:pt x="135579" y="288507"/>
                </a:cubicBezTo>
                <a:cubicBezTo>
                  <a:pt x="-141789" y="773139"/>
                  <a:pt x="-38157" y="2803107"/>
                  <a:pt x="867099" y="3104859"/>
                </a:cubicBezTo>
                <a:cubicBezTo>
                  <a:pt x="1772355" y="3406611"/>
                  <a:pt x="4232091" y="2294091"/>
                  <a:pt x="5567115" y="2099019"/>
                </a:cubicBezTo>
                <a:cubicBezTo>
                  <a:pt x="6902139" y="1903947"/>
                  <a:pt x="8359083" y="2265135"/>
                  <a:pt x="8877243" y="1934427"/>
                </a:cubicBezTo>
                <a:cubicBezTo>
                  <a:pt x="9395403" y="1603719"/>
                  <a:pt x="9732207" y="402807"/>
                  <a:pt x="8676075" y="114771"/>
                </a:cubicBezTo>
                <a:cubicBezTo>
                  <a:pt x="7619943" y="-173265"/>
                  <a:pt x="3954723" y="168111"/>
                  <a:pt x="2531307" y="197067"/>
                </a:cubicBez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2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ADB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130941"/>
          </a:xfrm>
        </p:spPr>
        <p:txBody>
          <a:bodyPr/>
          <a:lstStyle/>
          <a:p>
            <a:r>
              <a:rPr lang="en-US" dirty="0"/>
              <a:t>ADB is an indispensible tool for developers.</a:t>
            </a:r>
          </a:p>
          <a:p>
            <a:r>
              <a:rPr lang="en-US" dirty="0"/>
              <a:t>Devices can be debugged, modified, and can be made to do pretty much any operation.</a:t>
            </a:r>
          </a:p>
          <a:p>
            <a:r>
              <a:rPr lang="en-US" dirty="0"/>
              <a:t>A Linux shell command-line can be issued from a computer, to run commands on a phone through `</a:t>
            </a:r>
            <a:r>
              <a:rPr lang="en-US" dirty="0" err="1"/>
              <a:t>adb</a:t>
            </a:r>
            <a:r>
              <a:rPr lang="en-US" dirty="0"/>
              <a:t> shell`.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585" y="5152927"/>
            <a:ext cx="336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002" y="5514038"/>
            <a:ext cx="4201804" cy="120032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C:\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AndroidSDK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\tools&gt;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adb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shell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shell@android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:/ $ echo 1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echo 1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6" name="Left Arrow 5"/>
          <p:cNvSpPr/>
          <p:nvPr/>
        </p:nvSpPr>
        <p:spPr>
          <a:xfrm>
            <a:off x="5129979" y="5509509"/>
            <a:ext cx="510507" cy="310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27647" y="5152927"/>
            <a:ext cx="3112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Commands after this line are executed on the phone and output is returned back to our command line</a:t>
            </a:r>
          </a:p>
        </p:txBody>
      </p:sp>
    </p:spTree>
    <p:extLst>
      <p:ext uri="{BB962C8B-B14F-4D97-AF65-F5344CB8AC3E}">
        <p14:creationId xmlns:p14="http://schemas.microsoft.com/office/powerpoint/2010/main" val="80829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command-line ADB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5191"/>
            <a:ext cx="8420651" cy="487423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Since ADB is very powerful, developers want to use automated scripts to do complicated operations.</a:t>
            </a:r>
          </a:p>
          <a:p>
            <a:r>
              <a:rPr lang="en-US" dirty="0"/>
              <a:t>The traditional way of doing this is: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CMD is started in 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Command is passed to CMD (ex. “</a:t>
            </a:r>
            <a:r>
              <a:rPr lang="en-US" dirty="0" err="1"/>
              <a:t>adb</a:t>
            </a:r>
            <a:r>
              <a:rPr lang="en-US" dirty="0"/>
              <a:t> devices”)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Two threads are started to monitor “standard out” and “standard error”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Output is parsed and used for the next operation</a:t>
            </a:r>
          </a:p>
          <a:p>
            <a:r>
              <a:rPr lang="en-US" dirty="0"/>
              <a:t>This turns out to be “not-so-efficient”, as it has to start two threads and adds an extra layer on top of the client. </a:t>
            </a:r>
          </a:p>
          <a:p>
            <a:r>
              <a:rPr lang="en-US" dirty="0"/>
              <a:t>Output becomes less reliable for dangerous operations.</a:t>
            </a:r>
          </a:p>
        </p:txBody>
      </p:sp>
    </p:spTree>
    <p:extLst>
      <p:ext uri="{BB962C8B-B14F-4D97-AF65-F5344CB8AC3E}">
        <p14:creationId xmlns:p14="http://schemas.microsoft.com/office/powerpoint/2010/main" val="75626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20652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ADB was written in C, and just got ported to    C++.</a:t>
            </a:r>
          </a:p>
          <a:p>
            <a:r>
              <a:rPr lang="en-US" dirty="0"/>
              <a:t>C# is slowly becoming platform independent.</a:t>
            </a:r>
          </a:p>
          <a:p>
            <a:r>
              <a:rPr lang="en-US" dirty="0"/>
              <a:t>Eliminating the ADB client will provide just-in-time access to the server, and make communication with the device faster, more reliable and more efficient.</a:t>
            </a:r>
          </a:p>
          <a:p>
            <a:r>
              <a:rPr lang="en-US" dirty="0"/>
              <a:t>I wrote a new framework in C# to communicate with the server directly, without having to run the client. Our framework is the new “client”.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8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traditional connection to ADB will go through those stages:</a:t>
            </a:r>
          </a:p>
          <a:p>
            <a:pPr lvl="1"/>
            <a:r>
              <a:rPr lang="en-US" b="1" dirty="0"/>
              <a:t>Application ↔ Library ↔ CMD ↔ ADB Client ↔ ADB Server ↔ ADB Daemon.</a:t>
            </a:r>
          </a:p>
          <a:p>
            <a:r>
              <a:rPr lang="en-US" dirty="0"/>
              <a:t>In the new framework, they will go through those instead:</a:t>
            </a:r>
          </a:p>
          <a:p>
            <a:pPr lvl="1"/>
            <a:r>
              <a:rPr lang="en-US" b="1" dirty="0"/>
              <a:t>Application ↔ Library ↔ ADB Server ↔ ADB Daemon.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9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(continued)</a:t>
            </a:r>
          </a:p>
        </p:txBody>
      </p:sp>
      <p:pic>
        <p:nvPicPr>
          <p:cNvPr id="4" name="Picture 2" descr="A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" y="2225167"/>
            <a:ext cx="8613197" cy="2804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>
          <a:xfrm>
            <a:off x="210822" y="1943185"/>
            <a:ext cx="7011807" cy="3369479"/>
          </a:xfrm>
          <a:custGeom>
            <a:avLst/>
            <a:gdLst>
              <a:gd name="connsiteX0" fmla="*/ 164082 w 7011807"/>
              <a:gd name="connsiteY0" fmla="*/ 223943 h 3587409"/>
              <a:gd name="connsiteX1" fmla="*/ 200658 w 7011807"/>
              <a:gd name="connsiteY1" fmla="*/ 2509943 h 3587409"/>
              <a:gd name="connsiteX2" fmla="*/ 1243074 w 7011807"/>
              <a:gd name="connsiteY2" fmla="*/ 3360335 h 3587409"/>
              <a:gd name="connsiteX3" fmla="*/ 6409434 w 7011807"/>
              <a:gd name="connsiteY3" fmla="*/ 3460919 h 3587409"/>
              <a:gd name="connsiteX4" fmla="*/ 6793482 w 7011807"/>
              <a:gd name="connsiteY4" fmla="*/ 1778423 h 3587409"/>
              <a:gd name="connsiteX5" fmla="*/ 5394450 w 7011807"/>
              <a:gd name="connsiteY5" fmla="*/ 1613831 h 3587409"/>
              <a:gd name="connsiteX6" fmla="*/ 4681218 w 7011807"/>
              <a:gd name="connsiteY6" fmla="*/ 169079 h 3587409"/>
              <a:gd name="connsiteX7" fmla="*/ 1938018 w 7011807"/>
              <a:gd name="connsiteY7" fmla="*/ 77639 h 3587409"/>
              <a:gd name="connsiteX8" fmla="*/ 164082 w 7011807"/>
              <a:gd name="connsiteY8" fmla="*/ 223943 h 358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1807" h="3587409">
                <a:moveTo>
                  <a:pt x="164082" y="223943"/>
                </a:moveTo>
                <a:cubicBezTo>
                  <a:pt x="-125478" y="629327"/>
                  <a:pt x="20826" y="1987211"/>
                  <a:pt x="200658" y="2509943"/>
                </a:cubicBezTo>
                <a:cubicBezTo>
                  <a:pt x="380490" y="3032675"/>
                  <a:pt x="208278" y="3201839"/>
                  <a:pt x="1243074" y="3360335"/>
                </a:cubicBezTo>
                <a:cubicBezTo>
                  <a:pt x="2277870" y="3518831"/>
                  <a:pt x="5484366" y="3724571"/>
                  <a:pt x="6409434" y="3460919"/>
                </a:cubicBezTo>
                <a:cubicBezTo>
                  <a:pt x="7334502" y="3197267"/>
                  <a:pt x="6962646" y="2086271"/>
                  <a:pt x="6793482" y="1778423"/>
                </a:cubicBezTo>
                <a:cubicBezTo>
                  <a:pt x="6624318" y="1470575"/>
                  <a:pt x="5746494" y="1882055"/>
                  <a:pt x="5394450" y="1613831"/>
                </a:cubicBezTo>
                <a:cubicBezTo>
                  <a:pt x="5042406" y="1345607"/>
                  <a:pt x="5257290" y="425111"/>
                  <a:pt x="4681218" y="169079"/>
                </a:cubicBezTo>
                <a:cubicBezTo>
                  <a:pt x="4105146" y="-86953"/>
                  <a:pt x="2687826" y="65447"/>
                  <a:pt x="1938018" y="77639"/>
                </a:cubicBezTo>
                <a:cubicBezTo>
                  <a:pt x="1188210" y="89831"/>
                  <a:pt x="453642" y="-181441"/>
                  <a:pt x="164082" y="223943"/>
                </a:cubicBez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51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227</TotalTime>
  <Words>592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Corbel</vt:lpstr>
      <vt:lpstr>Courier</vt:lpstr>
      <vt:lpstr>Courier New</vt:lpstr>
      <vt:lpstr>Times New Roman</vt:lpstr>
      <vt:lpstr>Wingdings</vt:lpstr>
      <vt:lpstr>Wingdings 2</vt:lpstr>
      <vt:lpstr>Wingdings 3</vt:lpstr>
      <vt:lpstr>Module</vt:lpstr>
      <vt:lpstr>Android Debug Bridge, re-written in C#</vt:lpstr>
      <vt:lpstr>What is ADB?</vt:lpstr>
      <vt:lpstr>Where is ADB?</vt:lpstr>
      <vt:lpstr>Where is ADB? (continued)</vt:lpstr>
      <vt:lpstr>More about ADB </vt:lpstr>
      <vt:lpstr>Problems with command-line ADB</vt:lpstr>
      <vt:lpstr>Solution</vt:lpstr>
      <vt:lpstr>So…</vt:lpstr>
      <vt:lpstr>So… (continued)</vt:lpstr>
      <vt:lpstr>Basic Protocol</vt:lpstr>
      <vt:lpstr>Updated Example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Managed Android Debug Bridge</dc:title>
  <dc:creator>Claude Abounegm</dc:creator>
  <cp:lastModifiedBy>Claude Negm</cp:lastModifiedBy>
  <cp:revision>44</cp:revision>
  <dcterms:created xsi:type="dcterms:W3CDTF">2015-03-18T01:21:47Z</dcterms:created>
  <dcterms:modified xsi:type="dcterms:W3CDTF">2017-02-28T02:13:50Z</dcterms:modified>
</cp:coreProperties>
</file>