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9392900" cy="14057313"/>
  <p:notesSz cx="6858000" cy="9144000"/>
  <p:defaultTextStyle>
    <a:defPPr>
      <a:defRPr lang="es-VE"/>
    </a:defPPr>
    <a:lvl1pPr marL="0" algn="l" defTabSz="1605595" rtl="0" eaLnBrk="1" latinLnBrk="0" hangingPunct="1">
      <a:defRPr sz="3161" kern="1200">
        <a:solidFill>
          <a:schemeClr val="tx1"/>
        </a:solidFill>
        <a:latin typeface="+mn-lt"/>
        <a:ea typeface="+mn-ea"/>
        <a:cs typeface="+mn-cs"/>
      </a:defRPr>
    </a:lvl1pPr>
    <a:lvl2pPr marL="802797" algn="l" defTabSz="1605595" rtl="0" eaLnBrk="1" latinLnBrk="0" hangingPunct="1">
      <a:defRPr sz="3161" kern="1200">
        <a:solidFill>
          <a:schemeClr val="tx1"/>
        </a:solidFill>
        <a:latin typeface="+mn-lt"/>
        <a:ea typeface="+mn-ea"/>
        <a:cs typeface="+mn-cs"/>
      </a:defRPr>
    </a:lvl2pPr>
    <a:lvl3pPr marL="1605595" algn="l" defTabSz="1605595" rtl="0" eaLnBrk="1" latinLnBrk="0" hangingPunct="1">
      <a:defRPr sz="3161" kern="1200">
        <a:solidFill>
          <a:schemeClr val="tx1"/>
        </a:solidFill>
        <a:latin typeface="+mn-lt"/>
        <a:ea typeface="+mn-ea"/>
        <a:cs typeface="+mn-cs"/>
      </a:defRPr>
    </a:lvl3pPr>
    <a:lvl4pPr marL="2408392" algn="l" defTabSz="1605595" rtl="0" eaLnBrk="1" latinLnBrk="0" hangingPunct="1">
      <a:defRPr sz="3161" kern="1200">
        <a:solidFill>
          <a:schemeClr val="tx1"/>
        </a:solidFill>
        <a:latin typeface="+mn-lt"/>
        <a:ea typeface="+mn-ea"/>
        <a:cs typeface="+mn-cs"/>
      </a:defRPr>
    </a:lvl4pPr>
    <a:lvl5pPr marL="3211190" algn="l" defTabSz="1605595" rtl="0" eaLnBrk="1" latinLnBrk="0" hangingPunct="1">
      <a:defRPr sz="3161" kern="1200">
        <a:solidFill>
          <a:schemeClr val="tx1"/>
        </a:solidFill>
        <a:latin typeface="+mn-lt"/>
        <a:ea typeface="+mn-ea"/>
        <a:cs typeface="+mn-cs"/>
      </a:defRPr>
    </a:lvl5pPr>
    <a:lvl6pPr marL="4013987" algn="l" defTabSz="1605595" rtl="0" eaLnBrk="1" latinLnBrk="0" hangingPunct="1">
      <a:defRPr sz="3161" kern="1200">
        <a:solidFill>
          <a:schemeClr val="tx1"/>
        </a:solidFill>
        <a:latin typeface="+mn-lt"/>
        <a:ea typeface="+mn-ea"/>
        <a:cs typeface="+mn-cs"/>
      </a:defRPr>
    </a:lvl6pPr>
    <a:lvl7pPr marL="4816785" algn="l" defTabSz="1605595" rtl="0" eaLnBrk="1" latinLnBrk="0" hangingPunct="1">
      <a:defRPr sz="3161" kern="1200">
        <a:solidFill>
          <a:schemeClr val="tx1"/>
        </a:solidFill>
        <a:latin typeface="+mn-lt"/>
        <a:ea typeface="+mn-ea"/>
        <a:cs typeface="+mn-cs"/>
      </a:defRPr>
    </a:lvl7pPr>
    <a:lvl8pPr marL="5619582" algn="l" defTabSz="1605595" rtl="0" eaLnBrk="1" latinLnBrk="0" hangingPunct="1">
      <a:defRPr sz="3161" kern="1200">
        <a:solidFill>
          <a:schemeClr val="tx1"/>
        </a:solidFill>
        <a:latin typeface="+mn-lt"/>
        <a:ea typeface="+mn-ea"/>
        <a:cs typeface="+mn-cs"/>
      </a:defRPr>
    </a:lvl8pPr>
    <a:lvl9pPr marL="6422380" algn="l" defTabSz="1605595" rtl="0" eaLnBrk="1" latinLnBrk="0" hangingPunct="1">
      <a:defRPr sz="316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0" d="100"/>
          <a:sy n="30" d="100"/>
        </p:scale>
        <p:origin x="16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4468" y="2300585"/>
            <a:ext cx="16483965" cy="4894027"/>
          </a:xfrm>
        </p:spPr>
        <p:txBody>
          <a:bodyPr anchor="b"/>
          <a:lstStyle>
            <a:lvl1pPr algn="ctr">
              <a:defRPr sz="1229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4113" y="7383344"/>
            <a:ext cx="14544675" cy="3393929"/>
          </a:xfrm>
        </p:spPr>
        <p:txBody>
          <a:bodyPr/>
          <a:lstStyle>
            <a:lvl1pPr marL="0" indent="0" algn="ctr">
              <a:buNone/>
              <a:defRPr sz="4920"/>
            </a:lvl1pPr>
            <a:lvl2pPr marL="937169" indent="0" algn="ctr">
              <a:buNone/>
              <a:defRPr sz="4100"/>
            </a:lvl2pPr>
            <a:lvl3pPr marL="1874337" indent="0" algn="ctr">
              <a:buNone/>
              <a:defRPr sz="3690"/>
            </a:lvl3pPr>
            <a:lvl4pPr marL="2811506" indent="0" algn="ctr">
              <a:buNone/>
              <a:defRPr sz="3280"/>
            </a:lvl4pPr>
            <a:lvl5pPr marL="3748674" indent="0" algn="ctr">
              <a:buNone/>
              <a:defRPr sz="3280"/>
            </a:lvl5pPr>
            <a:lvl6pPr marL="4685843" indent="0" algn="ctr">
              <a:buNone/>
              <a:defRPr sz="3280"/>
            </a:lvl6pPr>
            <a:lvl7pPr marL="5623011" indent="0" algn="ctr">
              <a:buNone/>
              <a:defRPr sz="3280"/>
            </a:lvl7pPr>
            <a:lvl8pPr marL="6560180" indent="0" algn="ctr">
              <a:buNone/>
              <a:defRPr sz="3280"/>
            </a:lvl8pPr>
            <a:lvl9pPr marL="7497348" indent="0" algn="ctr">
              <a:buNone/>
              <a:defRPr sz="328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A2BB-45E9-42BE-9583-7B7E89E0A2F6}" type="datetimeFigureOut">
              <a:rPr lang="es-VE" smtClean="0"/>
              <a:t>24/5/2023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CAAE-B06D-42AA-98CD-3BB780C7147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787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A2BB-45E9-42BE-9583-7B7E89E0A2F6}" type="datetimeFigureOut">
              <a:rPr lang="es-VE" smtClean="0"/>
              <a:t>24/5/2023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CAAE-B06D-42AA-98CD-3BB780C7147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473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878045" y="748422"/>
            <a:ext cx="4181594" cy="1191292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3263" y="748422"/>
            <a:ext cx="12302371" cy="11912923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A2BB-45E9-42BE-9583-7B7E89E0A2F6}" type="datetimeFigureOut">
              <a:rPr lang="es-VE" smtClean="0"/>
              <a:t>24/5/2023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CAAE-B06D-42AA-98CD-3BB780C7147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7851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A2BB-45E9-42BE-9583-7B7E89E0A2F6}" type="datetimeFigureOut">
              <a:rPr lang="es-VE" smtClean="0"/>
              <a:t>24/5/2023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CAAE-B06D-42AA-98CD-3BB780C7147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1051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163" y="3504570"/>
            <a:ext cx="16726376" cy="5847451"/>
          </a:xfrm>
        </p:spPr>
        <p:txBody>
          <a:bodyPr anchor="b"/>
          <a:lstStyle>
            <a:lvl1pPr>
              <a:defRPr sz="1229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163" y="9407340"/>
            <a:ext cx="16726376" cy="3075036"/>
          </a:xfrm>
        </p:spPr>
        <p:txBody>
          <a:bodyPr/>
          <a:lstStyle>
            <a:lvl1pPr marL="0" indent="0">
              <a:buNone/>
              <a:defRPr sz="4920">
                <a:solidFill>
                  <a:schemeClr val="tx1"/>
                </a:solidFill>
              </a:defRPr>
            </a:lvl1pPr>
            <a:lvl2pPr marL="937169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1874337" indent="0">
              <a:buNone/>
              <a:defRPr sz="3690">
                <a:solidFill>
                  <a:schemeClr val="tx1">
                    <a:tint val="75000"/>
                  </a:schemeClr>
                </a:solidFill>
              </a:defRPr>
            </a:lvl3pPr>
            <a:lvl4pPr marL="2811506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4pPr>
            <a:lvl5pPr marL="3748674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5pPr>
            <a:lvl6pPr marL="4685843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6pPr>
            <a:lvl7pPr marL="5623011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7pPr>
            <a:lvl8pPr marL="6560180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8pPr>
            <a:lvl9pPr marL="7497348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A2BB-45E9-42BE-9583-7B7E89E0A2F6}" type="datetimeFigureOut">
              <a:rPr lang="es-VE" smtClean="0"/>
              <a:t>24/5/2023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CAAE-B06D-42AA-98CD-3BB780C7147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1859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3262" y="3742109"/>
            <a:ext cx="8241983" cy="891923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17655" y="3742109"/>
            <a:ext cx="8241983" cy="891923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A2BB-45E9-42BE-9583-7B7E89E0A2F6}" type="datetimeFigureOut">
              <a:rPr lang="es-VE" smtClean="0"/>
              <a:t>24/5/2023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CAAE-B06D-42AA-98CD-3BB780C7147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9829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8" y="748425"/>
            <a:ext cx="16726376" cy="271709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5790" y="3445995"/>
            <a:ext cx="8204104" cy="1688829"/>
          </a:xfrm>
        </p:spPr>
        <p:txBody>
          <a:bodyPr anchor="b"/>
          <a:lstStyle>
            <a:lvl1pPr marL="0" indent="0">
              <a:buNone/>
              <a:defRPr sz="4920" b="1"/>
            </a:lvl1pPr>
            <a:lvl2pPr marL="937169" indent="0">
              <a:buNone/>
              <a:defRPr sz="4100" b="1"/>
            </a:lvl2pPr>
            <a:lvl3pPr marL="1874337" indent="0">
              <a:buNone/>
              <a:defRPr sz="3690" b="1"/>
            </a:lvl3pPr>
            <a:lvl4pPr marL="2811506" indent="0">
              <a:buNone/>
              <a:defRPr sz="3280" b="1"/>
            </a:lvl4pPr>
            <a:lvl5pPr marL="3748674" indent="0">
              <a:buNone/>
              <a:defRPr sz="3280" b="1"/>
            </a:lvl5pPr>
            <a:lvl6pPr marL="4685843" indent="0">
              <a:buNone/>
              <a:defRPr sz="3280" b="1"/>
            </a:lvl6pPr>
            <a:lvl7pPr marL="5623011" indent="0">
              <a:buNone/>
              <a:defRPr sz="3280" b="1"/>
            </a:lvl7pPr>
            <a:lvl8pPr marL="6560180" indent="0">
              <a:buNone/>
              <a:defRPr sz="3280" b="1"/>
            </a:lvl8pPr>
            <a:lvl9pPr marL="7497348" indent="0">
              <a:buNone/>
              <a:defRPr sz="328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5790" y="5134824"/>
            <a:ext cx="8204104" cy="755255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17657" y="3445995"/>
            <a:ext cx="8244508" cy="1688829"/>
          </a:xfrm>
        </p:spPr>
        <p:txBody>
          <a:bodyPr anchor="b"/>
          <a:lstStyle>
            <a:lvl1pPr marL="0" indent="0">
              <a:buNone/>
              <a:defRPr sz="4920" b="1"/>
            </a:lvl1pPr>
            <a:lvl2pPr marL="937169" indent="0">
              <a:buNone/>
              <a:defRPr sz="4100" b="1"/>
            </a:lvl2pPr>
            <a:lvl3pPr marL="1874337" indent="0">
              <a:buNone/>
              <a:defRPr sz="3690" b="1"/>
            </a:lvl3pPr>
            <a:lvl4pPr marL="2811506" indent="0">
              <a:buNone/>
              <a:defRPr sz="3280" b="1"/>
            </a:lvl4pPr>
            <a:lvl5pPr marL="3748674" indent="0">
              <a:buNone/>
              <a:defRPr sz="3280" b="1"/>
            </a:lvl5pPr>
            <a:lvl6pPr marL="4685843" indent="0">
              <a:buNone/>
              <a:defRPr sz="3280" b="1"/>
            </a:lvl6pPr>
            <a:lvl7pPr marL="5623011" indent="0">
              <a:buNone/>
              <a:defRPr sz="3280" b="1"/>
            </a:lvl7pPr>
            <a:lvl8pPr marL="6560180" indent="0">
              <a:buNone/>
              <a:defRPr sz="3280" b="1"/>
            </a:lvl8pPr>
            <a:lvl9pPr marL="7497348" indent="0">
              <a:buNone/>
              <a:defRPr sz="328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17657" y="5134824"/>
            <a:ext cx="8244508" cy="755255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A2BB-45E9-42BE-9583-7B7E89E0A2F6}" type="datetimeFigureOut">
              <a:rPr lang="es-VE" smtClean="0"/>
              <a:t>24/5/2023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CAAE-B06D-42AA-98CD-3BB780C7147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9147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A2BB-45E9-42BE-9583-7B7E89E0A2F6}" type="datetimeFigureOut">
              <a:rPr lang="es-VE" smtClean="0"/>
              <a:t>24/5/2023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CAAE-B06D-42AA-98CD-3BB780C7147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510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A2BB-45E9-42BE-9583-7B7E89E0A2F6}" type="datetimeFigureOut">
              <a:rPr lang="es-VE" smtClean="0"/>
              <a:t>24/5/2023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CAAE-B06D-42AA-98CD-3BB780C7147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9235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8" y="937154"/>
            <a:ext cx="6254715" cy="3280040"/>
          </a:xfrm>
        </p:spPr>
        <p:txBody>
          <a:bodyPr anchor="b"/>
          <a:lstStyle>
            <a:lvl1pPr>
              <a:defRPr sz="655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508" y="2023996"/>
            <a:ext cx="9817656" cy="9989803"/>
          </a:xfrm>
        </p:spPr>
        <p:txBody>
          <a:bodyPr/>
          <a:lstStyle>
            <a:lvl1pPr>
              <a:defRPr sz="6559"/>
            </a:lvl1pPr>
            <a:lvl2pPr>
              <a:defRPr sz="5739"/>
            </a:lvl2pPr>
            <a:lvl3pPr>
              <a:defRPr sz="492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5788" y="4217194"/>
            <a:ext cx="6254715" cy="7812873"/>
          </a:xfrm>
        </p:spPr>
        <p:txBody>
          <a:bodyPr/>
          <a:lstStyle>
            <a:lvl1pPr marL="0" indent="0">
              <a:buNone/>
              <a:defRPr sz="3280"/>
            </a:lvl1pPr>
            <a:lvl2pPr marL="937169" indent="0">
              <a:buNone/>
              <a:defRPr sz="2870"/>
            </a:lvl2pPr>
            <a:lvl3pPr marL="1874337" indent="0">
              <a:buNone/>
              <a:defRPr sz="2460"/>
            </a:lvl3pPr>
            <a:lvl4pPr marL="2811506" indent="0">
              <a:buNone/>
              <a:defRPr sz="2050"/>
            </a:lvl4pPr>
            <a:lvl5pPr marL="3748674" indent="0">
              <a:buNone/>
              <a:defRPr sz="2050"/>
            </a:lvl5pPr>
            <a:lvl6pPr marL="4685843" indent="0">
              <a:buNone/>
              <a:defRPr sz="2050"/>
            </a:lvl6pPr>
            <a:lvl7pPr marL="5623011" indent="0">
              <a:buNone/>
              <a:defRPr sz="2050"/>
            </a:lvl7pPr>
            <a:lvl8pPr marL="6560180" indent="0">
              <a:buNone/>
              <a:defRPr sz="2050"/>
            </a:lvl8pPr>
            <a:lvl9pPr marL="7497348" indent="0">
              <a:buNone/>
              <a:defRPr sz="20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A2BB-45E9-42BE-9583-7B7E89E0A2F6}" type="datetimeFigureOut">
              <a:rPr lang="es-VE" smtClean="0"/>
              <a:t>24/5/2023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CAAE-B06D-42AA-98CD-3BB780C7147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6739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8" y="937154"/>
            <a:ext cx="6254715" cy="3280040"/>
          </a:xfrm>
        </p:spPr>
        <p:txBody>
          <a:bodyPr anchor="b"/>
          <a:lstStyle>
            <a:lvl1pPr>
              <a:defRPr sz="655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44508" y="2023996"/>
            <a:ext cx="9817656" cy="9989803"/>
          </a:xfrm>
        </p:spPr>
        <p:txBody>
          <a:bodyPr anchor="t"/>
          <a:lstStyle>
            <a:lvl1pPr marL="0" indent="0">
              <a:buNone/>
              <a:defRPr sz="6559"/>
            </a:lvl1pPr>
            <a:lvl2pPr marL="937169" indent="0">
              <a:buNone/>
              <a:defRPr sz="5739"/>
            </a:lvl2pPr>
            <a:lvl3pPr marL="1874337" indent="0">
              <a:buNone/>
              <a:defRPr sz="4920"/>
            </a:lvl3pPr>
            <a:lvl4pPr marL="2811506" indent="0">
              <a:buNone/>
              <a:defRPr sz="4100"/>
            </a:lvl4pPr>
            <a:lvl5pPr marL="3748674" indent="0">
              <a:buNone/>
              <a:defRPr sz="4100"/>
            </a:lvl5pPr>
            <a:lvl6pPr marL="4685843" indent="0">
              <a:buNone/>
              <a:defRPr sz="4100"/>
            </a:lvl6pPr>
            <a:lvl7pPr marL="5623011" indent="0">
              <a:buNone/>
              <a:defRPr sz="4100"/>
            </a:lvl7pPr>
            <a:lvl8pPr marL="6560180" indent="0">
              <a:buNone/>
              <a:defRPr sz="4100"/>
            </a:lvl8pPr>
            <a:lvl9pPr marL="7497348" indent="0">
              <a:buNone/>
              <a:defRPr sz="41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5788" y="4217194"/>
            <a:ext cx="6254715" cy="7812873"/>
          </a:xfrm>
        </p:spPr>
        <p:txBody>
          <a:bodyPr/>
          <a:lstStyle>
            <a:lvl1pPr marL="0" indent="0">
              <a:buNone/>
              <a:defRPr sz="3280"/>
            </a:lvl1pPr>
            <a:lvl2pPr marL="937169" indent="0">
              <a:buNone/>
              <a:defRPr sz="2870"/>
            </a:lvl2pPr>
            <a:lvl3pPr marL="1874337" indent="0">
              <a:buNone/>
              <a:defRPr sz="2460"/>
            </a:lvl3pPr>
            <a:lvl4pPr marL="2811506" indent="0">
              <a:buNone/>
              <a:defRPr sz="2050"/>
            </a:lvl4pPr>
            <a:lvl5pPr marL="3748674" indent="0">
              <a:buNone/>
              <a:defRPr sz="2050"/>
            </a:lvl5pPr>
            <a:lvl6pPr marL="4685843" indent="0">
              <a:buNone/>
              <a:defRPr sz="2050"/>
            </a:lvl6pPr>
            <a:lvl7pPr marL="5623011" indent="0">
              <a:buNone/>
              <a:defRPr sz="2050"/>
            </a:lvl7pPr>
            <a:lvl8pPr marL="6560180" indent="0">
              <a:buNone/>
              <a:defRPr sz="2050"/>
            </a:lvl8pPr>
            <a:lvl9pPr marL="7497348" indent="0">
              <a:buNone/>
              <a:defRPr sz="20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A2BB-45E9-42BE-9583-7B7E89E0A2F6}" type="datetimeFigureOut">
              <a:rPr lang="es-VE" smtClean="0"/>
              <a:t>24/5/2023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CAAE-B06D-42AA-98CD-3BB780C7147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8484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3262" y="748425"/>
            <a:ext cx="16726376" cy="2717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3262" y="3742109"/>
            <a:ext cx="16726376" cy="891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3262" y="13029050"/>
            <a:ext cx="4363403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6A2BB-45E9-42BE-9583-7B7E89E0A2F6}" type="datetimeFigureOut">
              <a:rPr lang="es-VE" smtClean="0"/>
              <a:t>24/5/2023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3898" y="13029050"/>
            <a:ext cx="6545104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96235" y="13029050"/>
            <a:ext cx="4363403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5CAAE-B06D-42AA-98CD-3BB780C71475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443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74337" rtl="0" eaLnBrk="1" latinLnBrk="0" hangingPunct="1">
        <a:lnSpc>
          <a:spcPct val="90000"/>
        </a:lnSpc>
        <a:spcBef>
          <a:spcPct val="0"/>
        </a:spcBef>
        <a:buNone/>
        <a:defRPr sz="90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8584" indent="-468584" algn="l" defTabSz="1874337" rtl="0" eaLnBrk="1" latinLnBrk="0" hangingPunct="1">
        <a:lnSpc>
          <a:spcPct val="90000"/>
        </a:lnSpc>
        <a:spcBef>
          <a:spcPts val="2050"/>
        </a:spcBef>
        <a:buFont typeface="Arial" panose="020B0604020202020204" pitchFamily="34" charset="0"/>
        <a:buChar char="•"/>
        <a:defRPr sz="5739" kern="1200">
          <a:solidFill>
            <a:schemeClr val="tx1"/>
          </a:solidFill>
          <a:latin typeface="+mn-lt"/>
          <a:ea typeface="+mn-ea"/>
          <a:cs typeface="+mn-cs"/>
        </a:defRPr>
      </a:lvl1pPr>
      <a:lvl2pPr marL="1405753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4920" kern="1200">
          <a:solidFill>
            <a:schemeClr val="tx1"/>
          </a:solidFill>
          <a:latin typeface="+mn-lt"/>
          <a:ea typeface="+mn-ea"/>
          <a:cs typeface="+mn-cs"/>
        </a:defRPr>
      </a:lvl2pPr>
      <a:lvl3pPr marL="2342921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280090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4pPr>
      <a:lvl5pPr marL="4217259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5pPr>
      <a:lvl6pPr marL="5154427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6pPr>
      <a:lvl7pPr marL="6091596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7pPr>
      <a:lvl8pPr marL="7028764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8pPr>
      <a:lvl9pPr marL="7965933" indent="-468584" algn="l" defTabSz="1874337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1pPr>
      <a:lvl2pPr marL="937169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2pPr>
      <a:lvl3pPr marL="1874337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3pPr>
      <a:lvl4pPr marL="2811506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4pPr>
      <a:lvl5pPr marL="3748674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5pPr>
      <a:lvl6pPr marL="4685843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6pPr>
      <a:lvl7pPr marL="5623011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7pPr>
      <a:lvl8pPr marL="6560180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8pPr>
      <a:lvl9pPr marL="7497348" algn="l" defTabSz="1874337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2" Type="http://schemas.openxmlformats.org/officeDocument/2006/relationships/hyperlink" Target="http://es.wikipedia.org/wiki/Archivo:Vegetation-no-legend.PN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jpeg"/><Relationship Id="rId9" Type="http://schemas.openxmlformats.org/officeDocument/2006/relationships/image" Target="../media/image7.jpeg"/><Relationship Id="rId1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upo 63"/>
          <p:cNvGrpSpPr/>
          <p:nvPr/>
        </p:nvGrpSpPr>
        <p:grpSpPr>
          <a:xfrm>
            <a:off x="1713924" y="1397428"/>
            <a:ext cx="15492493" cy="10294404"/>
            <a:chOff x="1811895" y="874913"/>
            <a:chExt cx="15492493" cy="10294404"/>
          </a:xfrm>
        </p:grpSpPr>
        <p:pic>
          <p:nvPicPr>
            <p:cNvPr id="5" name="Picture 2" descr="http://upload.wikimedia.org/wikipedia/commons/thumb/7/7b/Vegetation-no-legend.PNG/800px-Vegetation-no-legend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652683" y="4250523"/>
              <a:ext cx="9144000" cy="5256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3575" y="6358188"/>
              <a:ext cx="1497066" cy="209589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cxnSp>
          <p:nvCxnSpPr>
            <p:cNvPr id="8" name="Conector recto de flecha 7"/>
            <p:cNvCxnSpPr/>
            <p:nvPr/>
          </p:nvCxnSpPr>
          <p:spPr>
            <a:xfrm flipH="1">
              <a:off x="4524375" y="6878815"/>
              <a:ext cx="2495551" cy="4363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52683" y="9073424"/>
              <a:ext cx="1904829" cy="190482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cxnSp>
          <p:nvCxnSpPr>
            <p:cNvPr id="13" name="Conector recto de flecha 12"/>
            <p:cNvCxnSpPr/>
            <p:nvPr/>
          </p:nvCxnSpPr>
          <p:spPr>
            <a:xfrm flipH="1">
              <a:off x="6019800" y="7926085"/>
              <a:ext cx="1219200" cy="10559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uadroTexto 14"/>
            <p:cNvSpPr txBox="1"/>
            <p:nvPr/>
          </p:nvSpPr>
          <p:spPr>
            <a:xfrm>
              <a:off x="1811895" y="5850848"/>
              <a:ext cx="34004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2400" b="1" dirty="0" smtClean="0">
                  <a:latin typeface="Bell MT" panose="02020503060305020303" pitchFamily="18" charset="0"/>
                </a:rPr>
                <a:t>Selva amazónica</a:t>
              </a:r>
              <a:endParaRPr lang="es-VE" sz="2400" b="1" dirty="0">
                <a:latin typeface="Bell MT" panose="02020503060305020303" pitchFamily="18" charset="0"/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4324350" y="8611759"/>
              <a:ext cx="14573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2400" b="1" dirty="0" smtClean="0">
                  <a:latin typeface="Bell MT" panose="02020503060305020303" pitchFamily="18" charset="0"/>
                </a:rPr>
                <a:t>Pampa</a:t>
              </a:r>
              <a:endParaRPr lang="es-VE" sz="2400" b="1" dirty="0">
                <a:latin typeface="Bell MT" panose="02020503060305020303" pitchFamily="18" charset="0"/>
              </a:endParaRPr>
            </a:p>
          </p:txBody>
        </p:sp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0220" y="9073424"/>
              <a:ext cx="1396388" cy="209589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9" name="CuadroTexto 18"/>
            <p:cNvSpPr txBox="1"/>
            <p:nvPr/>
          </p:nvSpPr>
          <p:spPr>
            <a:xfrm>
              <a:off x="6629400" y="8574558"/>
              <a:ext cx="34004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2400" b="1" dirty="0" smtClean="0">
                  <a:latin typeface="Bell MT" panose="02020503060305020303" pitchFamily="18" charset="0"/>
                </a:rPr>
                <a:t>Selva africana</a:t>
              </a:r>
              <a:endParaRPr lang="es-VE" sz="2400" b="1" dirty="0">
                <a:latin typeface="Bell MT" panose="02020503060305020303" pitchFamily="18" charset="0"/>
              </a:endParaRPr>
            </a:p>
          </p:txBody>
        </p:sp>
        <p:pic>
          <p:nvPicPr>
            <p:cNvPr id="21" name="Imagen 20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58"/>
            <a:stretch/>
          </p:blipFill>
          <p:spPr>
            <a:xfrm>
              <a:off x="9906000" y="9073425"/>
              <a:ext cx="1606347" cy="209589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22" name="CuadroTexto 21"/>
            <p:cNvSpPr txBox="1"/>
            <p:nvPr/>
          </p:nvSpPr>
          <p:spPr>
            <a:xfrm>
              <a:off x="8996608" y="8611758"/>
              <a:ext cx="34004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2400" b="1" dirty="0" smtClean="0">
                  <a:latin typeface="Bell MT" panose="02020503060305020303" pitchFamily="18" charset="0"/>
                </a:rPr>
                <a:t>Sabana africana</a:t>
              </a:r>
              <a:endParaRPr lang="es-VE" sz="2400" b="1" dirty="0">
                <a:latin typeface="Bell MT" panose="02020503060305020303" pitchFamily="18" charset="0"/>
              </a:endParaRPr>
            </a:p>
          </p:txBody>
        </p:sp>
        <p:cxnSp>
          <p:nvCxnSpPr>
            <p:cNvPr id="23" name="Conector recto de flecha 22"/>
            <p:cNvCxnSpPr>
              <a:endCxn id="19" idx="0"/>
            </p:cNvCxnSpPr>
            <p:nvPr/>
          </p:nvCxnSpPr>
          <p:spPr>
            <a:xfrm flipH="1">
              <a:off x="8329613" y="6787205"/>
              <a:ext cx="985837" cy="178735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>
              <a:endCxn id="22" idx="0"/>
            </p:cNvCxnSpPr>
            <p:nvPr/>
          </p:nvCxnSpPr>
          <p:spPr>
            <a:xfrm>
              <a:off x="9405675" y="7097007"/>
              <a:ext cx="1291146" cy="151475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Imagen 27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30" t="22752" r="13444"/>
            <a:stretch/>
          </p:blipFill>
          <p:spPr>
            <a:xfrm>
              <a:off x="2738475" y="3337503"/>
              <a:ext cx="1547263" cy="222103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29" name="CuadroTexto 28"/>
            <p:cNvSpPr txBox="1"/>
            <p:nvPr/>
          </p:nvSpPr>
          <p:spPr>
            <a:xfrm>
              <a:off x="1811895" y="2853000"/>
              <a:ext cx="34004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2400" b="1" dirty="0" smtClean="0">
                  <a:latin typeface="Bell MT" panose="02020503060305020303" pitchFamily="18" charset="0"/>
                </a:rPr>
                <a:t>Bosque templado</a:t>
              </a:r>
              <a:endParaRPr lang="es-VE" sz="2400" b="1" dirty="0">
                <a:latin typeface="Bell MT" panose="02020503060305020303" pitchFamily="18" charset="0"/>
              </a:endParaRPr>
            </a:p>
          </p:txBody>
        </p:sp>
        <p:cxnSp>
          <p:nvCxnSpPr>
            <p:cNvPr id="30" name="Conector recto de flecha 29"/>
            <p:cNvCxnSpPr/>
            <p:nvPr/>
          </p:nvCxnSpPr>
          <p:spPr>
            <a:xfrm flipH="1" flipV="1">
              <a:off x="4414046" y="4496102"/>
              <a:ext cx="2358230" cy="10610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Imagen 3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54" r="17429"/>
            <a:stretch/>
          </p:blipFill>
          <p:spPr>
            <a:xfrm>
              <a:off x="5463695" y="1567698"/>
              <a:ext cx="1892938" cy="226759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35" name="CuadroTexto 34"/>
            <p:cNvSpPr txBox="1"/>
            <p:nvPr/>
          </p:nvSpPr>
          <p:spPr>
            <a:xfrm>
              <a:off x="4671734" y="1122942"/>
              <a:ext cx="34004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2400" b="1" dirty="0" smtClean="0">
                  <a:latin typeface="Bell MT" panose="02020503060305020303" pitchFamily="18" charset="0"/>
                </a:rPr>
                <a:t>Tundra</a:t>
              </a:r>
              <a:endParaRPr lang="es-VE" sz="2400" b="1" dirty="0">
                <a:latin typeface="Bell MT" panose="02020503060305020303" pitchFamily="18" charset="0"/>
              </a:endParaRPr>
            </a:p>
          </p:txBody>
        </p:sp>
        <p:cxnSp>
          <p:nvCxnSpPr>
            <p:cNvPr id="36" name="Conector recto de flecha 35"/>
            <p:cNvCxnSpPr/>
            <p:nvPr/>
          </p:nvCxnSpPr>
          <p:spPr>
            <a:xfrm flipH="1" flipV="1">
              <a:off x="6410164" y="3971070"/>
              <a:ext cx="147348" cy="88130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Imagen 39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21" r="20347"/>
            <a:stretch/>
          </p:blipFill>
          <p:spPr>
            <a:xfrm>
              <a:off x="12473684" y="9073067"/>
              <a:ext cx="2232391" cy="209624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41" name="CuadroTexto 40"/>
            <p:cNvSpPr txBox="1"/>
            <p:nvPr/>
          </p:nvSpPr>
          <p:spPr>
            <a:xfrm>
              <a:off x="11889666" y="8606165"/>
              <a:ext cx="34004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2400" b="1" dirty="0" smtClean="0">
                  <a:latin typeface="Bell MT" panose="02020503060305020303" pitchFamily="18" charset="0"/>
                </a:rPr>
                <a:t>Australia</a:t>
              </a:r>
              <a:endParaRPr lang="es-VE" sz="2400" b="1" dirty="0">
                <a:latin typeface="Bell MT" panose="02020503060305020303" pitchFamily="18" charset="0"/>
              </a:endParaRPr>
            </a:p>
          </p:txBody>
        </p:sp>
        <p:cxnSp>
          <p:nvCxnSpPr>
            <p:cNvPr id="42" name="Conector recto de flecha 41"/>
            <p:cNvCxnSpPr/>
            <p:nvPr/>
          </p:nvCxnSpPr>
          <p:spPr>
            <a:xfrm>
              <a:off x="12217923" y="7414346"/>
              <a:ext cx="1083468" cy="11602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Imagen 43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67" r="20008"/>
            <a:stretch/>
          </p:blipFill>
          <p:spPr>
            <a:xfrm>
              <a:off x="14706075" y="5972985"/>
              <a:ext cx="1796203" cy="224804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45" name="CuadroTexto 44"/>
            <p:cNvSpPr txBox="1"/>
            <p:nvPr/>
          </p:nvSpPr>
          <p:spPr>
            <a:xfrm>
              <a:off x="13903963" y="5491419"/>
              <a:ext cx="34004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2400" b="1" dirty="0" smtClean="0">
                  <a:latin typeface="Bell MT" panose="02020503060305020303" pitchFamily="18" charset="0"/>
                </a:rPr>
                <a:t>Selva indomalaya</a:t>
              </a:r>
              <a:endParaRPr lang="es-VE" sz="2400" b="1" dirty="0">
                <a:latin typeface="Bell MT" panose="02020503060305020303" pitchFamily="18" charset="0"/>
              </a:endParaRPr>
            </a:p>
          </p:txBody>
        </p:sp>
        <p:cxnSp>
          <p:nvCxnSpPr>
            <p:cNvPr id="46" name="Conector recto de flecha 45"/>
            <p:cNvCxnSpPr/>
            <p:nvPr/>
          </p:nvCxnSpPr>
          <p:spPr>
            <a:xfrm>
              <a:off x="11811000" y="6787205"/>
              <a:ext cx="2672309" cy="15675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Imagen 48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3" t="12489" r="12581" b="9636"/>
            <a:stretch/>
          </p:blipFill>
          <p:spPr>
            <a:xfrm>
              <a:off x="13212674" y="2866367"/>
              <a:ext cx="1491447" cy="225303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50" name="CuadroTexto 49"/>
            <p:cNvSpPr txBox="1"/>
            <p:nvPr/>
          </p:nvSpPr>
          <p:spPr>
            <a:xfrm>
              <a:off x="12217923" y="2370512"/>
              <a:ext cx="34004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2400" b="1" dirty="0" smtClean="0">
                  <a:latin typeface="Bell MT" panose="02020503060305020303" pitchFamily="18" charset="0"/>
                </a:rPr>
                <a:t>Estepa eurasiática</a:t>
              </a:r>
              <a:endParaRPr lang="es-VE" sz="2400" b="1" dirty="0">
                <a:latin typeface="Bell MT" panose="02020503060305020303" pitchFamily="18" charset="0"/>
              </a:endParaRPr>
            </a:p>
          </p:txBody>
        </p:sp>
        <p:cxnSp>
          <p:nvCxnSpPr>
            <p:cNvPr id="51" name="Conector recto de flecha 50"/>
            <p:cNvCxnSpPr/>
            <p:nvPr/>
          </p:nvCxnSpPr>
          <p:spPr>
            <a:xfrm flipV="1">
              <a:off x="11001375" y="4710144"/>
              <a:ext cx="2104019" cy="73034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Imagen 53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76" t="12089" b="7813"/>
            <a:stretch/>
          </p:blipFill>
          <p:spPr>
            <a:xfrm>
              <a:off x="10467302" y="2049366"/>
              <a:ext cx="1929731" cy="218255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56" name="CuadroTexto 55"/>
            <p:cNvSpPr txBox="1"/>
            <p:nvPr/>
          </p:nvSpPr>
          <p:spPr>
            <a:xfrm>
              <a:off x="9692930" y="1565491"/>
              <a:ext cx="34004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2400" b="1" dirty="0" smtClean="0">
                  <a:latin typeface="Bell MT" panose="02020503060305020303" pitchFamily="18" charset="0"/>
                </a:rPr>
                <a:t>Taiga</a:t>
              </a:r>
              <a:endParaRPr lang="es-VE" sz="2400" b="1" dirty="0">
                <a:latin typeface="Bell MT" panose="02020503060305020303" pitchFamily="18" charset="0"/>
              </a:endParaRPr>
            </a:p>
          </p:txBody>
        </p:sp>
        <p:cxnSp>
          <p:nvCxnSpPr>
            <p:cNvPr id="57" name="Conector recto de flecha 56"/>
            <p:cNvCxnSpPr/>
            <p:nvPr/>
          </p:nvCxnSpPr>
          <p:spPr>
            <a:xfrm flipV="1">
              <a:off x="10696821" y="4283148"/>
              <a:ext cx="728190" cy="56923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Imagen 59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94" t="11570" r="19427"/>
            <a:stretch/>
          </p:blipFill>
          <p:spPr>
            <a:xfrm>
              <a:off x="8006244" y="1409128"/>
              <a:ext cx="1752600" cy="246413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61" name="CuadroTexto 60"/>
            <p:cNvSpPr txBox="1"/>
            <p:nvPr/>
          </p:nvSpPr>
          <p:spPr>
            <a:xfrm>
              <a:off x="7182332" y="874913"/>
              <a:ext cx="34004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2400" b="1" dirty="0" smtClean="0">
                  <a:latin typeface="Bell MT" panose="02020503060305020303" pitchFamily="18" charset="0"/>
                </a:rPr>
                <a:t>Bosque mediterráneo</a:t>
              </a:r>
              <a:endParaRPr lang="es-VE" sz="2400" b="1" dirty="0">
                <a:latin typeface="Bell MT" panose="02020503060305020303" pitchFamily="18" charset="0"/>
              </a:endParaRPr>
            </a:p>
          </p:txBody>
        </p:sp>
        <p:cxnSp>
          <p:nvCxnSpPr>
            <p:cNvPr id="62" name="Conector recto de flecha 61"/>
            <p:cNvCxnSpPr/>
            <p:nvPr/>
          </p:nvCxnSpPr>
          <p:spPr>
            <a:xfrm flipV="1">
              <a:off x="8681938" y="4002494"/>
              <a:ext cx="86318" cy="151347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09430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18</Words>
  <Application>Microsoft Office PowerPoint</Application>
  <PresentationFormat>Personalizado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Bell MT</vt:lpstr>
      <vt:lpstr>Calibri</vt:lpstr>
      <vt:lpstr>Calibri Light</vt:lpstr>
      <vt:lpstr>Tema de Office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Guevara</dc:creator>
  <cp:lastModifiedBy>Miguel Guevara</cp:lastModifiedBy>
  <cp:revision>10</cp:revision>
  <dcterms:created xsi:type="dcterms:W3CDTF">2023-05-24T17:58:37Z</dcterms:created>
  <dcterms:modified xsi:type="dcterms:W3CDTF">2023-05-24T19:54:28Z</dcterms:modified>
</cp:coreProperties>
</file>