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61F7E-3B70-E64A-80F0-56D576883B26}"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6E27EE3C-1AF5-2749-BFB1-4EB5BDCB9B2C}">
      <dgm:prSet phldrT="[Text]"/>
      <dgm:spPr/>
      <dgm:t>
        <a:bodyPr/>
        <a:lstStyle/>
        <a:p>
          <a:r>
            <a:rPr lang="en-US" dirty="0"/>
            <a:t>Brand Name</a:t>
          </a:r>
        </a:p>
      </dgm:t>
    </dgm:pt>
    <dgm:pt modelId="{FA9741D6-BD08-DB4C-91B4-3524D5A9267D}" type="parTrans" cxnId="{2F9A8BEA-676E-384D-93F2-0D44539B80D2}">
      <dgm:prSet/>
      <dgm:spPr/>
      <dgm:t>
        <a:bodyPr/>
        <a:lstStyle/>
        <a:p>
          <a:endParaRPr lang="en-US"/>
        </a:p>
      </dgm:t>
    </dgm:pt>
    <dgm:pt modelId="{AA08D2B5-2DEE-4443-9C69-2880CCF5096E}" type="sibTrans" cxnId="{2F9A8BEA-676E-384D-93F2-0D44539B80D2}">
      <dgm:prSet/>
      <dgm:spPr/>
      <dgm:t>
        <a:bodyPr/>
        <a:lstStyle/>
        <a:p>
          <a:endParaRPr lang="en-US"/>
        </a:p>
      </dgm:t>
    </dgm:pt>
    <dgm:pt modelId="{A1E387CB-2287-D84D-B7C9-4A29E4E9F35D}">
      <dgm:prSet phldrT="[Text]"/>
      <dgm:spPr/>
      <dgm:t>
        <a:bodyPr/>
        <a:lstStyle/>
        <a:p>
          <a:r>
            <a:rPr lang="en-US" dirty="0"/>
            <a:t>Brand Page URL (</a:t>
          </a:r>
          <a:r>
            <a:rPr lang="en-US" dirty="0" err="1"/>
            <a:t>goodonyou</a:t>
          </a:r>
          <a:r>
            <a:rPr lang="en-US" dirty="0"/>
            <a:t>)</a:t>
          </a:r>
        </a:p>
      </dgm:t>
    </dgm:pt>
    <dgm:pt modelId="{B967538F-D900-C04C-8168-DF25CA62F174}" type="parTrans" cxnId="{F4678A0B-F33E-794D-B382-6320766530AE}">
      <dgm:prSet/>
      <dgm:spPr/>
      <dgm:t>
        <a:bodyPr/>
        <a:lstStyle/>
        <a:p>
          <a:endParaRPr lang="en-US"/>
        </a:p>
      </dgm:t>
    </dgm:pt>
    <dgm:pt modelId="{BDE9C126-F100-2B4E-8BC8-4C0747F30343}" type="sibTrans" cxnId="{F4678A0B-F33E-794D-B382-6320766530AE}">
      <dgm:prSet/>
      <dgm:spPr/>
      <dgm:t>
        <a:bodyPr/>
        <a:lstStyle/>
        <a:p>
          <a:endParaRPr lang="en-US"/>
        </a:p>
      </dgm:t>
    </dgm:pt>
    <dgm:pt modelId="{EC4F3DF9-B5D7-6040-8B75-CDA87E247657}">
      <dgm:prSet phldrT="[Text]"/>
      <dgm:spPr/>
      <dgm:t>
        <a:bodyPr/>
        <a:lstStyle/>
        <a:p>
          <a:r>
            <a:rPr lang="en-US" dirty="0"/>
            <a:t>‘https://…’</a:t>
          </a:r>
        </a:p>
      </dgm:t>
    </dgm:pt>
    <dgm:pt modelId="{958DB15A-B107-7B4F-8DE3-CEBA1B3567DA}" type="parTrans" cxnId="{F1DD3DE3-ADDF-374E-92BB-495819D9015E}">
      <dgm:prSet/>
      <dgm:spPr/>
      <dgm:t>
        <a:bodyPr/>
        <a:lstStyle/>
        <a:p>
          <a:endParaRPr lang="en-US"/>
        </a:p>
      </dgm:t>
    </dgm:pt>
    <dgm:pt modelId="{D1208036-5B90-4944-BE55-AF594F5FC863}" type="sibTrans" cxnId="{F1DD3DE3-ADDF-374E-92BB-495819D9015E}">
      <dgm:prSet/>
      <dgm:spPr/>
      <dgm:t>
        <a:bodyPr/>
        <a:lstStyle/>
        <a:p>
          <a:endParaRPr lang="en-US"/>
        </a:p>
      </dgm:t>
    </dgm:pt>
    <dgm:pt modelId="{5BE8E2C4-99CE-F54F-B12E-270E7E06186A}">
      <dgm:prSet phldrT="[Text]"/>
      <dgm:spPr/>
      <dgm:t>
        <a:bodyPr/>
        <a:lstStyle/>
        <a:p>
          <a:r>
            <a:rPr lang="en-US" dirty="0"/>
            <a:t>Cost</a:t>
          </a:r>
        </a:p>
      </dgm:t>
    </dgm:pt>
    <dgm:pt modelId="{C0DF182C-628E-DA45-9F2A-E3CD70C626D2}" type="parTrans" cxnId="{56579EAE-11EA-434C-9062-79FA005F26DE}">
      <dgm:prSet/>
      <dgm:spPr/>
      <dgm:t>
        <a:bodyPr/>
        <a:lstStyle/>
        <a:p>
          <a:endParaRPr lang="en-US"/>
        </a:p>
      </dgm:t>
    </dgm:pt>
    <dgm:pt modelId="{B69BC74B-34B7-6840-8315-BDE27A5085F7}" type="sibTrans" cxnId="{56579EAE-11EA-434C-9062-79FA005F26DE}">
      <dgm:prSet/>
      <dgm:spPr/>
      <dgm:t>
        <a:bodyPr/>
        <a:lstStyle/>
        <a:p>
          <a:endParaRPr lang="en-US"/>
        </a:p>
      </dgm:t>
    </dgm:pt>
    <dgm:pt modelId="{36D39851-688B-CD41-BBD2-069CB708213F}">
      <dgm:prSet phldrT="[Text]"/>
      <dgm:spPr/>
      <dgm:t>
        <a:bodyPr/>
        <a:lstStyle/>
        <a:p>
          <a:r>
            <a:rPr lang="en-US" dirty="0"/>
            <a:t>1to4</a:t>
          </a:r>
        </a:p>
      </dgm:t>
    </dgm:pt>
    <dgm:pt modelId="{12DE77CD-2D46-2046-89B2-FAE8124719DC}" type="parTrans" cxnId="{C736C728-0BCF-C740-BF6F-E48DC4B46552}">
      <dgm:prSet/>
      <dgm:spPr/>
      <dgm:t>
        <a:bodyPr/>
        <a:lstStyle/>
        <a:p>
          <a:endParaRPr lang="en-US"/>
        </a:p>
      </dgm:t>
    </dgm:pt>
    <dgm:pt modelId="{1F700CC7-7994-7A4C-AA64-CC8A34232089}" type="sibTrans" cxnId="{C736C728-0BCF-C740-BF6F-E48DC4B46552}">
      <dgm:prSet/>
      <dgm:spPr/>
      <dgm:t>
        <a:bodyPr/>
        <a:lstStyle/>
        <a:p>
          <a:endParaRPr lang="en-US"/>
        </a:p>
      </dgm:t>
    </dgm:pt>
    <dgm:pt modelId="{94415AC8-BDFE-8F4A-9611-B6A11AB0466D}">
      <dgm:prSet/>
      <dgm:spPr/>
      <dgm:t>
        <a:bodyPr/>
        <a:lstStyle/>
        <a:p>
          <a:r>
            <a:rPr lang="en-US" dirty="0"/>
            <a:t>rating</a:t>
          </a:r>
        </a:p>
      </dgm:t>
    </dgm:pt>
    <dgm:pt modelId="{2E9822EC-4FC9-1444-8D39-C93FCF4732D2}" type="parTrans" cxnId="{924DBD85-A822-4341-997F-0B0DDD3C2B9F}">
      <dgm:prSet/>
      <dgm:spPr/>
      <dgm:t>
        <a:bodyPr/>
        <a:lstStyle/>
        <a:p>
          <a:endParaRPr lang="en-US"/>
        </a:p>
      </dgm:t>
    </dgm:pt>
    <dgm:pt modelId="{DE2AA6E4-46C1-BA48-8A6D-2D9487523A93}" type="sibTrans" cxnId="{924DBD85-A822-4341-997F-0B0DDD3C2B9F}">
      <dgm:prSet/>
      <dgm:spPr/>
      <dgm:t>
        <a:bodyPr/>
        <a:lstStyle/>
        <a:p>
          <a:endParaRPr lang="en-US"/>
        </a:p>
      </dgm:t>
    </dgm:pt>
    <dgm:pt modelId="{AE82E57E-52C0-214C-898B-E64F784FE078}">
      <dgm:prSet/>
      <dgm:spPr/>
      <dgm:t>
        <a:bodyPr/>
        <a:lstStyle/>
        <a:p>
          <a:r>
            <a:rPr lang="en-US" i="1" dirty="0">
              <a:solidFill>
                <a:prstClr val="black"/>
              </a:solidFill>
              <a:latin typeface="Calibri" panose="020F0502020204030204"/>
              <a:ea typeface="+mn-ea"/>
              <a:cs typeface="+mn-cs"/>
            </a:rPr>
            <a:t>{planet:(1to5), 'people’:(1to5), 'animals’:(1to5)}</a:t>
          </a:r>
          <a:endParaRPr lang="en-US" dirty="0"/>
        </a:p>
      </dgm:t>
    </dgm:pt>
    <dgm:pt modelId="{A600DB42-98E3-F342-B939-176C019DFA6A}" type="parTrans" cxnId="{646A1618-FAA8-7440-9CB1-31A13FAC1E16}">
      <dgm:prSet/>
      <dgm:spPr/>
      <dgm:t>
        <a:bodyPr/>
        <a:lstStyle/>
        <a:p>
          <a:endParaRPr lang="en-US"/>
        </a:p>
      </dgm:t>
    </dgm:pt>
    <dgm:pt modelId="{666886F9-AC36-594A-B04B-98996C9AAC27}" type="sibTrans" cxnId="{646A1618-FAA8-7440-9CB1-31A13FAC1E16}">
      <dgm:prSet/>
      <dgm:spPr/>
      <dgm:t>
        <a:bodyPr/>
        <a:lstStyle/>
        <a:p>
          <a:endParaRPr lang="en-US"/>
        </a:p>
      </dgm:t>
    </dgm:pt>
    <dgm:pt modelId="{FBAE4A1B-058E-2A4E-8577-369B0B2C95AD}">
      <dgm:prSet/>
      <dgm:spPr/>
      <dgm:t>
        <a:bodyPr/>
        <a:lstStyle/>
        <a:p>
          <a:r>
            <a:rPr lang="en-US" dirty="0"/>
            <a:t>Metadata</a:t>
          </a:r>
        </a:p>
      </dgm:t>
    </dgm:pt>
    <dgm:pt modelId="{7C8EFFF7-7137-B340-B568-AE1F87BD8750}" type="parTrans" cxnId="{CFF4F4F9-6AF7-974B-A5CB-DD03A7F59F13}">
      <dgm:prSet/>
      <dgm:spPr/>
      <dgm:t>
        <a:bodyPr/>
        <a:lstStyle/>
        <a:p>
          <a:endParaRPr lang="en-US"/>
        </a:p>
      </dgm:t>
    </dgm:pt>
    <dgm:pt modelId="{200B133C-8371-DE4B-819E-9114289AB98E}" type="sibTrans" cxnId="{CFF4F4F9-6AF7-974B-A5CB-DD03A7F59F13}">
      <dgm:prSet/>
      <dgm:spPr/>
      <dgm:t>
        <a:bodyPr/>
        <a:lstStyle/>
        <a:p>
          <a:endParaRPr lang="en-US"/>
        </a:p>
      </dgm:t>
    </dgm:pt>
    <dgm:pt modelId="{9A01D397-B1BF-3942-932F-3B6A5AAAC4B4}">
      <dgm:prSet/>
      <dgm:spPr/>
      <dgm:t>
        <a:bodyPr/>
        <a:lstStyle/>
        <a:p>
          <a:r>
            <a:rPr lang="en-US" dirty="0"/>
            <a:t>{categories, summary text, brand website </a:t>
          </a:r>
          <a:r>
            <a:rPr lang="en-US" dirty="0" err="1"/>
            <a:t>url</a:t>
          </a:r>
          <a:r>
            <a:rPr lang="en-US" dirty="0"/>
            <a:t>}</a:t>
          </a:r>
        </a:p>
      </dgm:t>
    </dgm:pt>
    <dgm:pt modelId="{086633CC-B989-E042-9330-43F8B4A1D2F8}" type="parTrans" cxnId="{8C1DDD07-1398-B249-990C-AAB042E1D0D2}">
      <dgm:prSet/>
      <dgm:spPr/>
      <dgm:t>
        <a:bodyPr/>
        <a:lstStyle/>
        <a:p>
          <a:endParaRPr lang="en-US"/>
        </a:p>
      </dgm:t>
    </dgm:pt>
    <dgm:pt modelId="{A7EF6CC8-9C66-C147-9A7D-CA9C4BF97638}" type="sibTrans" cxnId="{8C1DDD07-1398-B249-990C-AAB042E1D0D2}">
      <dgm:prSet/>
      <dgm:spPr/>
      <dgm:t>
        <a:bodyPr/>
        <a:lstStyle/>
        <a:p>
          <a:endParaRPr lang="en-US"/>
        </a:p>
      </dgm:t>
    </dgm:pt>
    <dgm:pt modelId="{FDCCD255-4832-2F4C-BCF7-E58543A8341F}" type="pres">
      <dgm:prSet presAssocID="{5ED61F7E-3B70-E64A-80F0-56D576883B26}" presName="hierChild1" presStyleCnt="0">
        <dgm:presLayoutVars>
          <dgm:chPref val="1"/>
          <dgm:dir/>
          <dgm:animOne val="branch"/>
          <dgm:animLvl val="lvl"/>
          <dgm:resizeHandles/>
        </dgm:presLayoutVars>
      </dgm:prSet>
      <dgm:spPr/>
    </dgm:pt>
    <dgm:pt modelId="{9064A7A0-61E7-2544-B859-63F149F827B7}" type="pres">
      <dgm:prSet presAssocID="{6E27EE3C-1AF5-2749-BFB1-4EB5BDCB9B2C}" presName="hierRoot1" presStyleCnt="0"/>
      <dgm:spPr/>
    </dgm:pt>
    <dgm:pt modelId="{FEAB0060-C69E-EA48-8CAA-464DEA8FB7B7}" type="pres">
      <dgm:prSet presAssocID="{6E27EE3C-1AF5-2749-BFB1-4EB5BDCB9B2C}" presName="composite" presStyleCnt="0"/>
      <dgm:spPr/>
    </dgm:pt>
    <dgm:pt modelId="{F72F160A-D504-7A4F-9F6C-A17A60AE0595}" type="pres">
      <dgm:prSet presAssocID="{6E27EE3C-1AF5-2749-BFB1-4EB5BDCB9B2C}" presName="background" presStyleLbl="node0" presStyleIdx="0" presStyleCnt="1"/>
      <dgm:spPr/>
    </dgm:pt>
    <dgm:pt modelId="{65EE139A-27CC-9F43-9D0F-BBD64037F8F2}" type="pres">
      <dgm:prSet presAssocID="{6E27EE3C-1AF5-2749-BFB1-4EB5BDCB9B2C}" presName="text" presStyleLbl="fgAcc0" presStyleIdx="0" presStyleCnt="1">
        <dgm:presLayoutVars>
          <dgm:chPref val="3"/>
        </dgm:presLayoutVars>
      </dgm:prSet>
      <dgm:spPr/>
    </dgm:pt>
    <dgm:pt modelId="{54D4A50D-376D-5541-860A-BA1DE775BD4D}" type="pres">
      <dgm:prSet presAssocID="{6E27EE3C-1AF5-2749-BFB1-4EB5BDCB9B2C}" presName="hierChild2" presStyleCnt="0"/>
      <dgm:spPr/>
    </dgm:pt>
    <dgm:pt modelId="{90706BCC-4691-904D-B7FF-9878C851E82B}" type="pres">
      <dgm:prSet presAssocID="{B967538F-D900-C04C-8168-DF25CA62F174}" presName="Name10" presStyleLbl="parChTrans1D2" presStyleIdx="0" presStyleCnt="4"/>
      <dgm:spPr/>
    </dgm:pt>
    <dgm:pt modelId="{F05F3C79-60E0-1343-9F29-F5F413956405}" type="pres">
      <dgm:prSet presAssocID="{A1E387CB-2287-D84D-B7C9-4A29E4E9F35D}" presName="hierRoot2" presStyleCnt="0"/>
      <dgm:spPr/>
    </dgm:pt>
    <dgm:pt modelId="{FED79DD0-2EB5-CA41-A9E8-5E0E508B9A20}" type="pres">
      <dgm:prSet presAssocID="{A1E387CB-2287-D84D-B7C9-4A29E4E9F35D}" presName="composite2" presStyleCnt="0"/>
      <dgm:spPr/>
    </dgm:pt>
    <dgm:pt modelId="{9822EFD2-908B-CB4A-8986-200709F36EB0}" type="pres">
      <dgm:prSet presAssocID="{A1E387CB-2287-D84D-B7C9-4A29E4E9F35D}" presName="background2" presStyleLbl="node2" presStyleIdx="0" presStyleCnt="4"/>
      <dgm:spPr/>
    </dgm:pt>
    <dgm:pt modelId="{7097A8CA-BECA-3247-A752-0D415E67947C}" type="pres">
      <dgm:prSet presAssocID="{A1E387CB-2287-D84D-B7C9-4A29E4E9F35D}" presName="text2" presStyleLbl="fgAcc2" presStyleIdx="0" presStyleCnt="4">
        <dgm:presLayoutVars>
          <dgm:chPref val="3"/>
        </dgm:presLayoutVars>
      </dgm:prSet>
      <dgm:spPr/>
    </dgm:pt>
    <dgm:pt modelId="{2C0F464C-20CB-A140-8743-4B2072CE3DF7}" type="pres">
      <dgm:prSet presAssocID="{A1E387CB-2287-D84D-B7C9-4A29E4E9F35D}" presName="hierChild3" presStyleCnt="0"/>
      <dgm:spPr/>
    </dgm:pt>
    <dgm:pt modelId="{EB59377B-39B9-9C49-A901-DE431523F63B}" type="pres">
      <dgm:prSet presAssocID="{958DB15A-B107-7B4F-8DE3-CEBA1B3567DA}" presName="Name17" presStyleLbl="parChTrans1D3" presStyleIdx="0" presStyleCnt="4"/>
      <dgm:spPr/>
    </dgm:pt>
    <dgm:pt modelId="{82D21393-7D90-7741-A66B-1DDAD0028CD3}" type="pres">
      <dgm:prSet presAssocID="{EC4F3DF9-B5D7-6040-8B75-CDA87E247657}" presName="hierRoot3" presStyleCnt="0"/>
      <dgm:spPr/>
    </dgm:pt>
    <dgm:pt modelId="{2446BFF3-F1E5-8C4E-B7F1-694377B1F245}" type="pres">
      <dgm:prSet presAssocID="{EC4F3DF9-B5D7-6040-8B75-CDA87E247657}" presName="composite3" presStyleCnt="0"/>
      <dgm:spPr/>
    </dgm:pt>
    <dgm:pt modelId="{437986BE-EEB3-1345-81EA-AB8F0F9D452D}" type="pres">
      <dgm:prSet presAssocID="{EC4F3DF9-B5D7-6040-8B75-CDA87E247657}" presName="background3" presStyleLbl="node3" presStyleIdx="0" presStyleCnt="4"/>
      <dgm:spPr/>
    </dgm:pt>
    <dgm:pt modelId="{E2B4CDEE-37E2-4E4F-A948-543EEC43EF90}" type="pres">
      <dgm:prSet presAssocID="{EC4F3DF9-B5D7-6040-8B75-CDA87E247657}" presName="text3" presStyleLbl="fgAcc3" presStyleIdx="0" presStyleCnt="4">
        <dgm:presLayoutVars>
          <dgm:chPref val="3"/>
        </dgm:presLayoutVars>
      </dgm:prSet>
      <dgm:spPr/>
    </dgm:pt>
    <dgm:pt modelId="{809406CA-A0FB-3242-A4D7-69EC2A65BC73}" type="pres">
      <dgm:prSet presAssocID="{EC4F3DF9-B5D7-6040-8B75-CDA87E247657}" presName="hierChild4" presStyleCnt="0"/>
      <dgm:spPr/>
    </dgm:pt>
    <dgm:pt modelId="{6CCE07F6-4DC3-1449-AB36-7636B2E09296}" type="pres">
      <dgm:prSet presAssocID="{C0DF182C-628E-DA45-9F2A-E3CD70C626D2}" presName="Name10" presStyleLbl="parChTrans1D2" presStyleIdx="1" presStyleCnt="4"/>
      <dgm:spPr/>
    </dgm:pt>
    <dgm:pt modelId="{7E641958-D93D-FA43-8EA4-2DD08CC8A555}" type="pres">
      <dgm:prSet presAssocID="{5BE8E2C4-99CE-F54F-B12E-270E7E06186A}" presName="hierRoot2" presStyleCnt="0"/>
      <dgm:spPr/>
    </dgm:pt>
    <dgm:pt modelId="{5C5EBD10-664B-0447-8720-3B94D4DAB458}" type="pres">
      <dgm:prSet presAssocID="{5BE8E2C4-99CE-F54F-B12E-270E7E06186A}" presName="composite2" presStyleCnt="0"/>
      <dgm:spPr/>
    </dgm:pt>
    <dgm:pt modelId="{A34FAB2C-9FFF-0147-AFDE-D93208F39DA0}" type="pres">
      <dgm:prSet presAssocID="{5BE8E2C4-99CE-F54F-B12E-270E7E06186A}" presName="background2" presStyleLbl="node2" presStyleIdx="1" presStyleCnt="4"/>
      <dgm:spPr/>
    </dgm:pt>
    <dgm:pt modelId="{40B95B49-2C17-EE49-B573-085409DCD742}" type="pres">
      <dgm:prSet presAssocID="{5BE8E2C4-99CE-F54F-B12E-270E7E06186A}" presName="text2" presStyleLbl="fgAcc2" presStyleIdx="1" presStyleCnt="4">
        <dgm:presLayoutVars>
          <dgm:chPref val="3"/>
        </dgm:presLayoutVars>
      </dgm:prSet>
      <dgm:spPr/>
    </dgm:pt>
    <dgm:pt modelId="{F33809F2-B3A4-464D-B5D1-EA22F2D99094}" type="pres">
      <dgm:prSet presAssocID="{5BE8E2C4-99CE-F54F-B12E-270E7E06186A}" presName="hierChild3" presStyleCnt="0"/>
      <dgm:spPr/>
    </dgm:pt>
    <dgm:pt modelId="{02BC6DAF-16EE-8A4D-B764-5399CDB09BA9}" type="pres">
      <dgm:prSet presAssocID="{12DE77CD-2D46-2046-89B2-FAE8124719DC}" presName="Name17" presStyleLbl="parChTrans1D3" presStyleIdx="1" presStyleCnt="4"/>
      <dgm:spPr/>
    </dgm:pt>
    <dgm:pt modelId="{D173A587-5B06-964C-8C97-D530CEAC8AC1}" type="pres">
      <dgm:prSet presAssocID="{36D39851-688B-CD41-BBD2-069CB708213F}" presName="hierRoot3" presStyleCnt="0"/>
      <dgm:spPr/>
    </dgm:pt>
    <dgm:pt modelId="{645C63D4-A35C-B94D-82EE-9AB2E29DF851}" type="pres">
      <dgm:prSet presAssocID="{36D39851-688B-CD41-BBD2-069CB708213F}" presName="composite3" presStyleCnt="0"/>
      <dgm:spPr/>
    </dgm:pt>
    <dgm:pt modelId="{29FD61F1-5110-604B-B5E4-BB7B537C7174}" type="pres">
      <dgm:prSet presAssocID="{36D39851-688B-CD41-BBD2-069CB708213F}" presName="background3" presStyleLbl="node3" presStyleIdx="1" presStyleCnt="4"/>
      <dgm:spPr/>
    </dgm:pt>
    <dgm:pt modelId="{C9A914EF-0073-2E4B-9F83-32F34BFF065B}" type="pres">
      <dgm:prSet presAssocID="{36D39851-688B-CD41-BBD2-069CB708213F}" presName="text3" presStyleLbl="fgAcc3" presStyleIdx="1" presStyleCnt="4">
        <dgm:presLayoutVars>
          <dgm:chPref val="3"/>
        </dgm:presLayoutVars>
      </dgm:prSet>
      <dgm:spPr/>
    </dgm:pt>
    <dgm:pt modelId="{1E493CA6-33C5-3448-9D9C-2F7B93C3B957}" type="pres">
      <dgm:prSet presAssocID="{36D39851-688B-CD41-BBD2-069CB708213F}" presName="hierChild4" presStyleCnt="0"/>
      <dgm:spPr/>
    </dgm:pt>
    <dgm:pt modelId="{C3BCE133-69FD-BA46-831C-436FD52B9FF3}" type="pres">
      <dgm:prSet presAssocID="{2E9822EC-4FC9-1444-8D39-C93FCF4732D2}" presName="Name10" presStyleLbl="parChTrans1D2" presStyleIdx="2" presStyleCnt="4"/>
      <dgm:spPr/>
    </dgm:pt>
    <dgm:pt modelId="{6F34CFC5-BFE6-2B4A-8021-9B7111FF2F57}" type="pres">
      <dgm:prSet presAssocID="{94415AC8-BDFE-8F4A-9611-B6A11AB0466D}" presName="hierRoot2" presStyleCnt="0"/>
      <dgm:spPr/>
    </dgm:pt>
    <dgm:pt modelId="{897F9F30-B608-3940-9B14-8A664F4584BD}" type="pres">
      <dgm:prSet presAssocID="{94415AC8-BDFE-8F4A-9611-B6A11AB0466D}" presName="composite2" presStyleCnt="0"/>
      <dgm:spPr/>
    </dgm:pt>
    <dgm:pt modelId="{0C6E5EE2-C394-254F-8652-3B59F2FEC506}" type="pres">
      <dgm:prSet presAssocID="{94415AC8-BDFE-8F4A-9611-B6A11AB0466D}" presName="background2" presStyleLbl="node2" presStyleIdx="2" presStyleCnt="4"/>
      <dgm:spPr/>
    </dgm:pt>
    <dgm:pt modelId="{5957FB49-817D-AC4A-AA31-061E2FE7D843}" type="pres">
      <dgm:prSet presAssocID="{94415AC8-BDFE-8F4A-9611-B6A11AB0466D}" presName="text2" presStyleLbl="fgAcc2" presStyleIdx="2" presStyleCnt="4">
        <dgm:presLayoutVars>
          <dgm:chPref val="3"/>
        </dgm:presLayoutVars>
      </dgm:prSet>
      <dgm:spPr/>
    </dgm:pt>
    <dgm:pt modelId="{45F79A7E-ABB0-9C40-9B99-4E23ED36DC71}" type="pres">
      <dgm:prSet presAssocID="{94415AC8-BDFE-8F4A-9611-B6A11AB0466D}" presName="hierChild3" presStyleCnt="0"/>
      <dgm:spPr/>
    </dgm:pt>
    <dgm:pt modelId="{7FBDB1A6-37B2-A645-BE67-CAB4DF001536}" type="pres">
      <dgm:prSet presAssocID="{A600DB42-98E3-F342-B939-176C019DFA6A}" presName="Name17" presStyleLbl="parChTrans1D3" presStyleIdx="2" presStyleCnt="4"/>
      <dgm:spPr/>
    </dgm:pt>
    <dgm:pt modelId="{949BBB36-7AA3-E848-9E99-B402C5341799}" type="pres">
      <dgm:prSet presAssocID="{AE82E57E-52C0-214C-898B-E64F784FE078}" presName="hierRoot3" presStyleCnt="0"/>
      <dgm:spPr/>
    </dgm:pt>
    <dgm:pt modelId="{19053A12-684A-F642-AF10-6631FF397FD1}" type="pres">
      <dgm:prSet presAssocID="{AE82E57E-52C0-214C-898B-E64F784FE078}" presName="composite3" presStyleCnt="0"/>
      <dgm:spPr/>
    </dgm:pt>
    <dgm:pt modelId="{8CB57D59-DE62-E940-91EC-F2CF2485DDB7}" type="pres">
      <dgm:prSet presAssocID="{AE82E57E-52C0-214C-898B-E64F784FE078}" presName="background3" presStyleLbl="node3" presStyleIdx="2" presStyleCnt="4"/>
      <dgm:spPr/>
    </dgm:pt>
    <dgm:pt modelId="{885C6D2B-3758-B54F-AE04-86437C4B3AE3}" type="pres">
      <dgm:prSet presAssocID="{AE82E57E-52C0-214C-898B-E64F784FE078}" presName="text3" presStyleLbl="fgAcc3" presStyleIdx="2" presStyleCnt="4" custScaleX="112656">
        <dgm:presLayoutVars>
          <dgm:chPref val="3"/>
        </dgm:presLayoutVars>
      </dgm:prSet>
      <dgm:spPr/>
    </dgm:pt>
    <dgm:pt modelId="{A75789EB-EE02-9748-8134-D7F63040002C}" type="pres">
      <dgm:prSet presAssocID="{AE82E57E-52C0-214C-898B-E64F784FE078}" presName="hierChild4" presStyleCnt="0"/>
      <dgm:spPr/>
    </dgm:pt>
    <dgm:pt modelId="{193A6C79-1D99-034B-AC5C-1C56B177AD87}" type="pres">
      <dgm:prSet presAssocID="{7C8EFFF7-7137-B340-B568-AE1F87BD8750}" presName="Name10" presStyleLbl="parChTrans1D2" presStyleIdx="3" presStyleCnt="4"/>
      <dgm:spPr/>
    </dgm:pt>
    <dgm:pt modelId="{F6747521-B351-C340-AA6A-5D455E1B31DE}" type="pres">
      <dgm:prSet presAssocID="{FBAE4A1B-058E-2A4E-8577-369B0B2C95AD}" presName="hierRoot2" presStyleCnt="0"/>
      <dgm:spPr/>
    </dgm:pt>
    <dgm:pt modelId="{3788ECC3-AA8A-0C49-A2E0-06ED0CE68151}" type="pres">
      <dgm:prSet presAssocID="{FBAE4A1B-058E-2A4E-8577-369B0B2C95AD}" presName="composite2" presStyleCnt="0"/>
      <dgm:spPr/>
    </dgm:pt>
    <dgm:pt modelId="{77BCCA09-DB98-4841-92B2-2DCF82C60C84}" type="pres">
      <dgm:prSet presAssocID="{FBAE4A1B-058E-2A4E-8577-369B0B2C95AD}" presName="background2" presStyleLbl="node2" presStyleIdx="3" presStyleCnt="4"/>
      <dgm:spPr/>
    </dgm:pt>
    <dgm:pt modelId="{8A975240-8D23-3543-A467-90DE86DD86BA}" type="pres">
      <dgm:prSet presAssocID="{FBAE4A1B-058E-2A4E-8577-369B0B2C95AD}" presName="text2" presStyleLbl="fgAcc2" presStyleIdx="3" presStyleCnt="4">
        <dgm:presLayoutVars>
          <dgm:chPref val="3"/>
        </dgm:presLayoutVars>
      </dgm:prSet>
      <dgm:spPr/>
    </dgm:pt>
    <dgm:pt modelId="{6CD94C4F-82A9-D148-B28C-E6D844F5001F}" type="pres">
      <dgm:prSet presAssocID="{FBAE4A1B-058E-2A4E-8577-369B0B2C95AD}" presName="hierChild3" presStyleCnt="0"/>
      <dgm:spPr/>
    </dgm:pt>
    <dgm:pt modelId="{58BFABD4-5DD5-724F-966A-3926703111D4}" type="pres">
      <dgm:prSet presAssocID="{086633CC-B989-E042-9330-43F8B4A1D2F8}" presName="Name17" presStyleLbl="parChTrans1D3" presStyleIdx="3" presStyleCnt="4"/>
      <dgm:spPr/>
    </dgm:pt>
    <dgm:pt modelId="{7EA3CC92-0CC1-D249-B06F-566AA547D68C}" type="pres">
      <dgm:prSet presAssocID="{9A01D397-B1BF-3942-932F-3B6A5AAAC4B4}" presName="hierRoot3" presStyleCnt="0"/>
      <dgm:spPr/>
    </dgm:pt>
    <dgm:pt modelId="{358B081D-2261-7449-AE77-BB11CA0D9C24}" type="pres">
      <dgm:prSet presAssocID="{9A01D397-B1BF-3942-932F-3B6A5AAAC4B4}" presName="composite3" presStyleCnt="0"/>
      <dgm:spPr/>
    </dgm:pt>
    <dgm:pt modelId="{0F549946-5AE2-4947-BAE2-7ADDCFA499EA}" type="pres">
      <dgm:prSet presAssocID="{9A01D397-B1BF-3942-932F-3B6A5AAAC4B4}" presName="background3" presStyleLbl="node3" presStyleIdx="3" presStyleCnt="4"/>
      <dgm:spPr/>
    </dgm:pt>
    <dgm:pt modelId="{BE43E9F3-36ED-1A41-B3BE-67E7DD96756B}" type="pres">
      <dgm:prSet presAssocID="{9A01D397-B1BF-3942-932F-3B6A5AAAC4B4}" presName="text3" presStyleLbl="fgAcc3" presStyleIdx="3" presStyleCnt="4" custScaleX="165366">
        <dgm:presLayoutVars>
          <dgm:chPref val="3"/>
        </dgm:presLayoutVars>
      </dgm:prSet>
      <dgm:spPr/>
    </dgm:pt>
    <dgm:pt modelId="{598CAC71-3CF4-5D40-B2F3-0A0DE06A8F20}" type="pres">
      <dgm:prSet presAssocID="{9A01D397-B1BF-3942-932F-3B6A5AAAC4B4}" presName="hierChild4" presStyleCnt="0"/>
      <dgm:spPr/>
    </dgm:pt>
  </dgm:ptLst>
  <dgm:cxnLst>
    <dgm:cxn modelId="{8C1DDD07-1398-B249-990C-AAB042E1D0D2}" srcId="{FBAE4A1B-058E-2A4E-8577-369B0B2C95AD}" destId="{9A01D397-B1BF-3942-932F-3B6A5AAAC4B4}" srcOrd="0" destOrd="0" parTransId="{086633CC-B989-E042-9330-43F8B4A1D2F8}" sibTransId="{A7EF6CC8-9C66-C147-9A7D-CA9C4BF97638}"/>
    <dgm:cxn modelId="{F4678A0B-F33E-794D-B382-6320766530AE}" srcId="{6E27EE3C-1AF5-2749-BFB1-4EB5BDCB9B2C}" destId="{A1E387CB-2287-D84D-B7C9-4A29E4E9F35D}" srcOrd="0" destOrd="0" parTransId="{B967538F-D900-C04C-8168-DF25CA62F174}" sibTransId="{BDE9C126-F100-2B4E-8BC8-4C0747F30343}"/>
    <dgm:cxn modelId="{A71E630C-1AC0-4542-8E9E-2637038FB04D}" type="presOf" srcId="{5ED61F7E-3B70-E64A-80F0-56D576883B26}" destId="{FDCCD255-4832-2F4C-BCF7-E58543A8341F}" srcOrd="0" destOrd="0" presId="urn:microsoft.com/office/officeart/2005/8/layout/hierarchy1"/>
    <dgm:cxn modelId="{6392670E-C21A-2D46-9B6E-2C3BC3FEA6F4}" type="presOf" srcId="{94415AC8-BDFE-8F4A-9611-B6A11AB0466D}" destId="{5957FB49-817D-AC4A-AA31-061E2FE7D843}" srcOrd="0" destOrd="0" presId="urn:microsoft.com/office/officeart/2005/8/layout/hierarchy1"/>
    <dgm:cxn modelId="{B607AB13-E344-E740-966E-011C705E4F16}" type="presOf" srcId="{2E9822EC-4FC9-1444-8D39-C93FCF4732D2}" destId="{C3BCE133-69FD-BA46-831C-436FD52B9FF3}" srcOrd="0" destOrd="0" presId="urn:microsoft.com/office/officeart/2005/8/layout/hierarchy1"/>
    <dgm:cxn modelId="{646A1618-FAA8-7440-9CB1-31A13FAC1E16}" srcId="{94415AC8-BDFE-8F4A-9611-B6A11AB0466D}" destId="{AE82E57E-52C0-214C-898B-E64F784FE078}" srcOrd="0" destOrd="0" parTransId="{A600DB42-98E3-F342-B939-176C019DFA6A}" sibTransId="{666886F9-AC36-594A-B04B-98996C9AAC27}"/>
    <dgm:cxn modelId="{08A4811B-CD34-9D4D-B93B-DC2404266265}" type="presOf" srcId="{FBAE4A1B-058E-2A4E-8577-369B0B2C95AD}" destId="{8A975240-8D23-3543-A467-90DE86DD86BA}" srcOrd="0" destOrd="0" presId="urn:microsoft.com/office/officeart/2005/8/layout/hierarchy1"/>
    <dgm:cxn modelId="{C736C728-0BCF-C740-BF6F-E48DC4B46552}" srcId="{5BE8E2C4-99CE-F54F-B12E-270E7E06186A}" destId="{36D39851-688B-CD41-BBD2-069CB708213F}" srcOrd="0" destOrd="0" parTransId="{12DE77CD-2D46-2046-89B2-FAE8124719DC}" sibTransId="{1F700CC7-7994-7A4C-AA64-CC8A34232089}"/>
    <dgm:cxn modelId="{8743DB57-D72D-7744-B785-2429519A4BA2}" type="presOf" srcId="{AE82E57E-52C0-214C-898B-E64F784FE078}" destId="{885C6D2B-3758-B54F-AE04-86437C4B3AE3}" srcOrd="0" destOrd="0" presId="urn:microsoft.com/office/officeart/2005/8/layout/hierarchy1"/>
    <dgm:cxn modelId="{5BF8E76F-504C-E04F-B627-1597D993D572}" type="presOf" srcId="{958DB15A-B107-7B4F-8DE3-CEBA1B3567DA}" destId="{EB59377B-39B9-9C49-A901-DE431523F63B}" srcOrd="0" destOrd="0" presId="urn:microsoft.com/office/officeart/2005/8/layout/hierarchy1"/>
    <dgm:cxn modelId="{924DBD85-A822-4341-997F-0B0DDD3C2B9F}" srcId="{6E27EE3C-1AF5-2749-BFB1-4EB5BDCB9B2C}" destId="{94415AC8-BDFE-8F4A-9611-B6A11AB0466D}" srcOrd="2" destOrd="0" parTransId="{2E9822EC-4FC9-1444-8D39-C93FCF4732D2}" sibTransId="{DE2AA6E4-46C1-BA48-8A6D-2D9487523A93}"/>
    <dgm:cxn modelId="{1050A888-958D-0244-BC6C-7BB5FDEF00D3}" type="presOf" srcId="{A1E387CB-2287-D84D-B7C9-4A29E4E9F35D}" destId="{7097A8CA-BECA-3247-A752-0D415E67947C}" srcOrd="0" destOrd="0" presId="urn:microsoft.com/office/officeart/2005/8/layout/hierarchy1"/>
    <dgm:cxn modelId="{38515195-AF36-B942-B66F-FE8BEA244C3F}" type="presOf" srcId="{6E27EE3C-1AF5-2749-BFB1-4EB5BDCB9B2C}" destId="{65EE139A-27CC-9F43-9D0F-BBD64037F8F2}" srcOrd="0" destOrd="0" presId="urn:microsoft.com/office/officeart/2005/8/layout/hierarchy1"/>
    <dgm:cxn modelId="{AF72BF9D-EDEB-2847-980F-038A30D0192C}" type="presOf" srcId="{A600DB42-98E3-F342-B939-176C019DFA6A}" destId="{7FBDB1A6-37B2-A645-BE67-CAB4DF001536}" srcOrd="0" destOrd="0" presId="urn:microsoft.com/office/officeart/2005/8/layout/hierarchy1"/>
    <dgm:cxn modelId="{CA1012A0-E33E-514C-B864-F0FC64779531}" type="presOf" srcId="{36D39851-688B-CD41-BBD2-069CB708213F}" destId="{C9A914EF-0073-2E4B-9F83-32F34BFF065B}" srcOrd="0" destOrd="0" presId="urn:microsoft.com/office/officeart/2005/8/layout/hierarchy1"/>
    <dgm:cxn modelId="{56579EAE-11EA-434C-9062-79FA005F26DE}" srcId="{6E27EE3C-1AF5-2749-BFB1-4EB5BDCB9B2C}" destId="{5BE8E2C4-99CE-F54F-B12E-270E7E06186A}" srcOrd="1" destOrd="0" parTransId="{C0DF182C-628E-DA45-9F2A-E3CD70C626D2}" sibTransId="{B69BC74B-34B7-6840-8315-BDE27A5085F7}"/>
    <dgm:cxn modelId="{B73057B7-C406-9847-A34B-C2D34DD77D2C}" type="presOf" srcId="{086633CC-B989-E042-9330-43F8B4A1D2F8}" destId="{58BFABD4-5DD5-724F-966A-3926703111D4}" srcOrd="0" destOrd="0" presId="urn:microsoft.com/office/officeart/2005/8/layout/hierarchy1"/>
    <dgm:cxn modelId="{D77877C4-1640-1A40-A368-F2DFCFEB3690}" type="presOf" srcId="{C0DF182C-628E-DA45-9F2A-E3CD70C626D2}" destId="{6CCE07F6-4DC3-1449-AB36-7636B2E09296}" srcOrd="0" destOrd="0" presId="urn:microsoft.com/office/officeart/2005/8/layout/hierarchy1"/>
    <dgm:cxn modelId="{71EF9BDD-66B0-5349-8AC6-BD034DCCC727}" type="presOf" srcId="{B967538F-D900-C04C-8168-DF25CA62F174}" destId="{90706BCC-4691-904D-B7FF-9878C851E82B}" srcOrd="0" destOrd="0" presId="urn:microsoft.com/office/officeart/2005/8/layout/hierarchy1"/>
    <dgm:cxn modelId="{F1DD3DE3-ADDF-374E-92BB-495819D9015E}" srcId="{A1E387CB-2287-D84D-B7C9-4A29E4E9F35D}" destId="{EC4F3DF9-B5D7-6040-8B75-CDA87E247657}" srcOrd="0" destOrd="0" parTransId="{958DB15A-B107-7B4F-8DE3-CEBA1B3567DA}" sibTransId="{D1208036-5B90-4944-BE55-AF594F5FC863}"/>
    <dgm:cxn modelId="{AFBB65E4-45B9-CE48-A8F6-4B123B5D6C7A}" type="presOf" srcId="{5BE8E2C4-99CE-F54F-B12E-270E7E06186A}" destId="{40B95B49-2C17-EE49-B573-085409DCD742}" srcOrd="0" destOrd="0" presId="urn:microsoft.com/office/officeart/2005/8/layout/hierarchy1"/>
    <dgm:cxn modelId="{2F9A8BEA-676E-384D-93F2-0D44539B80D2}" srcId="{5ED61F7E-3B70-E64A-80F0-56D576883B26}" destId="{6E27EE3C-1AF5-2749-BFB1-4EB5BDCB9B2C}" srcOrd="0" destOrd="0" parTransId="{FA9741D6-BD08-DB4C-91B4-3524D5A9267D}" sibTransId="{AA08D2B5-2DEE-4443-9C69-2880CCF5096E}"/>
    <dgm:cxn modelId="{BF4568EC-9A36-4847-9F83-9FFEC263D1C8}" type="presOf" srcId="{12DE77CD-2D46-2046-89B2-FAE8124719DC}" destId="{02BC6DAF-16EE-8A4D-B764-5399CDB09BA9}" srcOrd="0" destOrd="0" presId="urn:microsoft.com/office/officeart/2005/8/layout/hierarchy1"/>
    <dgm:cxn modelId="{B300D0EE-4879-4F44-81B9-BFBFAB0A6E32}" type="presOf" srcId="{9A01D397-B1BF-3942-932F-3B6A5AAAC4B4}" destId="{BE43E9F3-36ED-1A41-B3BE-67E7DD96756B}" srcOrd="0" destOrd="0" presId="urn:microsoft.com/office/officeart/2005/8/layout/hierarchy1"/>
    <dgm:cxn modelId="{7CA5ACF8-047A-6B44-B102-63FB567AD4DD}" type="presOf" srcId="{7C8EFFF7-7137-B340-B568-AE1F87BD8750}" destId="{193A6C79-1D99-034B-AC5C-1C56B177AD87}" srcOrd="0" destOrd="0" presId="urn:microsoft.com/office/officeart/2005/8/layout/hierarchy1"/>
    <dgm:cxn modelId="{CFF4F4F9-6AF7-974B-A5CB-DD03A7F59F13}" srcId="{6E27EE3C-1AF5-2749-BFB1-4EB5BDCB9B2C}" destId="{FBAE4A1B-058E-2A4E-8577-369B0B2C95AD}" srcOrd="3" destOrd="0" parTransId="{7C8EFFF7-7137-B340-B568-AE1F87BD8750}" sibTransId="{200B133C-8371-DE4B-819E-9114289AB98E}"/>
    <dgm:cxn modelId="{ED2603FC-61C5-0448-BA2E-9CC2FCFC6070}" type="presOf" srcId="{EC4F3DF9-B5D7-6040-8B75-CDA87E247657}" destId="{E2B4CDEE-37E2-4E4F-A948-543EEC43EF90}" srcOrd="0" destOrd="0" presId="urn:microsoft.com/office/officeart/2005/8/layout/hierarchy1"/>
    <dgm:cxn modelId="{37B17B88-E4D3-534B-811E-B175F0FDB92A}" type="presParOf" srcId="{FDCCD255-4832-2F4C-BCF7-E58543A8341F}" destId="{9064A7A0-61E7-2544-B859-63F149F827B7}" srcOrd="0" destOrd="0" presId="urn:microsoft.com/office/officeart/2005/8/layout/hierarchy1"/>
    <dgm:cxn modelId="{AC754AE6-0E25-C54C-914C-C39D0407DD66}" type="presParOf" srcId="{9064A7A0-61E7-2544-B859-63F149F827B7}" destId="{FEAB0060-C69E-EA48-8CAA-464DEA8FB7B7}" srcOrd="0" destOrd="0" presId="urn:microsoft.com/office/officeart/2005/8/layout/hierarchy1"/>
    <dgm:cxn modelId="{E4B92133-A7A7-9B4D-9D0B-F70CA024541C}" type="presParOf" srcId="{FEAB0060-C69E-EA48-8CAA-464DEA8FB7B7}" destId="{F72F160A-D504-7A4F-9F6C-A17A60AE0595}" srcOrd="0" destOrd="0" presId="urn:microsoft.com/office/officeart/2005/8/layout/hierarchy1"/>
    <dgm:cxn modelId="{B079A962-F7EE-3841-82D3-E510BF836A29}" type="presParOf" srcId="{FEAB0060-C69E-EA48-8CAA-464DEA8FB7B7}" destId="{65EE139A-27CC-9F43-9D0F-BBD64037F8F2}" srcOrd="1" destOrd="0" presId="urn:microsoft.com/office/officeart/2005/8/layout/hierarchy1"/>
    <dgm:cxn modelId="{9FB22DB1-133B-6D40-B966-6E907CDCDC79}" type="presParOf" srcId="{9064A7A0-61E7-2544-B859-63F149F827B7}" destId="{54D4A50D-376D-5541-860A-BA1DE775BD4D}" srcOrd="1" destOrd="0" presId="urn:microsoft.com/office/officeart/2005/8/layout/hierarchy1"/>
    <dgm:cxn modelId="{18687DCC-28C4-E345-B41A-96BCAD88AAC5}" type="presParOf" srcId="{54D4A50D-376D-5541-860A-BA1DE775BD4D}" destId="{90706BCC-4691-904D-B7FF-9878C851E82B}" srcOrd="0" destOrd="0" presId="urn:microsoft.com/office/officeart/2005/8/layout/hierarchy1"/>
    <dgm:cxn modelId="{2AC4444C-8DC9-674B-8594-2D5E3F72A536}" type="presParOf" srcId="{54D4A50D-376D-5541-860A-BA1DE775BD4D}" destId="{F05F3C79-60E0-1343-9F29-F5F413956405}" srcOrd="1" destOrd="0" presId="urn:microsoft.com/office/officeart/2005/8/layout/hierarchy1"/>
    <dgm:cxn modelId="{F7CB27B9-5D96-894F-8086-2297CF1D7D9D}" type="presParOf" srcId="{F05F3C79-60E0-1343-9F29-F5F413956405}" destId="{FED79DD0-2EB5-CA41-A9E8-5E0E508B9A20}" srcOrd="0" destOrd="0" presId="urn:microsoft.com/office/officeart/2005/8/layout/hierarchy1"/>
    <dgm:cxn modelId="{ECEBB2EC-CC6E-D848-99B7-F6429402D082}" type="presParOf" srcId="{FED79DD0-2EB5-CA41-A9E8-5E0E508B9A20}" destId="{9822EFD2-908B-CB4A-8986-200709F36EB0}" srcOrd="0" destOrd="0" presId="urn:microsoft.com/office/officeart/2005/8/layout/hierarchy1"/>
    <dgm:cxn modelId="{5658C56E-CD2C-8B4B-99CE-DB43A94A8834}" type="presParOf" srcId="{FED79DD0-2EB5-CA41-A9E8-5E0E508B9A20}" destId="{7097A8CA-BECA-3247-A752-0D415E67947C}" srcOrd="1" destOrd="0" presId="urn:microsoft.com/office/officeart/2005/8/layout/hierarchy1"/>
    <dgm:cxn modelId="{F5C84909-DA5E-AD4F-B60F-E905AD6923AA}" type="presParOf" srcId="{F05F3C79-60E0-1343-9F29-F5F413956405}" destId="{2C0F464C-20CB-A140-8743-4B2072CE3DF7}" srcOrd="1" destOrd="0" presId="urn:microsoft.com/office/officeart/2005/8/layout/hierarchy1"/>
    <dgm:cxn modelId="{52CF3061-5C28-EB48-B3EA-C0587CDA6ED3}" type="presParOf" srcId="{2C0F464C-20CB-A140-8743-4B2072CE3DF7}" destId="{EB59377B-39B9-9C49-A901-DE431523F63B}" srcOrd="0" destOrd="0" presId="urn:microsoft.com/office/officeart/2005/8/layout/hierarchy1"/>
    <dgm:cxn modelId="{E75770F1-FAD7-1B45-A473-6594A8E768A7}" type="presParOf" srcId="{2C0F464C-20CB-A140-8743-4B2072CE3DF7}" destId="{82D21393-7D90-7741-A66B-1DDAD0028CD3}" srcOrd="1" destOrd="0" presId="urn:microsoft.com/office/officeart/2005/8/layout/hierarchy1"/>
    <dgm:cxn modelId="{A187C20D-9109-CF46-9CCF-6E18FBC54CFE}" type="presParOf" srcId="{82D21393-7D90-7741-A66B-1DDAD0028CD3}" destId="{2446BFF3-F1E5-8C4E-B7F1-694377B1F245}" srcOrd="0" destOrd="0" presId="urn:microsoft.com/office/officeart/2005/8/layout/hierarchy1"/>
    <dgm:cxn modelId="{0952549A-94A7-2D45-8776-E54E55E46E6C}" type="presParOf" srcId="{2446BFF3-F1E5-8C4E-B7F1-694377B1F245}" destId="{437986BE-EEB3-1345-81EA-AB8F0F9D452D}" srcOrd="0" destOrd="0" presId="urn:microsoft.com/office/officeart/2005/8/layout/hierarchy1"/>
    <dgm:cxn modelId="{2AB18BDE-68DA-8C44-86FD-2C849CA44072}" type="presParOf" srcId="{2446BFF3-F1E5-8C4E-B7F1-694377B1F245}" destId="{E2B4CDEE-37E2-4E4F-A948-543EEC43EF90}" srcOrd="1" destOrd="0" presId="urn:microsoft.com/office/officeart/2005/8/layout/hierarchy1"/>
    <dgm:cxn modelId="{36737E24-DB6C-E644-95FD-03EA6F2111B1}" type="presParOf" srcId="{82D21393-7D90-7741-A66B-1DDAD0028CD3}" destId="{809406CA-A0FB-3242-A4D7-69EC2A65BC73}" srcOrd="1" destOrd="0" presId="urn:microsoft.com/office/officeart/2005/8/layout/hierarchy1"/>
    <dgm:cxn modelId="{302D2651-4FA4-BF45-885D-305B7C19C312}" type="presParOf" srcId="{54D4A50D-376D-5541-860A-BA1DE775BD4D}" destId="{6CCE07F6-4DC3-1449-AB36-7636B2E09296}" srcOrd="2" destOrd="0" presId="urn:microsoft.com/office/officeart/2005/8/layout/hierarchy1"/>
    <dgm:cxn modelId="{916AA777-F872-E448-A966-E2D7C58576BA}" type="presParOf" srcId="{54D4A50D-376D-5541-860A-BA1DE775BD4D}" destId="{7E641958-D93D-FA43-8EA4-2DD08CC8A555}" srcOrd="3" destOrd="0" presId="urn:microsoft.com/office/officeart/2005/8/layout/hierarchy1"/>
    <dgm:cxn modelId="{F38400C5-7E1E-634E-A241-3031A07052A8}" type="presParOf" srcId="{7E641958-D93D-FA43-8EA4-2DD08CC8A555}" destId="{5C5EBD10-664B-0447-8720-3B94D4DAB458}" srcOrd="0" destOrd="0" presId="urn:microsoft.com/office/officeart/2005/8/layout/hierarchy1"/>
    <dgm:cxn modelId="{EB774D39-889C-B049-BD71-0943CA8C73F3}" type="presParOf" srcId="{5C5EBD10-664B-0447-8720-3B94D4DAB458}" destId="{A34FAB2C-9FFF-0147-AFDE-D93208F39DA0}" srcOrd="0" destOrd="0" presId="urn:microsoft.com/office/officeart/2005/8/layout/hierarchy1"/>
    <dgm:cxn modelId="{6D93A2BC-5ECF-3D4F-82F3-A722467F8BA6}" type="presParOf" srcId="{5C5EBD10-664B-0447-8720-3B94D4DAB458}" destId="{40B95B49-2C17-EE49-B573-085409DCD742}" srcOrd="1" destOrd="0" presId="urn:microsoft.com/office/officeart/2005/8/layout/hierarchy1"/>
    <dgm:cxn modelId="{B5067B10-C78E-F84A-8C9E-FD49243AECD8}" type="presParOf" srcId="{7E641958-D93D-FA43-8EA4-2DD08CC8A555}" destId="{F33809F2-B3A4-464D-B5D1-EA22F2D99094}" srcOrd="1" destOrd="0" presId="urn:microsoft.com/office/officeart/2005/8/layout/hierarchy1"/>
    <dgm:cxn modelId="{78A30B42-CBF9-B84E-A9C6-14506103F53A}" type="presParOf" srcId="{F33809F2-B3A4-464D-B5D1-EA22F2D99094}" destId="{02BC6DAF-16EE-8A4D-B764-5399CDB09BA9}" srcOrd="0" destOrd="0" presId="urn:microsoft.com/office/officeart/2005/8/layout/hierarchy1"/>
    <dgm:cxn modelId="{01078825-010E-7540-A5B4-FC63178F9B31}" type="presParOf" srcId="{F33809F2-B3A4-464D-B5D1-EA22F2D99094}" destId="{D173A587-5B06-964C-8C97-D530CEAC8AC1}" srcOrd="1" destOrd="0" presId="urn:microsoft.com/office/officeart/2005/8/layout/hierarchy1"/>
    <dgm:cxn modelId="{6E96DAF9-6572-A448-A4A5-6E53361AE26E}" type="presParOf" srcId="{D173A587-5B06-964C-8C97-D530CEAC8AC1}" destId="{645C63D4-A35C-B94D-82EE-9AB2E29DF851}" srcOrd="0" destOrd="0" presId="urn:microsoft.com/office/officeart/2005/8/layout/hierarchy1"/>
    <dgm:cxn modelId="{CF79C8AF-3E5C-6840-86ED-83261672867F}" type="presParOf" srcId="{645C63D4-A35C-B94D-82EE-9AB2E29DF851}" destId="{29FD61F1-5110-604B-B5E4-BB7B537C7174}" srcOrd="0" destOrd="0" presId="urn:microsoft.com/office/officeart/2005/8/layout/hierarchy1"/>
    <dgm:cxn modelId="{CD05B336-4CB7-C041-8A2A-58D2B185DD32}" type="presParOf" srcId="{645C63D4-A35C-B94D-82EE-9AB2E29DF851}" destId="{C9A914EF-0073-2E4B-9F83-32F34BFF065B}" srcOrd="1" destOrd="0" presId="urn:microsoft.com/office/officeart/2005/8/layout/hierarchy1"/>
    <dgm:cxn modelId="{33BA3EA1-12AE-1148-8B3E-4C7E51DC8F58}" type="presParOf" srcId="{D173A587-5B06-964C-8C97-D530CEAC8AC1}" destId="{1E493CA6-33C5-3448-9D9C-2F7B93C3B957}" srcOrd="1" destOrd="0" presId="urn:microsoft.com/office/officeart/2005/8/layout/hierarchy1"/>
    <dgm:cxn modelId="{92DE68B1-D0EE-4F41-9BF3-D39DE96CED7D}" type="presParOf" srcId="{54D4A50D-376D-5541-860A-BA1DE775BD4D}" destId="{C3BCE133-69FD-BA46-831C-436FD52B9FF3}" srcOrd="4" destOrd="0" presId="urn:microsoft.com/office/officeart/2005/8/layout/hierarchy1"/>
    <dgm:cxn modelId="{B41B1383-409B-E149-A58E-326F698DB8AD}" type="presParOf" srcId="{54D4A50D-376D-5541-860A-BA1DE775BD4D}" destId="{6F34CFC5-BFE6-2B4A-8021-9B7111FF2F57}" srcOrd="5" destOrd="0" presId="urn:microsoft.com/office/officeart/2005/8/layout/hierarchy1"/>
    <dgm:cxn modelId="{43906C69-AA63-4844-ACC4-1BD12CFEFC3E}" type="presParOf" srcId="{6F34CFC5-BFE6-2B4A-8021-9B7111FF2F57}" destId="{897F9F30-B608-3940-9B14-8A664F4584BD}" srcOrd="0" destOrd="0" presId="urn:microsoft.com/office/officeart/2005/8/layout/hierarchy1"/>
    <dgm:cxn modelId="{86C7389C-14A5-AB40-8653-613F82916AB7}" type="presParOf" srcId="{897F9F30-B608-3940-9B14-8A664F4584BD}" destId="{0C6E5EE2-C394-254F-8652-3B59F2FEC506}" srcOrd="0" destOrd="0" presId="urn:microsoft.com/office/officeart/2005/8/layout/hierarchy1"/>
    <dgm:cxn modelId="{3420CBB4-CB44-EA48-8E48-13097C52C827}" type="presParOf" srcId="{897F9F30-B608-3940-9B14-8A664F4584BD}" destId="{5957FB49-817D-AC4A-AA31-061E2FE7D843}" srcOrd="1" destOrd="0" presId="urn:microsoft.com/office/officeart/2005/8/layout/hierarchy1"/>
    <dgm:cxn modelId="{B087228E-C493-9D47-BA41-7A2B7E9B0F48}" type="presParOf" srcId="{6F34CFC5-BFE6-2B4A-8021-9B7111FF2F57}" destId="{45F79A7E-ABB0-9C40-9B99-4E23ED36DC71}" srcOrd="1" destOrd="0" presId="urn:microsoft.com/office/officeart/2005/8/layout/hierarchy1"/>
    <dgm:cxn modelId="{D860740C-1765-2F44-983C-D86F238E6AB5}" type="presParOf" srcId="{45F79A7E-ABB0-9C40-9B99-4E23ED36DC71}" destId="{7FBDB1A6-37B2-A645-BE67-CAB4DF001536}" srcOrd="0" destOrd="0" presId="urn:microsoft.com/office/officeart/2005/8/layout/hierarchy1"/>
    <dgm:cxn modelId="{2844F947-780C-8B46-BABF-95F4720D90E5}" type="presParOf" srcId="{45F79A7E-ABB0-9C40-9B99-4E23ED36DC71}" destId="{949BBB36-7AA3-E848-9E99-B402C5341799}" srcOrd="1" destOrd="0" presId="urn:microsoft.com/office/officeart/2005/8/layout/hierarchy1"/>
    <dgm:cxn modelId="{6FFD40B5-3A07-A24A-8663-2326927E6CD1}" type="presParOf" srcId="{949BBB36-7AA3-E848-9E99-B402C5341799}" destId="{19053A12-684A-F642-AF10-6631FF397FD1}" srcOrd="0" destOrd="0" presId="urn:microsoft.com/office/officeart/2005/8/layout/hierarchy1"/>
    <dgm:cxn modelId="{406EB946-40C9-9040-9DCF-0163A3D44E1A}" type="presParOf" srcId="{19053A12-684A-F642-AF10-6631FF397FD1}" destId="{8CB57D59-DE62-E940-91EC-F2CF2485DDB7}" srcOrd="0" destOrd="0" presId="urn:microsoft.com/office/officeart/2005/8/layout/hierarchy1"/>
    <dgm:cxn modelId="{306A6CEF-8631-FF41-BE93-0DDE66BDB019}" type="presParOf" srcId="{19053A12-684A-F642-AF10-6631FF397FD1}" destId="{885C6D2B-3758-B54F-AE04-86437C4B3AE3}" srcOrd="1" destOrd="0" presId="urn:microsoft.com/office/officeart/2005/8/layout/hierarchy1"/>
    <dgm:cxn modelId="{1520AE0F-BEBE-554F-8AED-674E62350374}" type="presParOf" srcId="{949BBB36-7AA3-E848-9E99-B402C5341799}" destId="{A75789EB-EE02-9748-8134-D7F63040002C}" srcOrd="1" destOrd="0" presId="urn:microsoft.com/office/officeart/2005/8/layout/hierarchy1"/>
    <dgm:cxn modelId="{92216F49-A9D8-6043-BE58-6CBE8806CD35}" type="presParOf" srcId="{54D4A50D-376D-5541-860A-BA1DE775BD4D}" destId="{193A6C79-1D99-034B-AC5C-1C56B177AD87}" srcOrd="6" destOrd="0" presId="urn:microsoft.com/office/officeart/2005/8/layout/hierarchy1"/>
    <dgm:cxn modelId="{DF2FFDE9-69A0-984D-96D1-7875760D7BB1}" type="presParOf" srcId="{54D4A50D-376D-5541-860A-BA1DE775BD4D}" destId="{F6747521-B351-C340-AA6A-5D455E1B31DE}" srcOrd="7" destOrd="0" presId="urn:microsoft.com/office/officeart/2005/8/layout/hierarchy1"/>
    <dgm:cxn modelId="{6D4C668C-E4C4-6F43-A0C0-7B66CF85C812}" type="presParOf" srcId="{F6747521-B351-C340-AA6A-5D455E1B31DE}" destId="{3788ECC3-AA8A-0C49-A2E0-06ED0CE68151}" srcOrd="0" destOrd="0" presId="urn:microsoft.com/office/officeart/2005/8/layout/hierarchy1"/>
    <dgm:cxn modelId="{9EF9D5E3-D874-7640-9E4C-E80BF8F401BB}" type="presParOf" srcId="{3788ECC3-AA8A-0C49-A2E0-06ED0CE68151}" destId="{77BCCA09-DB98-4841-92B2-2DCF82C60C84}" srcOrd="0" destOrd="0" presId="urn:microsoft.com/office/officeart/2005/8/layout/hierarchy1"/>
    <dgm:cxn modelId="{FC671007-84B7-DF47-9910-01164773A9FF}" type="presParOf" srcId="{3788ECC3-AA8A-0C49-A2E0-06ED0CE68151}" destId="{8A975240-8D23-3543-A467-90DE86DD86BA}" srcOrd="1" destOrd="0" presId="urn:microsoft.com/office/officeart/2005/8/layout/hierarchy1"/>
    <dgm:cxn modelId="{CB10069F-458E-D248-B746-29A4ADEF0637}" type="presParOf" srcId="{F6747521-B351-C340-AA6A-5D455E1B31DE}" destId="{6CD94C4F-82A9-D148-B28C-E6D844F5001F}" srcOrd="1" destOrd="0" presId="urn:microsoft.com/office/officeart/2005/8/layout/hierarchy1"/>
    <dgm:cxn modelId="{42C8F223-97FA-3D44-A530-EC0B4EF0316E}" type="presParOf" srcId="{6CD94C4F-82A9-D148-B28C-E6D844F5001F}" destId="{58BFABD4-5DD5-724F-966A-3926703111D4}" srcOrd="0" destOrd="0" presId="urn:microsoft.com/office/officeart/2005/8/layout/hierarchy1"/>
    <dgm:cxn modelId="{781B7FEF-651E-6347-A008-FFB2CE938197}" type="presParOf" srcId="{6CD94C4F-82A9-D148-B28C-E6D844F5001F}" destId="{7EA3CC92-0CC1-D249-B06F-566AA547D68C}" srcOrd="1" destOrd="0" presId="urn:microsoft.com/office/officeart/2005/8/layout/hierarchy1"/>
    <dgm:cxn modelId="{3CC978DA-3A48-AB4F-91D4-289856DA4DEB}" type="presParOf" srcId="{7EA3CC92-0CC1-D249-B06F-566AA547D68C}" destId="{358B081D-2261-7449-AE77-BB11CA0D9C24}" srcOrd="0" destOrd="0" presId="urn:microsoft.com/office/officeart/2005/8/layout/hierarchy1"/>
    <dgm:cxn modelId="{98F07F82-F0B7-B04D-813C-7452CBB0CA8D}" type="presParOf" srcId="{358B081D-2261-7449-AE77-BB11CA0D9C24}" destId="{0F549946-5AE2-4947-BAE2-7ADDCFA499EA}" srcOrd="0" destOrd="0" presId="urn:microsoft.com/office/officeart/2005/8/layout/hierarchy1"/>
    <dgm:cxn modelId="{FF9E50B1-1626-754B-822C-3372220C0FD7}" type="presParOf" srcId="{358B081D-2261-7449-AE77-BB11CA0D9C24}" destId="{BE43E9F3-36ED-1A41-B3BE-67E7DD96756B}" srcOrd="1" destOrd="0" presId="urn:microsoft.com/office/officeart/2005/8/layout/hierarchy1"/>
    <dgm:cxn modelId="{2B484CF0-2B1C-3F49-9BCA-5E385494F2EE}" type="presParOf" srcId="{7EA3CC92-0CC1-D249-B06F-566AA547D68C}" destId="{598CAC71-3CF4-5D40-B2F3-0A0DE06A8F2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FABD4-5DD5-724F-966A-3926703111D4}">
      <dsp:nvSpPr>
        <dsp:cNvPr id="0" name=""/>
        <dsp:cNvSpPr/>
      </dsp:nvSpPr>
      <dsp:spPr>
        <a:xfrm>
          <a:off x="8300388"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3A6C79-1D99-034B-AC5C-1C56B177AD87}">
      <dsp:nvSpPr>
        <dsp:cNvPr id="0" name=""/>
        <dsp:cNvSpPr/>
      </dsp:nvSpPr>
      <dsp:spPr>
        <a:xfrm>
          <a:off x="4890484" y="1066678"/>
          <a:ext cx="3455623" cy="487862"/>
        </a:xfrm>
        <a:custGeom>
          <a:avLst/>
          <a:gdLst/>
          <a:ahLst/>
          <a:cxnLst/>
          <a:rect l="0" t="0" r="0" b="0"/>
          <a:pathLst>
            <a:path>
              <a:moveTo>
                <a:pt x="0" y="0"/>
              </a:moveTo>
              <a:lnTo>
                <a:pt x="0" y="332464"/>
              </a:lnTo>
              <a:lnTo>
                <a:pt x="3455623" y="332464"/>
              </a:lnTo>
              <a:lnTo>
                <a:pt x="3455623"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BDB1A6-37B2-A645-BE67-CAB4DF001536}">
      <dsp:nvSpPr>
        <dsp:cNvPr id="0" name=""/>
        <dsp:cNvSpPr/>
      </dsp:nvSpPr>
      <dsp:spPr>
        <a:xfrm>
          <a:off x="5595758"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BCE133-69FD-BA46-831C-436FD52B9FF3}">
      <dsp:nvSpPr>
        <dsp:cNvPr id="0" name=""/>
        <dsp:cNvSpPr/>
      </dsp:nvSpPr>
      <dsp:spPr>
        <a:xfrm>
          <a:off x="4890484" y="1066678"/>
          <a:ext cx="750994" cy="487862"/>
        </a:xfrm>
        <a:custGeom>
          <a:avLst/>
          <a:gdLst/>
          <a:ahLst/>
          <a:cxnLst/>
          <a:rect l="0" t="0" r="0" b="0"/>
          <a:pathLst>
            <a:path>
              <a:moveTo>
                <a:pt x="0" y="0"/>
              </a:moveTo>
              <a:lnTo>
                <a:pt x="0" y="332464"/>
              </a:lnTo>
              <a:lnTo>
                <a:pt x="750994" y="332464"/>
              </a:lnTo>
              <a:lnTo>
                <a:pt x="750994"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BC6DAF-16EE-8A4D-B764-5399CDB09BA9}">
      <dsp:nvSpPr>
        <dsp:cNvPr id="0" name=""/>
        <dsp:cNvSpPr/>
      </dsp:nvSpPr>
      <dsp:spPr>
        <a:xfrm>
          <a:off x="3439375"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CE07F6-4DC3-1449-AB36-7636B2E09296}">
      <dsp:nvSpPr>
        <dsp:cNvPr id="0" name=""/>
        <dsp:cNvSpPr/>
      </dsp:nvSpPr>
      <dsp:spPr>
        <a:xfrm>
          <a:off x="3485095" y="1066678"/>
          <a:ext cx="1405389" cy="487862"/>
        </a:xfrm>
        <a:custGeom>
          <a:avLst/>
          <a:gdLst/>
          <a:ahLst/>
          <a:cxnLst/>
          <a:rect l="0" t="0" r="0" b="0"/>
          <a:pathLst>
            <a:path>
              <a:moveTo>
                <a:pt x="1405389" y="0"/>
              </a:moveTo>
              <a:lnTo>
                <a:pt x="1405389"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59377B-39B9-9C49-A901-DE431523F63B}">
      <dsp:nvSpPr>
        <dsp:cNvPr id="0" name=""/>
        <dsp:cNvSpPr/>
      </dsp:nvSpPr>
      <dsp:spPr>
        <a:xfrm>
          <a:off x="1389141" y="2619731"/>
          <a:ext cx="91440" cy="487862"/>
        </a:xfrm>
        <a:custGeom>
          <a:avLst/>
          <a:gdLst/>
          <a:ahLst/>
          <a:cxnLst/>
          <a:rect l="0" t="0" r="0" b="0"/>
          <a:pathLst>
            <a:path>
              <a:moveTo>
                <a:pt x="45720" y="0"/>
              </a:moveTo>
              <a:lnTo>
                <a:pt x="4572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706BCC-4691-904D-B7FF-9878C851E82B}">
      <dsp:nvSpPr>
        <dsp:cNvPr id="0" name=""/>
        <dsp:cNvSpPr/>
      </dsp:nvSpPr>
      <dsp:spPr>
        <a:xfrm>
          <a:off x="1434861" y="1066678"/>
          <a:ext cx="3455623" cy="487862"/>
        </a:xfrm>
        <a:custGeom>
          <a:avLst/>
          <a:gdLst/>
          <a:ahLst/>
          <a:cxnLst/>
          <a:rect l="0" t="0" r="0" b="0"/>
          <a:pathLst>
            <a:path>
              <a:moveTo>
                <a:pt x="3455623" y="0"/>
              </a:moveTo>
              <a:lnTo>
                <a:pt x="3455623"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2F160A-D504-7A4F-9F6C-A17A60AE0595}">
      <dsp:nvSpPr>
        <dsp:cNvPr id="0" name=""/>
        <dsp:cNvSpPr/>
      </dsp:nvSpPr>
      <dsp:spPr>
        <a:xfrm>
          <a:off x="4051752"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E139A-27CC-9F43-9D0F-BBD64037F8F2}">
      <dsp:nvSpPr>
        <dsp:cNvPr id="0" name=""/>
        <dsp:cNvSpPr/>
      </dsp:nvSpPr>
      <dsp:spPr>
        <a:xfrm>
          <a:off x="4238137"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Brand Name</a:t>
          </a:r>
        </a:p>
      </dsp:txBody>
      <dsp:txXfrm>
        <a:off x="4269335" y="209752"/>
        <a:ext cx="1615068" cy="1002793"/>
      </dsp:txXfrm>
    </dsp:sp>
    <dsp:sp modelId="{9822EFD2-908B-CB4A-8986-200709F36EB0}">
      <dsp:nvSpPr>
        <dsp:cNvPr id="0" name=""/>
        <dsp:cNvSpPr/>
      </dsp:nvSpPr>
      <dsp:spPr>
        <a:xfrm>
          <a:off x="596129"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7A8CA-BECA-3247-A752-0D415E67947C}">
      <dsp:nvSpPr>
        <dsp:cNvPr id="0" name=""/>
        <dsp:cNvSpPr/>
      </dsp:nvSpPr>
      <dsp:spPr>
        <a:xfrm>
          <a:off x="782513"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Brand Page URL (</a:t>
          </a:r>
          <a:r>
            <a:rPr lang="en-US" sz="1900" kern="1200" dirty="0" err="1"/>
            <a:t>goodonyou</a:t>
          </a:r>
          <a:r>
            <a:rPr lang="en-US" sz="1900" kern="1200" dirty="0"/>
            <a:t>)</a:t>
          </a:r>
        </a:p>
      </dsp:txBody>
      <dsp:txXfrm>
        <a:off x="813711" y="1762804"/>
        <a:ext cx="1615068" cy="1002793"/>
      </dsp:txXfrm>
    </dsp:sp>
    <dsp:sp modelId="{437986BE-EEB3-1345-81EA-AB8F0F9D452D}">
      <dsp:nvSpPr>
        <dsp:cNvPr id="0" name=""/>
        <dsp:cNvSpPr/>
      </dsp:nvSpPr>
      <dsp:spPr>
        <a:xfrm>
          <a:off x="596129"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4CDEE-37E2-4E4F-A948-543EEC43EF90}">
      <dsp:nvSpPr>
        <dsp:cNvPr id="0" name=""/>
        <dsp:cNvSpPr/>
      </dsp:nvSpPr>
      <dsp:spPr>
        <a:xfrm>
          <a:off x="78251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‘https://…’</a:t>
          </a:r>
        </a:p>
      </dsp:txBody>
      <dsp:txXfrm>
        <a:off x="813711" y="3315857"/>
        <a:ext cx="1615068" cy="1002793"/>
      </dsp:txXfrm>
    </dsp:sp>
    <dsp:sp modelId="{A34FAB2C-9FFF-0147-AFDE-D93208F39DA0}">
      <dsp:nvSpPr>
        <dsp:cNvPr id="0" name=""/>
        <dsp:cNvSpPr/>
      </dsp:nvSpPr>
      <dsp:spPr>
        <a:xfrm>
          <a:off x="2646362"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95B49-2C17-EE49-B573-085409DCD742}">
      <dsp:nvSpPr>
        <dsp:cNvPr id="0" name=""/>
        <dsp:cNvSpPr/>
      </dsp:nvSpPr>
      <dsp:spPr>
        <a:xfrm>
          <a:off x="2832747"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Cost</a:t>
          </a:r>
        </a:p>
      </dsp:txBody>
      <dsp:txXfrm>
        <a:off x="2863945" y="1762804"/>
        <a:ext cx="1615068" cy="1002793"/>
      </dsp:txXfrm>
    </dsp:sp>
    <dsp:sp modelId="{29FD61F1-5110-604B-B5E4-BB7B537C7174}">
      <dsp:nvSpPr>
        <dsp:cNvPr id="0" name=""/>
        <dsp:cNvSpPr/>
      </dsp:nvSpPr>
      <dsp:spPr>
        <a:xfrm>
          <a:off x="2646362"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914EF-0073-2E4B-9F83-32F34BFF065B}">
      <dsp:nvSpPr>
        <dsp:cNvPr id="0" name=""/>
        <dsp:cNvSpPr/>
      </dsp:nvSpPr>
      <dsp:spPr>
        <a:xfrm>
          <a:off x="283274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1to4</a:t>
          </a:r>
        </a:p>
      </dsp:txBody>
      <dsp:txXfrm>
        <a:off x="2863945" y="3315857"/>
        <a:ext cx="1615068" cy="1002793"/>
      </dsp:txXfrm>
    </dsp:sp>
    <dsp:sp modelId="{0C6E5EE2-C394-254F-8652-3B59F2FEC506}">
      <dsp:nvSpPr>
        <dsp:cNvPr id="0" name=""/>
        <dsp:cNvSpPr/>
      </dsp:nvSpPr>
      <dsp:spPr>
        <a:xfrm>
          <a:off x="4802746"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7FB49-817D-AC4A-AA31-061E2FE7D843}">
      <dsp:nvSpPr>
        <dsp:cNvPr id="0" name=""/>
        <dsp:cNvSpPr/>
      </dsp:nvSpPr>
      <dsp:spPr>
        <a:xfrm>
          <a:off x="498913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rating</a:t>
          </a:r>
        </a:p>
      </dsp:txBody>
      <dsp:txXfrm>
        <a:off x="5020329" y="1762804"/>
        <a:ext cx="1615068" cy="1002793"/>
      </dsp:txXfrm>
    </dsp:sp>
    <dsp:sp modelId="{8CB57D59-DE62-E940-91EC-F2CF2485DDB7}">
      <dsp:nvSpPr>
        <dsp:cNvPr id="0" name=""/>
        <dsp:cNvSpPr/>
      </dsp:nvSpPr>
      <dsp:spPr>
        <a:xfrm>
          <a:off x="4696596" y="3107593"/>
          <a:ext cx="1889763"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C6D2B-3758-B54F-AE04-86437C4B3AE3}">
      <dsp:nvSpPr>
        <dsp:cNvPr id="0" name=""/>
        <dsp:cNvSpPr/>
      </dsp:nvSpPr>
      <dsp:spPr>
        <a:xfrm>
          <a:off x="4882981" y="3284659"/>
          <a:ext cx="1889763"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1" kern="1200" dirty="0">
              <a:solidFill>
                <a:prstClr val="black"/>
              </a:solidFill>
              <a:latin typeface="Calibri" panose="020F0502020204030204"/>
              <a:ea typeface="+mn-ea"/>
              <a:cs typeface="+mn-cs"/>
            </a:rPr>
            <a:t>{planet:(1to5), 'people’:(1to5), 'animals’:(1to5)}</a:t>
          </a:r>
          <a:endParaRPr lang="en-US" sz="1900" kern="1200" dirty="0"/>
        </a:p>
      </dsp:txBody>
      <dsp:txXfrm>
        <a:off x="4914179" y="3315857"/>
        <a:ext cx="1827367" cy="1002793"/>
      </dsp:txXfrm>
    </dsp:sp>
    <dsp:sp modelId="{77BCCA09-DB98-4841-92B2-2DCF82C60C84}">
      <dsp:nvSpPr>
        <dsp:cNvPr id="0" name=""/>
        <dsp:cNvSpPr/>
      </dsp:nvSpPr>
      <dsp:spPr>
        <a:xfrm>
          <a:off x="7507376"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75240-8D23-3543-A467-90DE86DD86BA}">
      <dsp:nvSpPr>
        <dsp:cNvPr id="0" name=""/>
        <dsp:cNvSpPr/>
      </dsp:nvSpPr>
      <dsp:spPr>
        <a:xfrm>
          <a:off x="769376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Metadata</a:t>
          </a:r>
        </a:p>
      </dsp:txBody>
      <dsp:txXfrm>
        <a:off x="7724959" y="1762804"/>
        <a:ext cx="1615068" cy="1002793"/>
      </dsp:txXfrm>
    </dsp:sp>
    <dsp:sp modelId="{0F549946-5AE2-4947-BAE2-7ADDCFA499EA}">
      <dsp:nvSpPr>
        <dsp:cNvPr id="0" name=""/>
        <dsp:cNvSpPr/>
      </dsp:nvSpPr>
      <dsp:spPr>
        <a:xfrm>
          <a:off x="6959130" y="3107593"/>
          <a:ext cx="2773955"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3E9F3-36ED-1A41-B3BE-67E7DD96756B}">
      <dsp:nvSpPr>
        <dsp:cNvPr id="0" name=""/>
        <dsp:cNvSpPr/>
      </dsp:nvSpPr>
      <dsp:spPr>
        <a:xfrm>
          <a:off x="7145515" y="3284659"/>
          <a:ext cx="2773955"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{categories, summary text, brand website </a:t>
          </a:r>
          <a:r>
            <a:rPr lang="en-US" sz="1900" kern="1200" dirty="0" err="1"/>
            <a:t>url</a:t>
          </a:r>
          <a:r>
            <a:rPr lang="en-US" sz="1900" kern="1200" dirty="0"/>
            <a:t>}</a:t>
          </a:r>
        </a:p>
      </dsp:txBody>
      <dsp:txXfrm>
        <a:off x="7176713" y="3315857"/>
        <a:ext cx="2711559" cy="1002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6708-7D82-E24F-B5F5-D64E89752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B36AB-C224-0A46-8ABE-1DD8DDAE2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BD39D7-9BF1-5E4B-893C-179693A251F5}"/>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4897AEAE-4C16-174A-98CD-09386797F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91AB7-00B1-2140-92FB-CC2DB58C8A8F}"/>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10165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3022-3FFB-D447-BD90-E2E28F884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5C45F6-5E68-FD44-9005-E3DECCF7C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55B34-949F-E049-B29B-07B100A4A1D5}"/>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7645BF29-7BA2-9941-9F06-37E65D8D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3827-7915-2044-892B-BBFB4767E287}"/>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236731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1C459-5E7D-3F48-B0AA-C33C797D79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9BFE6E-912A-6041-9B5A-40382A966A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FE61A-BB51-C844-BEFB-666469617169}"/>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9C1550D5-9EAA-794B-95AF-0CE004A08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A6D20-D5D2-AD42-8C2F-3FBAE389157E}"/>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60937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5748-339A-8C45-AC0F-65F595F771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A29D0-D0CE-2846-B1DD-616938F16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1711B-127E-F14D-B6D2-B44B5270CD2A}"/>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5A98E778-D369-9B41-92DE-AD35932FB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60879-0DFB-7940-9183-10AB83B19820}"/>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12879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ACC2-4637-7147-8124-BC44C8D7D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7C915-61AA-0E4A-831C-383F9C70ED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52160-811E-9D42-AAE5-D796C673A2DE}"/>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8F0423EB-CF28-E141-B0C6-FCF5E6960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5B9F-4EDF-BA47-9AB7-84F3457FE18E}"/>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206936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26BA-AFD5-A34F-9570-42DF3F0D3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737E5-A3E6-2B4E-B2A0-CD42A948D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9A368-4AEE-994D-8523-FCFC88D82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7982BA-EF28-5642-9046-47D3AD7F5EFB}"/>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6" name="Footer Placeholder 5">
            <a:extLst>
              <a:ext uri="{FF2B5EF4-FFF2-40B4-BE49-F238E27FC236}">
                <a16:creationId xmlns:a16="http://schemas.microsoft.com/office/drawing/2014/main" id="{700C2D79-5B94-8748-86D2-5130A346D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239A5-38D0-7B41-BF9C-1E47B1F69565}"/>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70253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2174-18D3-1E4E-92C4-62069DC1E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9AAB9-50FC-4E48-9E95-4F441ECAA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F01DF-28CF-F74F-A8FC-047275E65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BA854-47EC-DE49-B951-9199F7499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824FE-8331-654F-908D-F35ABC065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784978-3C32-D942-9BB9-AAA19965FA75}"/>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8" name="Footer Placeholder 7">
            <a:extLst>
              <a:ext uri="{FF2B5EF4-FFF2-40B4-BE49-F238E27FC236}">
                <a16:creationId xmlns:a16="http://schemas.microsoft.com/office/drawing/2014/main" id="{03A69641-D277-2E4A-A723-2713AAEB9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0A0A1B-360C-264E-9BF0-ACE992573B3F}"/>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189293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CF3A-CD75-AF4E-80C0-1328E537C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5C7B97-3611-6F4F-AB2F-2A1DF6246841}"/>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4" name="Footer Placeholder 3">
            <a:extLst>
              <a:ext uri="{FF2B5EF4-FFF2-40B4-BE49-F238E27FC236}">
                <a16:creationId xmlns:a16="http://schemas.microsoft.com/office/drawing/2014/main" id="{A74DF7EC-814A-5B45-B69E-91ABAD694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9B856-10A6-FD49-B005-A30E2C7E2C3C}"/>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67880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5B008-CF97-A344-B6AA-0D94C003B11F}"/>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3" name="Footer Placeholder 2">
            <a:extLst>
              <a:ext uri="{FF2B5EF4-FFF2-40B4-BE49-F238E27FC236}">
                <a16:creationId xmlns:a16="http://schemas.microsoft.com/office/drawing/2014/main" id="{9B61A2AD-3742-774C-B909-D9F34D625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0D7903-2F0F-1D4E-B8E4-04D5261C3F4B}"/>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8769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EC9-A224-7F40-95AA-BC39D6549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A72B2-23DD-B542-A380-1D0257FC7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EE641B-7748-FD45-A696-4B9802D53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6C4E8-20E4-C842-8083-052D4CC504A4}"/>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6" name="Footer Placeholder 5">
            <a:extLst>
              <a:ext uri="{FF2B5EF4-FFF2-40B4-BE49-F238E27FC236}">
                <a16:creationId xmlns:a16="http://schemas.microsoft.com/office/drawing/2014/main" id="{E36C79B1-C644-1E4F-BB9F-20ED89E18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FD5CC-64D6-8A4F-955A-3C124F45875F}"/>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88110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19E1-EF7E-E648-BC91-7A2321016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A03A3-BF71-6A47-8F60-F1980AC5E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4C6461-A769-B845-BE79-FFDEBE11C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17CEA-38B7-7648-9DB0-A4377FB322FA}"/>
              </a:ext>
            </a:extLst>
          </p:cNvPr>
          <p:cNvSpPr>
            <a:spLocks noGrp="1"/>
          </p:cNvSpPr>
          <p:nvPr>
            <p:ph type="dt" sz="half" idx="10"/>
          </p:nvPr>
        </p:nvSpPr>
        <p:spPr/>
        <p:txBody>
          <a:bodyPr/>
          <a:lstStyle/>
          <a:p>
            <a:fld id="{2A317E5D-8AC4-D545-8F79-0BA5CFB0C6B9}" type="datetimeFigureOut">
              <a:rPr lang="en-US" smtClean="0"/>
              <a:t>10/13/21</a:t>
            </a:fld>
            <a:endParaRPr lang="en-US"/>
          </a:p>
        </p:txBody>
      </p:sp>
      <p:sp>
        <p:nvSpPr>
          <p:cNvPr id="6" name="Footer Placeholder 5">
            <a:extLst>
              <a:ext uri="{FF2B5EF4-FFF2-40B4-BE49-F238E27FC236}">
                <a16:creationId xmlns:a16="http://schemas.microsoft.com/office/drawing/2014/main" id="{E5E249EA-3879-BC4F-94C0-F8C1714D0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6A58F-B1B3-804A-9752-37FD6FE40107}"/>
              </a:ext>
            </a:extLst>
          </p:cNvPr>
          <p:cNvSpPr>
            <a:spLocks noGrp="1"/>
          </p:cNvSpPr>
          <p:nvPr>
            <p:ph type="sldNum" sz="quarter" idx="12"/>
          </p:nvPr>
        </p:nvSpPr>
        <p:spPr/>
        <p:txBody>
          <a:bodyPr/>
          <a:lstStyle/>
          <a:p>
            <a:fld id="{623CCD28-04C7-F543-A162-CAB4B0180E0D}" type="slidenum">
              <a:rPr lang="en-US" smtClean="0"/>
              <a:t>‹#›</a:t>
            </a:fld>
            <a:endParaRPr lang="en-US"/>
          </a:p>
        </p:txBody>
      </p:sp>
    </p:spTree>
    <p:extLst>
      <p:ext uri="{BB962C8B-B14F-4D97-AF65-F5344CB8AC3E}">
        <p14:creationId xmlns:p14="http://schemas.microsoft.com/office/powerpoint/2010/main" val="350589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D7C04-D77D-D647-B298-507E3BA0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4BD4A9-F5DF-E24E-82CB-3ECE3AC7B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D9E8D-7803-194A-BEF4-9677E7137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17E5D-8AC4-D545-8F79-0BA5CFB0C6B9}" type="datetimeFigureOut">
              <a:rPr lang="en-US" smtClean="0"/>
              <a:t>10/13/21</a:t>
            </a:fld>
            <a:endParaRPr lang="en-US"/>
          </a:p>
        </p:txBody>
      </p:sp>
      <p:sp>
        <p:nvSpPr>
          <p:cNvPr id="5" name="Footer Placeholder 4">
            <a:extLst>
              <a:ext uri="{FF2B5EF4-FFF2-40B4-BE49-F238E27FC236}">
                <a16:creationId xmlns:a16="http://schemas.microsoft.com/office/drawing/2014/main" id="{8746EA85-EDC1-5941-B9D9-4711F3C8D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5AD9C-8DA9-894E-8510-8C03A391F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CCD28-04C7-F543-A162-CAB4B0180E0D}" type="slidenum">
              <a:rPr lang="en-US" smtClean="0"/>
              <a:t>‹#›</a:t>
            </a:fld>
            <a:endParaRPr lang="en-US"/>
          </a:p>
        </p:txBody>
      </p:sp>
    </p:spTree>
    <p:extLst>
      <p:ext uri="{BB962C8B-B14F-4D97-AF65-F5344CB8AC3E}">
        <p14:creationId xmlns:p14="http://schemas.microsoft.com/office/powerpoint/2010/main" val="42329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6BD7-6A4E-0B47-ADD4-267D8969F9C3}"/>
              </a:ext>
            </a:extLst>
          </p:cNvPr>
          <p:cNvSpPr>
            <a:spLocks noGrp="1"/>
          </p:cNvSpPr>
          <p:nvPr>
            <p:ph type="title"/>
          </p:nvPr>
        </p:nvSpPr>
        <p:spPr>
          <a:xfrm>
            <a:off x="160637" y="365125"/>
            <a:ext cx="8686801" cy="1325563"/>
          </a:xfrm>
        </p:spPr>
        <p:txBody>
          <a:bodyPr>
            <a:normAutofit/>
          </a:bodyPr>
          <a:lstStyle/>
          <a:p>
            <a:pPr marL="228600" lvl="0" indent="-228600">
              <a:spcBef>
                <a:spcPts val="1000"/>
              </a:spcBef>
            </a:pPr>
            <a:r>
              <a:rPr lang="en-US" dirty="0"/>
              <a:t>Good-on-you Data Scrape Structure (json structure)</a:t>
            </a:r>
          </a:p>
        </p:txBody>
      </p:sp>
      <p:graphicFrame>
        <p:nvGraphicFramePr>
          <p:cNvPr id="7" name="Content Placeholder 6">
            <a:extLst>
              <a:ext uri="{FF2B5EF4-FFF2-40B4-BE49-F238E27FC236}">
                <a16:creationId xmlns:a16="http://schemas.microsoft.com/office/drawing/2014/main" id="{00FB7A4B-1817-E445-9F63-86437CFDEEC6}"/>
              </a:ext>
            </a:extLst>
          </p:cNvPr>
          <p:cNvGraphicFramePr>
            <a:graphicFrameLocks noGrp="1"/>
          </p:cNvGraphicFramePr>
          <p:nvPr>
            <p:ph idx="1"/>
            <p:extLst>
              <p:ext uri="{D42A27DB-BD31-4B8C-83A1-F6EECF244321}">
                <p14:modId xmlns:p14="http://schemas.microsoft.com/office/powerpoint/2010/main" val="8430020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10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DACF-1E4C-8547-AD76-DBAFD6BE0E5E}"/>
              </a:ext>
            </a:extLst>
          </p:cNvPr>
          <p:cNvSpPr>
            <a:spLocks noGrp="1"/>
          </p:cNvSpPr>
          <p:nvPr>
            <p:ph type="title"/>
          </p:nvPr>
        </p:nvSpPr>
        <p:spPr/>
        <p:txBody>
          <a:bodyPr>
            <a:normAutofit/>
          </a:bodyPr>
          <a:lstStyle/>
          <a:p>
            <a:r>
              <a:rPr lang="en-US" sz="4000" dirty="0"/>
              <a:t>Sustainability Index:</a:t>
            </a:r>
            <a:br>
              <a:rPr lang="en-US" sz="1200" dirty="0"/>
            </a:br>
            <a:r>
              <a:rPr lang="en-US" sz="1600" i="1" dirty="0"/>
              <a:t>Think of this as a hierarchy - the first items will be the basis of our metric and the next will be the major contributions to make it more directed at a branded item, with the final being rather nuanced (these may be hard given our data availability)</a:t>
            </a:r>
          </a:p>
        </p:txBody>
      </p:sp>
      <p:sp>
        <p:nvSpPr>
          <p:cNvPr id="3" name="Content Placeholder 2">
            <a:extLst>
              <a:ext uri="{FF2B5EF4-FFF2-40B4-BE49-F238E27FC236}">
                <a16:creationId xmlns:a16="http://schemas.microsoft.com/office/drawing/2014/main" id="{CE1FD70F-D34A-C141-957C-614AF6E8C8D5}"/>
              </a:ext>
            </a:extLst>
          </p:cNvPr>
          <p:cNvSpPr>
            <a:spLocks noGrp="1"/>
          </p:cNvSpPr>
          <p:nvPr>
            <p:ph idx="1"/>
          </p:nvPr>
        </p:nvSpPr>
        <p:spPr>
          <a:xfrm>
            <a:off x="383059" y="1825624"/>
            <a:ext cx="11516498" cy="4809953"/>
          </a:xfrm>
        </p:spPr>
        <p:txBody>
          <a:bodyPr>
            <a:normAutofit fontScale="55000" lnSpcReduction="20000"/>
          </a:bodyPr>
          <a:lstStyle/>
          <a:p>
            <a:pPr marL="0" indent="0">
              <a:buNone/>
            </a:pPr>
            <a:r>
              <a:rPr lang="en-US" b="1" i="1" dirty="0"/>
              <a:t>Academic/standards background</a:t>
            </a:r>
            <a:endParaRPr lang="en-US" dirty="0"/>
          </a:p>
          <a:p>
            <a:r>
              <a:rPr lang="en-US" dirty="0"/>
              <a:t>1a) </a:t>
            </a:r>
            <a:r>
              <a:rPr lang="en-US" dirty="0" err="1"/>
              <a:t>Higg</a:t>
            </a:r>
            <a:r>
              <a:rPr lang="en-US" dirty="0"/>
              <a:t> MSI</a:t>
            </a:r>
          </a:p>
          <a:p>
            <a:pPr lvl="1"/>
            <a:r>
              <a:rPr lang="en-US" dirty="0"/>
              <a:t>will need to be careful/transparent with our use of this. It is a wildly used tool; however, nearly every academic article I've read is HIGHLY critical of it when it comes to certain things (hopefully we can address the gaps)</a:t>
            </a:r>
          </a:p>
          <a:p>
            <a:r>
              <a:rPr lang="en-US" dirty="0"/>
              <a:t>1b) Include garment lifetime and washing/drying impacts (for three major types: cotton, polyester, wool) - from Watson et. al [2019]</a:t>
            </a:r>
          </a:p>
          <a:p>
            <a:pPr lvl="1"/>
            <a:r>
              <a:rPr lang="en-US" dirty="0"/>
              <a:t>These two combined make up a majority of cradle to grave rating, being agnostic to the particular practices of a manufacturer or impacts due to their location.</a:t>
            </a:r>
          </a:p>
          <a:p>
            <a:pPr lvl="1"/>
            <a:r>
              <a:rPr lang="en-US" dirty="0"/>
              <a:t>It will include the cost of manufacturing as well as the average lifespan - might include a min and max lifespan to give potential range based on consumer's use</a:t>
            </a:r>
          </a:p>
          <a:p>
            <a:pPr lvl="1"/>
            <a:r>
              <a:rPr lang="en-US" dirty="0"/>
              <a:t>incorporate the average T-shirt lifespan into the fiber type lifespan</a:t>
            </a:r>
          </a:p>
          <a:p>
            <a:pPr marL="0" indent="0">
              <a:buNone/>
            </a:pPr>
            <a:r>
              <a:rPr lang="en-US" b="1" i="1" dirty="0"/>
              <a:t>Good On You Index</a:t>
            </a:r>
            <a:endParaRPr lang="en-US" dirty="0"/>
          </a:p>
          <a:p>
            <a:r>
              <a:rPr lang="en-US" dirty="0"/>
              <a:t>2.) Incorporate the brand-specific ratings to further specify sustainability - not just the item material but practices of that brand.</a:t>
            </a:r>
          </a:p>
          <a:p>
            <a:pPr lvl="1"/>
            <a:r>
              <a:rPr lang="en-US" dirty="0"/>
              <a:t>This will include price if not already obtained from item level.</a:t>
            </a:r>
          </a:p>
          <a:p>
            <a:pPr lvl="1"/>
            <a:r>
              <a:rPr lang="en-US" dirty="0"/>
              <a:t>Need to take an even closer look at their rating system</a:t>
            </a:r>
          </a:p>
          <a:p>
            <a:pPr marL="0" indent="0">
              <a:buNone/>
            </a:pPr>
            <a:r>
              <a:rPr lang="en-US" b="1" i="1" dirty="0"/>
              <a:t>Further Options</a:t>
            </a:r>
            <a:endParaRPr lang="en-US" dirty="0"/>
          </a:p>
          <a:p>
            <a:r>
              <a:rPr lang="en-US" dirty="0"/>
              <a:t>3a) Micro-plastic leaching</a:t>
            </a:r>
          </a:p>
          <a:p>
            <a:pPr lvl="1"/>
            <a:r>
              <a:rPr lang="en-US" dirty="0"/>
              <a:t>This will be a later consideration, seeing as not all synthetics are made equal and will have this problem.</a:t>
            </a:r>
          </a:p>
          <a:p>
            <a:pPr lvl="1"/>
            <a:r>
              <a:rPr lang="en-US" dirty="0"/>
              <a:t>Also, many of the issues can be reduced with education of the buyer, letting them know the "risks" and how to properly care for it to ensure it does not release large amounts of micro-plastics into the general waterway/Environment.</a:t>
            </a:r>
          </a:p>
          <a:p>
            <a:r>
              <a:rPr lang="en-US" dirty="0"/>
              <a:t>3b) Carbon footprint of shipping from plant to seller (US in general, most likely or one of the coasts)</a:t>
            </a:r>
          </a:p>
          <a:p>
            <a:r>
              <a:rPr lang="en-US" dirty="0"/>
              <a:t>3c) 3R Rates (reduce reuse recycle) for certain materials - from </a:t>
            </a:r>
            <a:r>
              <a:rPr lang="en-US" dirty="0" err="1"/>
              <a:t>Laitala</a:t>
            </a:r>
            <a:r>
              <a:rPr lang="en-US" dirty="0"/>
              <a:t> et al. [2018]</a:t>
            </a:r>
          </a:p>
          <a:p>
            <a:endParaRPr lang="en-US" dirty="0"/>
          </a:p>
        </p:txBody>
      </p:sp>
    </p:spTree>
    <p:extLst>
      <p:ext uri="{BB962C8B-B14F-4D97-AF65-F5344CB8AC3E}">
        <p14:creationId xmlns:p14="http://schemas.microsoft.com/office/powerpoint/2010/main" val="24164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421</Words>
  <Application>Microsoft Macintosh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Good-on-you Data Scrape Structure (json structure)</vt:lpstr>
      <vt:lpstr>Sustainability Index: Think of this as a hierarchy - the first items will be the basis of our metric and the next will be the major contributions to make it more directed at a branded item, with the final being rather nuanced (these may be hard given our data availability)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Good-on-you Data Scrape Structure</dc:title>
  <dc:creator>Murphy, Colin [DPYUS]</dc:creator>
  <cp:lastModifiedBy>Murphy, Colin [DPYUS]</cp:lastModifiedBy>
  <cp:revision>3</cp:revision>
  <dcterms:created xsi:type="dcterms:W3CDTF">2021-10-13T17:49:35Z</dcterms:created>
  <dcterms:modified xsi:type="dcterms:W3CDTF">2021-10-14T19:23:02Z</dcterms:modified>
</cp:coreProperties>
</file>