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1.xml" ContentType="application/vnd.openxmlformats-package.core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62" r:id="rId4"/>
    <p:sldId id="258" r:id="rId5"/>
    <p:sldId id="259" r:id="rId6"/>
    <p:sldId id="260" r:id="rId7"/>
    <p:sldId id="261" r:id="rId8"/>
  </p:sldIdLst>
  <p:sldSz cx="10080625" cy="7559675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64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4DF0B-665B-4C39-9E91-77E0320F88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AFB66EB8-F08D-46E4-B5DA-81E6C9476684}">
      <dgm:prSet/>
      <dgm:spPr/>
      <dgm:t>
        <a:bodyPr/>
        <a:lstStyle/>
        <a:p>
          <a:r>
            <a:rPr lang="en-US" smtClean="0"/>
            <a:t>Field Operations</a:t>
          </a:r>
          <a:endParaRPr lang="fr-FR"/>
        </a:p>
      </dgm:t>
    </dgm:pt>
    <dgm:pt modelId="{0DA6C46C-5438-4FF8-A339-905105ECD09F}" type="parTrans" cxnId="{81202A86-88DC-424F-9F03-D75FD6AE0B01}">
      <dgm:prSet/>
      <dgm:spPr/>
      <dgm:t>
        <a:bodyPr/>
        <a:lstStyle/>
        <a:p>
          <a:endParaRPr lang="fr-FR"/>
        </a:p>
      </dgm:t>
    </dgm:pt>
    <dgm:pt modelId="{B4CF4C39-2528-441D-9F39-AB71B6EBDD1D}" type="sibTrans" cxnId="{81202A86-88DC-424F-9F03-D75FD6AE0B01}">
      <dgm:prSet/>
      <dgm:spPr/>
      <dgm:t>
        <a:bodyPr/>
        <a:lstStyle/>
        <a:p>
          <a:endParaRPr lang="fr-FR"/>
        </a:p>
      </dgm:t>
    </dgm:pt>
    <dgm:pt modelId="{37E160B7-BA45-4D92-B328-2E99406514F9}">
      <dgm:prSet/>
      <dgm:spPr/>
      <dgm:t>
        <a:bodyPr/>
        <a:lstStyle/>
        <a:p>
          <a:r>
            <a:rPr lang="en-US" smtClean="0"/>
            <a:t>Digital workplace</a:t>
          </a:r>
          <a:endParaRPr lang="fr-FR"/>
        </a:p>
      </dgm:t>
    </dgm:pt>
    <dgm:pt modelId="{89A984FC-F7A0-4659-B8FC-6A1541BB79A5}" type="parTrans" cxnId="{ABBB09CA-A33E-4B91-9D35-3E5E449EADBE}">
      <dgm:prSet/>
      <dgm:spPr/>
      <dgm:t>
        <a:bodyPr/>
        <a:lstStyle/>
        <a:p>
          <a:endParaRPr lang="fr-FR"/>
        </a:p>
      </dgm:t>
    </dgm:pt>
    <dgm:pt modelId="{07C2B5DB-8198-4BC1-82A9-261D01643072}" type="sibTrans" cxnId="{ABBB09CA-A33E-4B91-9D35-3E5E449EADBE}">
      <dgm:prSet/>
      <dgm:spPr/>
      <dgm:t>
        <a:bodyPr/>
        <a:lstStyle/>
        <a:p>
          <a:endParaRPr lang="fr-FR"/>
        </a:p>
      </dgm:t>
    </dgm:pt>
    <dgm:pt modelId="{A0DE9A85-B1B9-4587-878C-B90C8E1A9F1D}">
      <dgm:prSet/>
      <dgm:spPr/>
      <dgm:t>
        <a:bodyPr/>
        <a:lstStyle/>
        <a:p>
          <a:r>
            <a:rPr lang="en-US" smtClean="0"/>
            <a:t>Facility Management </a:t>
          </a:r>
          <a:endParaRPr lang="fr-FR"/>
        </a:p>
      </dgm:t>
    </dgm:pt>
    <dgm:pt modelId="{54B07EAB-02F4-4E01-8772-F82BA3D77A91}" type="parTrans" cxnId="{BC04834B-881B-4718-98DD-ABFEC100B297}">
      <dgm:prSet/>
      <dgm:spPr/>
      <dgm:t>
        <a:bodyPr/>
        <a:lstStyle/>
        <a:p>
          <a:endParaRPr lang="fr-FR"/>
        </a:p>
      </dgm:t>
    </dgm:pt>
    <dgm:pt modelId="{EC09FA50-F6BD-41D2-B2F7-DE00A0522122}" type="sibTrans" cxnId="{BC04834B-881B-4718-98DD-ABFEC100B297}">
      <dgm:prSet/>
      <dgm:spPr/>
      <dgm:t>
        <a:bodyPr/>
        <a:lstStyle/>
        <a:p>
          <a:endParaRPr lang="fr-FR"/>
        </a:p>
      </dgm:t>
    </dgm:pt>
    <dgm:pt modelId="{E9998E3C-1361-42EE-8955-F0D28EBB5B8D}">
      <dgm:prSet/>
      <dgm:spPr/>
      <dgm:t>
        <a:bodyPr/>
        <a:lstStyle/>
        <a:p>
          <a:r>
            <a:rPr lang="en-US" smtClean="0"/>
            <a:t>Data valorization</a:t>
          </a:r>
          <a:endParaRPr lang="fr-FR"/>
        </a:p>
      </dgm:t>
    </dgm:pt>
    <dgm:pt modelId="{90BEE528-361C-4CFB-B19D-C1658232D9EE}" type="parTrans" cxnId="{55AE0834-94DD-45B2-A23D-44EDA0403593}">
      <dgm:prSet/>
      <dgm:spPr/>
      <dgm:t>
        <a:bodyPr/>
        <a:lstStyle/>
        <a:p>
          <a:endParaRPr lang="fr-FR"/>
        </a:p>
      </dgm:t>
    </dgm:pt>
    <dgm:pt modelId="{FFDD07B8-C75E-4C81-BE09-354D28783361}" type="sibTrans" cxnId="{55AE0834-94DD-45B2-A23D-44EDA0403593}">
      <dgm:prSet/>
      <dgm:spPr/>
      <dgm:t>
        <a:bodyPr/>
        <a:lstStyle/>
        <a:p>
          <a:endParaRPr lang="fr-FR"/>
        </a:p>
      </dgm:t>
    </dgm:pt>
    <dgm:pt modelId="{9BC4D7AA-6D7B-48E1-8C58-167A5666F730}">
      <dgm:prSet/>
      <dgm:spPr/>
      <dgm:t>
        <a:bodyPr/>
        <a:lstStyle/>
        <a:p>
          <a:r>
            <a:rPr lang="en-US" smtClean="0"/>
            <a:t>Process Improvement</a:t>
          </a:r>
          <a:endParaRPr lang="fr-FR"/>
        </a:p>
      </dgm:t>
    </dgm:pt>
    <dgm:pt modelId="{1D7DC184-A77D-46ED-8EE9-8CD18EF4C85A}" type="parTrans" cxnId="{0F50705A-A987-4EED-A034-FA954DE18B4C}">
      <dgm:prSet/>
      <dgm:spPr/>
      <dgm:t>
        <a:bodyPr/>
        <a:lstStyle/>
        <a:p>
          <a:endParaRPr lang="fr-FR"/>
        </a:p>
      </dgm:t>
    </dgm:pt>
    <dgm:pt modelId="{BB074EC3-B3EE-402B-AF2C-493DC427BA7F}" type="sibTrans" cxnId="{0F50705A-A987-4EED-A034-FA954DE18B4C}">
      <dgm:prSet/>
      <dgm:spPr/>
      <dgm:t>
        <a:bodyPr/>
        <a:lstStyle/>
        <a:p>
          <a:endParaRPr lang="fr-FR"/>
        </a:p>
      </dgm:t>
    </dgm:pt>
    <dgm:pt modelId="{2C1198E0-3785-49A1-A61E-E5C16D74F6C6}">
      <dgm:prSet/>
      <dgm:spPr/>
      <dgm:t>
        <a:bodyPr/>
        <a:lstStyle/>
        <a:p>
          <a:r>
            <a:rPr lang="en-US" smtClean="0"/>
            <a:t>Business Relationship Management </a:t>
          </a:r>
          <a:endParaRPr lang="fr-FR"/>
        </a:p>
      </dgm:t>
    </dgm:pt>
    <dgm:pt modelId="{9662CC00-7C81-4BE7-A485-497DC1F342FD}" type="parTrans" cxnId="{BD6C384D-76D3-4C4A-A221-C19DB6962C4D}">
      <dgm:prSet/>
      <dgm:spPr/>
      <dgm:t>
        <a:bodyPr/>
        <a:lstStyle/>
        <a:p>
          <a:endParaRPr lang="fr-FR"/>
        </a:p>
      </dgm:t>
    </dgm:pt>
    <dgm:pt modelId="{B142C6C5-BF0C-4B8E-B4CA-4F2E1D06F9B2}" type="sibTrans" cxnId="{BD6C384D-76D3-4C4A-A221-C19DB6962C4D}">
      <dgm:prSet/>
      <dgm:spPr/>
      <dgm:t>
        <a:bodyPr/>
        <a:lstStyle/>
        <a:p>
          <a:endParaRPr lang="fr-FR"/>
        </a:p>
      </dgm:t>
    </dgm:pt>
    <dgm:pt modelId="{337C946A-1B2A-44FA-9EF1-60A583D31EC1}" type="pres">
      <dgm:prSet presAssocID="{5AC4DF0B-665B-4C39-9E91-77E0320F88AB}" presName="Name0" presStyleCnt="0">
        <dgm:presLayoutVars>
          <dgm:dir/>
          <dgm:animLvl val="lvl"/>
          <dgm:resizeHandles val="exact"/>
        </dgm:presLayoutVars>
      </dgm:prSet>
      <dgm:spPr/>
    </dgm:pt>
    <dgm:pt modelId="{CADE4C6F-D827-474A-927A-91118FAC2691}" type="pres">
      <dgm:prSet presAssocID="{AFB66EB8-F08D-46E4-B5DA-81E6C9476684}" presName="linNode" presStyleCnt="0"/>
      <dgm:spPr/>
    </dgm:pt>
    <dgm:pt modelId="{3E55310F-FCE7-4F44-ABFD-BB4A40465E36}" type="pres">
      <dgm:prSet presAssocID="{AFB66EB8-F08D-46E4-B5DA-81E6C947668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9AABD40-1F99-4922-870A-8C9EA03EEA8C}" type="pres">
      <dgm:prSet presAssocID="{B4CF4C39-2528-441D-9F39-AB71B6EBDD1D}" presName="sp" presStyleCnt="0"/>
      <dgm:spPr/>
    </dgm:pt>
    <dgm:pt modelId="{541497DF-BB17-4371-999A-F9B0134DE284}" type="pres">
      <dgm:prSet presAssocID="{37E160B7-BA45-4D92-B328-2E99406514F9}" presName="linNode" presStyleCnt="0"/>
      <dgm:spPr/>
    </dgm:pt>
    <dgm:pt modelId="{F880F26A-E144-4AEE-A1CC-C93EA45BF86C}" type="pres">
      <dgm:prSet presAssocID="{37E160B7-BA45-4D92-B328-2E99406514F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193E703-8DA8-4D30-88B6-C24242A06BC4}" type="pres">
      <dgm:prSet presAssocID="{07C2B5DB-8198-4BC1-82A9-261D01643072}" presName="sp" presStyleCnt="0"/>
      <dgm:spPr/>
    </dgm:pt>
    <dgm:pt modelId="{32654E47-7AEB-4A0A-86C7-C6FBA6A04B45}" type="pres">
      <dgm:prSet presAssocID="{A0DE9A85-B1B9-4587-878C-B90C8E1A9F1D}" presName="linNode" presStyleCnt="0"/>
      <dgm:spPr/>
    </dgm:pt>
    <dgm:pt modelId="{E6AE1AEB-7BC8-408B-AB65-40683BB0C307}" type="pres">
      <dgm:prSet presAssocID="{A0DE9A85-B1B9-4587-878C-B90C8E1A9F1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CE12894-C62C-4DD0-ABCF-7981C0AC3FC6}" type="pres">
      <dgm:prSet presAssocID="{EC09FA50-F6BD-41D2-B2F7-DE00A0522122}" presName="sp" presStyleCnt="0"/>
      <dgm:spPr/>
    </dgm:pt>
    <dgm:pt modelId="{3BD6E631-79DC-433C-981A-BC78C1895BE3}" type="pres">
      <dgm:prSet presAssocID="{E9998E3C-1361-42EE-8955-F0D28EBB5B8D}" presName="linNode" presStyleCnt="0"/>
      <dgm:spPr/>
    </dgm:pt>
    <dgm:pt modelId="{022F92B0-153A-4D3C-83BD-DE6682C6A86B}" type="pres">
      <dgm:prSet presAssocID="{E9998E3C-1361-42EE-8955-F0D28EBB5B8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42CE8A1-E9CF-40D2-8E68-63A6C6A90444}" type="pres">
      <dgm:prSet presAssocID="{FFDD07B8-C75E-4C81-BE09-354D28783361}" presName="sp" presStyleCnt="0"/>
      <dgm:spPr/>
    </dgm:pt>
    <dgm:pt modelId="{E14B0E9A-2A7F-4BAD-A665-B1B147F7AFD7}" type="pres">
      <dgm:prSet presAssocID="{9BC4D7AA-6D7B-48E1-8C58-167A5666F730}" presName="linNode" presStyleCnt="0"/>
      <dgm:spPr/>
    </dgm:pt>
    <dgm:pt modelId="{8393AA73-78B9-45AE-A701-2D0C01B3CDE7}" type="pres">
      <dgm:prSet presAssocID="{9BC4D7AA-6D7B-48E1-8C58-167A5666F73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46B0D8C-DB60-481C-8736-686542895D37}" type="pres">
      <dgm:prSet presAssocID="{BB074EC3-B3EE-402B-AF2C-493DC427BA7F}" presName="sp" presStyleCnt="0"/>
      <dgm:spPr/>
    </dgm:pt>
    <dgm:pt modelId="{DBC7F3D0-0F86-47F0-9FB7-95BFE885DA8C}" type="pres">
      <dgm:prSet presAssocID="{2C1198E0-3785-49A1-A61E-E5C16D74F6C6}" presName="linNode" presStyleCnt="0"/>
      <dgm:spPr/>
    </dgm:pt>
    <dgm:pt modelId="{6D3FA8AF-4BD7-4727-B5D8-1C19070A818C}" type="pres">
      <dgm:prSet presAssocID="{2C1198E0-3785-49A1-A61E-E5C16D74F6C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1701961-C4D1-4DFB-800F-0A7FE16AE576}" type="presOf" srcId="{A0DE9A85-B1B9-4587-878C-B90C8E1A9F1D}" destId="{E6AE1AEB-7BC8-408B-AB65-40683BB0C307}" srcOrd="0" destOrd="0" presId="urn:microsoft.com/office/officeart/2005/8/layout/vList5"/>
    <dgm:cxn modelId="{2A731CE8-8CE9-4991-886A-DAF37E2FD30E}" type="presOf" srcId="{9BC4D7AA-6D7B-48E1-8C58-167A5666F730}" destId="{8393AA73-78B9-45AE-A701-2D0C01B3CDE7}" srcOrd="0" destOrd="0" presId="urn:microsoft.com/office/officeart/2005/8/layout/vList5"/>
    <dgm:cxn modelId="{0F50705A-A987-4EED-A034-FA954DE18B4C}" srcId="{5AC4DF0B-665B-4C39-9E91-77E0320F88AB}" destId="{9BC4D7AA-6D7B-48E1-8C58-167A5666F730}" srcOrd="4" destOrd="0" parTransId="{1D7DC184-A77D-46ED-8EE9-8CD18EF4C85A}" sibTransId="{BB074EC3-B3EE-402B-AF2C-493DC427BA7F}"/>
    <dgm:cxn modelId="{B5D061C9-BECE-4B8A-8C39-643B273444B7}" type="presOf" srcId="{2C1198E0-3785-49A1-A61E-E5C16D74F6C6}" destId="{6D3FA8AF-4BD7-4727-B5D8-1C19070A818C}" srcOrd="0" destOrd="0" presId="urn:microsoft.com/office/officeart/2005/8/layout/vList5"/>
    <dgm:cxn modelId="{888AC5CA-3341-4960-970E-B3C982D66817}" type="presOf" srcId="{37E160B7-BA45-4D92-B328-2E99406514F9}" destId="{F880F26A-E144-4AEE-A1CC-C93EA45BF86C}" srcOrd="0" destOrd="0" presId="urn:microsoft.com/office/officeart/2005/8/layout/vList5"/>
    <dgm:cxn modelId="{E215F872-EDA7-4765-B735-1575FE83A04C}" type="presOf" srcId="{E9998E3C-1361-42EE-8955-F0D28EBB5B8D}" destId="{022F92B0-153A-4D3C-83BD-DE6682C6A86B}" srcOrd="0" destOrd="0" presId="urn:microsoft.com/office/officeart/2005/8/layout/vList5"/>
    <dgm:cxn modelId="{BD6C384D-76D3-4C4A-A221-C19DB6962C4D}" srcId="{5AC4DF0B-665B-4C39-9E91-77E0320F88AB}" destId="{2C1198E0-3785-49A1-A61E-E5C16D74F6C6}" srcOrd="5" destOrd="0" parTransId="{9662CC00-7C81-4BE7-A485-497DC1F342FD}" sibTransId="{B142C6C5-BF0C-4B8E-B4CA-4F2E1D06F9B2}"/>
    <dgm:cxn modelId="{55AE0834-94DD-45B2-A23D-44EDA0403593}" srcId="{5AC4DF0B-665B-4C39-9E91-77E0320F88AB}" destId="{E9998E3C-1361-42EE-8955-F0D28EBB5B8D}" srcOrd="3" destOrd="0" parTransId="{90BEE528-361C-4CFB-B19D-C1658232D9EE}" sibTransId="{FFDD07B8-C75E-4C81-BE09-354D28783361}"/>
    <dgm:cxn modelId="{8344F488-64AB-4A3A-B3FD-5FFCD0E3192F}" type="presOf" srcId="{AFB66EB8-F08D-46E4-B5DA-81E6C9476684}" destId="{3E55310F-FCE7-4F44-ABFD-BB4A40465E36}" srcOrd="0" destOrd="0" presId="urn:microsoft.com/office/officeart/2005/8/layout/vList5"/>
    <dgm:cxn modelId="{81202A86-88DC-424F-9F03-D75FD6AE0B01}" srcId="{5AC4DF0B-665B-4C39-9E91-77E0320F88AB}" destId="{AFB66EB8-F08D-46E4-B5DA-81E6C9476684}" srcOrd="0" destOrd="0" parTransId="{0DA6C46C-5438-4FF8-A339-905105ECD09F}" sibTransId="{B4CF4C39-2528-441D-9F39-AB71B6EBDD1D}"/>
    <dgm:cxn modelId="{BC04834B-881B-4718-98DD-ABFEC100B297}" srcId="{5AC4DF0B-665B-4C39-9E91-77E0320F88AB}" destId="{A0DE9A85-B1B9-4587-878C-B90C8E1A9F1D}" srcOrd="2" destOrd="0" parTransId="{54B07EAB-02F4-4E01-8772-F82BA3D77A91}" sibTransId="{EC09FA50-F6BD-41D2-B2F7-DE00A0522122}"/>
    <dgm:cxn modelId="{BF68EBDE-315E-47FB-8BBA-B5836DCCC1C6}" type="presOf" srcId="{5AC4DF0B-665B-4C39-9E91-77E0320F88AB}" destId="{337C946A-1B2A-44FA-9EF1-60A583D31EC1}" srcOrd="0" destOrd="0" presId="urn:microsoft.com/office/officeart/2005/8/layout/vList5"/>
    <dgm:cxn modelId="{ABBB09CA-A33E-4B91-9D35-3E5E449EADBE}" srcId="{5AC4DF0B-665B-4C39-9E91-77E0320F88AB}" destId="{37E160B7-BA45-4D92-B328-2E99406514F9}" srcOrd="1" destOrd="0" parTransId="{89A984FC-F7A0-4659-B8FC-6A1541BB79A5}" sibTransId="{07C2B5DB-8198-4BC1-82A9-261D01643072}"/>
    <dgm:cxn modelId="{035381FF-A720-4D95-9068-23078DD8551D}" type="presParOf" srcId="{337C946A-1B2A-44FA-9EF1-60A583D31EC1}" destId="{CADE4C6F-D827-474A-927A-91118FAC2691}" srcOrd="0" destOrd="0" presId="urn:microsoft.com/office/officeart/2005/8/layout/vList5"/>
    <dgm:cxn modelId="{EE30543F-F5B0-4F34-AA36-EC5B0363F78D}" type="presParOf" srcId="{CADE4C6F-D827-474A-927A-91118FAC2691}" destId="{3E55310F-FCE7-4F44-ABFD-BB4A40465E36}" srcOrd="0" destOrd="0" presId="urn:microsoft.com/office/officeart/2005/8/layout/vList5"/>
    <dgm:cxn modelId="{DEEC7BC9-09DC-4709-9F43-46FA76279ED2}" type="presParOf" srcId="{337C946A-1B2A-44FA-9EF1-60A583D31EC1}" destId="{79AABD40-1F99-4922-870A-8C9EA03EEA8C}" srcOrd="1" destOrd="0" presId="urn:microsoft.com/office/officeart/2005/8/layout/vList5"/>
    <dgm:cxn modelId="{39F0226B-7235-4893-BC4D-F6114711FFE7}" type="presParOf" srcId="{337C946A-1B2A-44FA-9EF1-60A583D31EC1}" destId="{541497DF-BB17-4371-999A-F9B0134DE284}" srcOrd="2" destOrd="0" presId="urn:microsoft.com/office/officeart/2005/8/layout/vList5"/>
    <dgm:cxn modelId="{47CB2EF7-0147-4141-A108-9ECB4DD92C13}" type="presParOf" srcId="{541497DF-BB17-4371-999A-F9B0134DE284}" destId="{F880F26A-E144-4AEE-A1CC-C93EA45BF86C}" srcOrd="0" destOrd="0" presId="urn:microsoft.com/office/officeart/2005/8/layout/vList5"/>
    <dgm:cxn modelId="{D44114FB-85AC-4D11-BE55-91FC92BD7987}" type="presParOf" srcId="{337C946A-1B2A-44FA-9EF1-60A583D31EC1}" destId="{0193E703-8DA8-4D30-88B6-C24242A06BC4}" srcOrd="3" destOrd="0" presId="urn:microsoft.com/office/officeart/2005/8/layout/vList5"/>
    <dgm:cxn modelId="{F8EFF995-F9C0-45FB-AC44-C5A3AFCD1D66}" type="presParOf" srcId="{337C946A-1B2A-44FA-9EF1-60A583D31EC1}" destId="{32654E47-7AEB-4A0A-86C7-C6FBA6A04B45}" srcOrd="4" destOrd="0" presId="urn:microsoft.com/office/officeart/2005/8/layout/vList5"/>
    <dgm:cxn modelId="{9F6B5207-78A1-4683-B77F-E903E6FBB491}" type="presParOf" srcId="{32654E47-7AEB-4A0A-86C7-C6FBA6A04B45}" destId="{E6AE1AEB-7BC8-408B-AB65-40683BB0C307}" srcOrd="0" destOrd="0" presId="urn:microsoft.com/office/officeart/2005/8/layout/vList5"/>
    <dgm:cxn modelId="{9BD9E061-F7E2-4C26-9558-D5D60C65B481}" type="presParOf" srcId="{337C946A-1B2A-44FA-9EF1-60A583D31EC1}" destId="{6CE12894-C62C-4DD0-ABCF-7981C0AC3FC6}" srcOrd="5" destOrd="0" presId="urn:microsoft.com/office/officeart/2005/8/layout/vList5"/>
    <dgm:cxn modelId="{BCEFD5B1-39E9-4E0A-BF87-E79979932B81}" type="presParOf" srcId="{337C946A-1B2A-44FA-9EF1-60A583D31EC1}" destId="{3BD6E631-79DC-433C-981A-BC78C1895BE3}" srcOrd="6" destOrd="0" presId="urn:microsoft.com/office/officeart/2005/8/layout/vList5"/>
    <dgm:cxn modelId="{2872918B-AB75-4F7C-A196-F8FD7B866E0E}" type="presParOf" srcId="{3BD6E631-79DC-433C-981A-BC78C1895BE3}" destId="{022F92B0-153A-4D3C-83BD-DE6682C6A86B}" srcOrd="0" destOrd="0" presId="urn:microsoft.com/office/officeart/2005/8/layout/vList5"/>
    <dgm:cxn modelId="{2A2BED32-865F-4688-8110-5035443819FE}" type="presParOf" srcId="{337C946A-1B2A-44FA-9EF1-60A583D31EC1}" destId="{742CE8A1-E9CF-40D2-8E68-63A6C6A90444}" srcOrd="7" destOrd="0" presId="urn:microsoft.com/office/officeart/2005/8/layout/vList5"/>
    <dgm:cxn modelId="{268C4398-7493-4D04-8EA7-561F5E68AE3D}" type="presParOf" srcId="{337C946A-1B2A-44FA-9EF1-60A583D31EC1}" destId="{E14B0E9A-2A7F-4BAD-A665-B1B147F7AFD7}" srcOrd="8" destOrd="0" presId="urn:microsoft.com/office/officeart/2005/8/layout/vList5"/>
    <dgm:cxn modelId="{2A0E8F6C-84DD-4478-A8D7-AD31562B6F15}" type="presParOf" srcId="{E14B0E9A-2A7F-4BAD-A665-B1B147F7AFD7}" destId="{8393AA73-78B9-45AE-A701-2D0C01B3CDE7}" srcOrd="0" destOrd="0" presId="urn:microsoft.com/office/officeart/2005/8/layout/vList5"/>
    <dgm:cxn modelId="{06A40C66-CF58-4238-88F9-C9DAB09C1F65}" type="presParOf" srcId="{337C946A-1B2A-44FA-9EF1-60A583D31EC1}" destId="{D46B0D8C-DB60-481C-8736-686542895D37}" srcOrd="9" destOrd="0" presId="urn:microsoft.com/office/officeart/2005/8/layout/vList5"/>
    <dgm:cxn modelId="{B3733391-F018-492A-862D-119F4094FAE4}" type="presParOf" srcId="{337C946A-1B2A-44FA-9EF1-60A583D31EC1}" destId="{DBC7F3D0-0F86-47F0-9FB7-95BFE885DA8C}" srcOrd="10" destOrd="0" presId="urn:microsoft.com/office/officeart/2005/8/layout/vList5"/>
    <dgm:cxn modelId="{C7148642-AFA2-4E5C-8256-9A0CE16EDAC2}" type="presParOf" srcId="{DBC7F3D0-0F86-47F0-9FB7-95BFE885DA8C}" destId="{6D3FA8AF-4BD7-4727-B5D8-1C19070A8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55310F-FCE7-4F44-ABFD-BB4A40465E36}">
      <dsp:nvSpPr>
        <dsp:cNvPr id="0" name=""/>
        <dsp:cNvSpPr/>
      </dsp:nvSpPr>
      <dsp:spPr>
        <a:xfrm>
          <a:off x="2902924" y="1204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Field Operations</a:t>
          </a:r>
          <a:endParaRPr lang="fr-FR" sz="2100" kern="1200"/>
        </a:p>
      </dsp:txBody>
      <dsp:txXfrm>
        <a:off x="2902924" y="1204"/>
        <a:ext cx="3265790" cy="701125"/>
      </dsp:txXfrm>
    </dsp:sp>
    <dsp:sp modelId="{F880F26A-E144-4AEE-A1CC-C93EA45BF86C}">
      <dsp:nvSpPr>
        <dsp:cNvPr id="0" name=""/>
        <dsp:cNvSpPr/>
      </dsp:nvSpPr>
      <dsp:spPr>
        <a:xfrm>
          <a:off x="2902924" y="737385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Digital workplace</a:t>
          </a:r>
          <a:endParaRPr lang="fr-FR" sz="2100" kern="1200"/>
        </a:p>
      </dsp:txBody>
      <dsp:txXfrm>
        <a:off x="2902924" y="737385"/>
        <a:ext cx="3265790" cy="701125"/>
      </dsp:txXfrm>
    </dsp:sp>
    <dsp:sp modelId="{E6AE1AEB-7BC8-408B-AB65-40683BB0C307}">
      <dsp:nvSpPr>
        <dsp:cNvPr id="0" name=""/>
        <dsp:cNvSpPr/>
      </dsp:nvSpPr>
      <dsp:spPr>
        <a:xfrm>
          <a:off x="2902924" y="1473566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Facility Management </a:t>
          </a:r>
          <a:endParaRPr lang="fr-FR" sz="2100" kern="1200"/>
        </a:p>
      </dsp:txBody>
      <dsp:txXfrm>
        <a:off x="2902924" y="1473566"/>
        <a:ext cx="3265790" cy="701125"/>
      </dsp:txXfrm>
    </dsp:sp>
    <dsp:sp modelId="{022F92B0-153A-4D3C-83BD-DE6682C6A86B}">
      <dsp:nvSpPr>
        <dsp:cNvPr id="0" name=""/>
        <dsp:cNvSpPr/>
      </dsp:nvSpPr>
      <dsp:spPr>
        <a:xfrm>
          <a:off x="2902924" y="2209748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valorization</a:t>
          </a:r>
          <a:endParaRPr lang="fr-FR" sz="2100" kern="1200"/>
        </a:p>
      </dsp:txBody>
      <dsp:txXfrm>
        <a:off x="2902924" y="2209748"/>
        <a:ext cx="3265790" cy="701125"/>
      </dsp:txXfrm>
    </dsp:sp>
    <dsp:sp modelId="{8393AA73-78B9-45AE-A701-2D0C01B3CDE7}">
      <dsp:nvSpPr>
        <dsp:cNvPr id="0" name=""/>
        <dsp:cNvSpPr/>
      </dsp:nvSpPr>
      <dsp:spPr>
        <a:xfrm>
          <a:off x="2902924" y="2945929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Process Improvement</a:t>
          </a:r>
          <a:endParaRPr lang="fr-FR" sz="2100" kern="1200"/>
        </a:p>
      </dsp:txBody>
      <dsp:txXfrm>
        <a:off x="2902924" y="2945929"/>
        <a:ext cx="3265790" cy="701125"/>
      </dsp:txXfrm>
    </dsp:sp>
    <dsp:sp modelId="{6D3FA8AF-4BD7-4727-B5D8-1C19070A818C}">
      <dsp:nvSpPr>
        <dsp:cNvPr id="0" name=""/>
        <dsp:cNvSpPr/>
      </dsp:nvSpPr>
      <dsp:spPr>
        <a:xfrm>
          <a:off x="2902924" y="3682110"/>
          <a:ext cx="3265790" cy="70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Business Relationship Management </a:t>
          </a:r>
          <a:endParaRPr lang="fr-FR" sz="2100" kern="1200"/>
        </a:p>
      </dsp:txBody>
      <dsp:txXfrm>
        <a:off x="2902924" y="3682110"/>
        <a:ext cx="3265790" cy="70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 cstate="print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 cstate="print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5284BC7-AF0E-4800-9A0E-3A496E9772FC}" type="slidenum"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‹N°›</a:t>
            </a:fld>
            <a:endParaRPr lang="fr-F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smtClean="0"/>
              <a:t>Scenarios POT</a:t>
            </a:r>
            <a:endParaRPr lang="fr-FR" sz="3200"/>
          </a:p>
        </p:txBody>
      </p:sp>
      <p:graphicFrame>
        <p:nvGraphicFramePr>
          <p:cNvPr id="4" name="Diagramme 3"/>
          <p:cNvGraphicFramePr/>
          <p:nvPr/>
        </p:nvGraphicFramePr>
        <p:xfrm>
          <a:off x="504000" y="1769040"/>
          <a:ext cx="9071640" cy="438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Digital Workplace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Image 42"/>
          <p:cNvPicPr/>
          <p:nvPr/>
        </p:nvPicPr>
        <p:blipFill>
          <a:blip r:embed="rId2" cstate="print"/>
          <a:stretch/>
        </p:blipFill>
        <p:spPr>
          <a:xfrm>
            <a:off x="935856" y="1187549"/>
            <a:ext cx="8568952" cy="5832648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Valorization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Image 57"/>
          <p:cNvPicPr/>
          <p:nvPr/>
        </p:nvPicPr>
        <p:blipFill>
          <a:blip r:embed="rId2" cstate="print"/>
          <a:stretch/>
        </p:blipFill>
        <p:spPr>
          <a:xfrm>
            <a:off x="1439912" y="1547589"/>
            <a:ext cx="7689752" cy="5156797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Facility Management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Image 45"/>
          <p:cNvPicPr/>
          <p:nvPr/>
        </p:nvPicPr>
        <p:blipFill>
          <a:blip r:embed="rId2" cstate="print"/>
          <a:stretch/>
        </p:blipFill>
        <p:spPr>
          <a:xfrm>
            <a:off x="647824" y="1547589"/>
            <a:ext cx="8568952" cy="5328592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935856" y="1475581"/>
            <a:ext cx="8208912" cy="5544616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Operations</a:t>
            </a:r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improvement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Image 51"/>
          <p:cNvPicPr/>
          <p:nvPr/>
        </p:nvPicPr>
        <p:blipFill>
          <a:blip r:embed="rId2" cstate="print"/>
          <a:stretch/>
        </p:blipFill>
        <p:spPr>
          <a:xfrm>
            <a:off x="1439912" y="1619597"/>
            <a:ext cx="7473728" cy="5121877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RelationShip Improvement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 54"/>
          <p:cNvPicPr/>
          <p:nvPr/>
        </p:nvPicPr>
        <p:blipFill>
          <a:blip r:embed="rId2" cstate="print"/>
          <a:stretch/>
        </p:blipFill>
        <p:spPr>
          <a:xfrm>
            <a:off x="1295896" y="1547589"/>
            <a:ext cx="7778312" cy="5312341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07864" y="7020197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Claude Fauconnet/Cienova Juin 2016</a:t>
            </a:r>
            <a:endParaRPr lang="fr-FR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Personnalisé</PresentationFormat>
  <Paragraphs>20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Scenarios POT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Claude FAUCONNET</dc:creator>
  <cp:lastModifiedBy>J0022532</cp:lastModifiedBy>
  <cp:revision>4</cp:revision>
  <dcterms:modified xsi:type="dcterms:W3CDTF">2016-06-22T13:44:14Z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2016-06-22T15:26:39Z</dcterms:created>
  <dc:language>fr-FR</dc:language>
  <dcterms:modified xsi:type="dcterms:W3CDTF">2016-06-22T15:32:00Z</dcterms:modified>
  <cp:revision>1</cp:revision>
</cp:coreProperties>
</file>