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F18"/>
    <a:srgbClr val="BD2B0B"/>
    <a:srgbClr val="7ABFC0"/>
    <a:srgbClr val="CAEBEA"/>
    <a:srgbClr val="55DD61"/>
    <a:srgbClr val="3AAFC3"/>
    <a:srgbClr val="FFAA00"/>
    <a:srgbClr val="ABCE36"/>
    <a:srgbClr val="002412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92" autoAdjust="0"/>
  </p:normalViewPr>
  <p:slideViewPr>
    <p:cSldViewPr snapToObjects="1" showGuides="1">
      <p:cViewPr varScale="1">
        <p:scale>
          <a:sx n="65" d="100"/>
          <a:sy n="65" d="100"/>
        </p:scale>
        <p:origin x="-588" y="-102"/>
      </p:cViewPr>
      <p:guideLst>
        <p:guide orient="horz" pos="1330"/>
        <p:guide orient="horz" pos="3412"/>
        <p:guide orient="horz" pos="2251"/>
        <p:guide orient="horz" pos="709"/>
        <p:guide orient="horz" pos="2296"/>
        <p:guide pos="70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26C1A-E9C0-3649-8DE0-0F721770D521}" type="datetimeFigureOut">
              <a:rPr lang="fr-FR" smtClean="0"/>
              <a:pPr/>
              <a:t>05/07/2016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351CB-C7E3-8F4F-AA6E-DB407BF173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620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6820A-C1B1-9944-A68D-DA5B884778EE}" type="datetimeFigureOut">
              <a:rPr lang="fr-FR" smtClean="0"/>
              <a:pPr/>
              <a:t>05/07/2016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CA58-F001-2A42-AB6A-B366B18E47A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2108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88000" y="2106612"/>
            <a:ext cx="7276629" cy="1487487"/>
          </a:xfrm>
        </p:spPr>
        <p:txBody>
          <a:bodyPr lIns="0" rIns="0" anchor="b">
            <a:noAutofit/>
          </a:bodyPr>
          <a:lstStyle>
            <a:lvl1pPr>
              <a:defRPr sz="3200"/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188000" y="3638550"/>
            <a:ext cx="7276629" cy="1778000"/>
          </a:xfrm>
        </p:spPr>
        <p:txBody>
          <a:bodyPr lIns="0" rIns="0">
            <a:noAutofit/>
          </a:bodyPr>
          <a:lstStyle>
            <a:lvl1pPr marL="0" indent="0"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les styles des sous-titres du masque</a:t>
            </a:r>
          </a:p>
        </p:txBody>
      </p:sp>
      <p:pic>
        <p:nvPicPr>
          <p:cNvPr id="2" name="Image 1" descr="TOTAL_powerPoint_bandeauBrandBlock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4" y="374400"/>
            <a:ext cx="9144000" cy="847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8218800" cy="5040311"/>
          </a:xfrm>
        </p:spPr>
        <p:txBody>
          <a:bodyPr/>
          <a:lstStyle>
            <a:lvl5pPr marL="1260000"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36581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2493952"/>
            <a:ext cx="7772400" cy="1362075"/>
          </a:xfrm>
        </p:spPr>
        <p:txBody>
          <a:bodyPr anchor="ctr">
            <a:noAutofit/>
          </a:bodyPr>
          <a:lstStyle>
            <a:lvl1pPr algn="l">
              <a:defRPr sz="3200" b="1" cap="all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8928000" y="0"/>
            <a:ext cx="216000" cy="6858000"/>
          </a:xfrm>
          <a:prstGeom prst="rect">
            <a:avLst/>
          </a:prstGeom>
          <a:solidFill>
            <a:srgbClr val="BD2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126000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126000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95600"/>
            <a:ext cx="8218800" cy="42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1418400"/>
            <a:ext cx="4608512" cy="338554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fr-FR" dirty="0" smtClean="0"/>
              <a:t>Titre graph type barres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30045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Graphiques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972000"/>
            <a:ext cx="8218800" cy="24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457200" y="3510000"/>
            <a:ext cx="8218800" cy="24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3004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ann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767600"/>
            <a:ext cx="8218800" cy="42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anneau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1418400"/>
            <a:ext cx="4608512" cy="338554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fr-FR" dirty="0" smtClean="0"/>
              <a:t>Titre graph type anneau</a:t>
            </a:r>
            <a:endParaRPr lang="fr-FR"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30045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18488" cy="4896000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fr-FR" dirty="0" smtClean="0"/>
              <a:t>Tableau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30045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5768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63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 dirty="0" smtClean="0"/>
              <a:t>Cliquez et modifiez le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" y="6411916"/>
            <a:ext cx="55626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+mn-lt"/>
                <a:cs typeface="Helvetica"/>
              </a:defRPr>
            </a:lvl1pPr>
          </a:lstStyle>
          <a:p>
            <a:r>
              <a:rPr lang="fr-FR" dirty="0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11916"/>
            <a:ext cx="725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fld id="{21F90BE8-D879-4F46-ACF9-7BCC67DCFB7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31305" y="0"/>
            <a:ext cx="112695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57200" y="6311850"/>
            <a:ext cx="8686800" cy="1588"/>
          </a:xfrm>
          <a:prstGeom prst="line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7334251" y="6594478"/>
            <a:ext cx="365125" cy="1588"/>
          </a:xfrm>
          <a:prstGeom prst="line">
            <a:avLst/>
          </a:prstGeom>
          <a:ln w="635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18488" cy="500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</p:txBody>
      </p:sp>
      <p:pic>
        <p:nvPicPr>
          <p:cNvPr id="11" name="Image 10" descr="TOTAL_AD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087" y="6374892"/>
            <a:ext cx="1008000" cy="4021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58" r:id="rId3"/>
    <p:sldLayoutId id="2147483659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1" i="0" kern="1200" cap="all">
          <a:solidFill>
            <a:schemeClr val="accent5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285750" indent="-285750" algn="l" defTabSz="457200" rtl="0" eaLnBrk="1" latinLnBrk="0" hangingPunct="1">
        <a:spcBef>
          <a:spcPts val="300"/>
        </a:spcBef>
        <a:spcAft>
          <a:spcPts val="300"/>
        </a:spcAft>
        <a:buClr>
          <a:schemeClr val="accent5">
            <a:lumMod val="75000"/>
          </a:schemeClr>
        </a:buClr>
        <a:buSzPct val="120000"/>
        <a:buFont typeface="Lucida Grande"/>
        <a:buChar char="●"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447675" indent="-180975" algn="l" defTabSz="533400" rtl="0" eaLnBrk="1" latinLnBrk="0" hangingPunct="1">
        <a:spcBef>
          <a:spcPts val="300"/>
        </a:spcBef>
        <a:spcAft>
          <a:spcPts val="300"/>
        </a:spcAft>
        <a:buClr>
          <a:schemeClr val="accent5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806450" indent="-180975" algn="l" defTabSz="457200" rtl="0" eaLnBrk="1" latinLnBrk="0" hangingPunct="1">
        <a:spcBef>
          <a:spcPts val="300"/>
        </a:spcBef>
        <a:spcAft>
          <a:spcPts val="300"/>
        </a:spcAft>
        <a:buClr>
          <a:schemeClr val="accent5">
            <a:lumMod val="75000"/>
          </a:schemeClr>
        </a:buClr>
        <a:buSzPct val="100000"/>
        <a:buFont typeface="Lucida Grande"/>
        <a:buChar char="•"/>
        <a:defRPr sz="1600" kern="1200">
          <a:solidFill>
            <a:schemeClr val="tx1"/>
          </a:solidFill>
          <a:latin typeface="+mn-lt"/>
          <a:ea typeface="+mn-ea"/>
          <a:cs typeface="Arial"/>
        </a:defRPr>
      </a:lvl3pPr>
      <a:lvl4pPr marL="1076325" indent="-171450" algn="l" defTabSz="457200" rtl="0" eaLnBrk="1" latinLnBrk="0" hangingPunct="1">
        <a:spcBef>
          <a:spcPts val="300"/>
        </a:spcBef>
        <a:spcAft>
          <a:spcPts val="300"/>
        </a:spcAft>
        <a:buClr>
          <a:schemeClr val="accent5">
            <a:lumMod val="75000"/>
          </a:schemeClr>
        </a:buClr>
        <a:buSzPct val="80000"/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Helvetica"/>
        </a:defRPr>
      </a:lvl4pPr>
      <a:lvl5pPr marL="1260000" indent="-180975" algn="l" defTabSz="352425" rtl="0" eaLnBrk="1" latinLnBrk="0" hangingPunct="1">
        <a:spcBef>
          <a:spcPts val="300"/>
        </a:spcBef>
        <a:spcAft>
          <a:spcPts val="300"/>
        </a:spcAft>
        <a:buClr>
          <a:srgbClr val="BD2B0B"/>
        </a:buClr>
        <a:buSzPct val="100000"/>
        <a:buFont typeface="Lucida Grande"/>
        <a:buNone/>
        <a:defRPr sz="1600" kern="1200">
          <a:solidFill>
            <a:schemeClr val="tx1"/>
          </a:solidFill>
          <a:latin typeface="+mn-lt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00400" y="3276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POT TOOL Mode d’emploi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Sous-titre de la </a:t>
            </a:r>
            <a:r>
              <a:rPr lang="fr-FR" smtClean="0"/>
              <a:t>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705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fr-FR" smtClean="0"/>
              <a:t>Pour changer la position des points il </a:t>
            </a:r>
            <a:r>
              <a:rPr lang="fr-FR" smtClean="0"/>
              <a:t>faut  </a:t>
            </a:r>
            <a:r>
              <a:rPr lang="fr-FR" smtClean="0"/>
              <a:t>:</a:t>
            </a:r>
            <a:endParaRPr lang="fr-FR" smtClean="0"/>
          </a:p>
          <a:p>
            <a:pPr lvl="0"/>
            <a:r>
              <a:rPr lang="fr-FR" smtClean="0"/>
              <a:t>Onglet principal : UC radar</a:t>
            </a:r>
          </a:p>
          <a:p>
            <a:pPr lvl="0"/>
            <a:r>
              <a:rPr lang="en-US" smtClean="0"/>
              <a:t>Onglet secondaire : Tools</a:t>
            </a:r>
            <a:endParaRPr lang="fr-FR" smtClean="0"/>
          </a:p>
          <a:p>
            <a:pPr lvl="0"/>
            <a:r>
              <a:rPr lang="en-US" smtClean="0"/>
              <a:t>Cocher can modify</a:t>
            </a:r>
            <a:endParaRPr lang="fr-FR" smtClean="0"/>
          </a:p>
          <a:p>
            <a:pPr lvl="0"/>
            <a:r>
              <a:rPr lang="fr-FR" smtClean="0"/>
              <a:t>Cocher open (pour pouvoir changer les points de cadran)</a:t>
            </a:r>
          </a:p>
          <a:p>
            <a:r>
              <a:rPr lang="fr-FR" smtClean="0"/>
              <a:t>En cliquant sur un point il est possible pour les use cases de modifier les attributs qui s’affichent dans la fenetre de l’onglet Data (il faut ensuite appuyer sur Save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OTAL CORPO">
      <a:dk1>
        <a:sysClr val="windowText" lastClr="000000"/>
      </a:dk1>
      <a:lt1>
        <a:sysClr val="window" lastClr="FFFFFF"/>
      </a:lt1>
      <a:dk2>
        <a:srgbClr val="707173"/>
      </a:dk2>
      <a:lt2>
        <a:srgbClr val="00A37F"/>
      </a:lt2>
      <a:accent1>
        <a:srgbClr val="4A96CD"/>
      </a:accent1>
      <a:accent2>
        <a:srgbClr val="F39800"/>
      </a:accent2>
      <a:accent3>
        <a:srgbClr val="E20031"/>
      </a:accent3>
      <a:accent4>
        <a:srgbClr val="004494"/>
      </a:accent4>
      <a:accent5>
        <a:srgbClr val="E8561E"/>
      </a:accent5>
      <a:accent6>
        <a:srgbClr val="97B2AD"/>
      </a:accent6>
      <a:hlink>
        <a:srgbClr val="175A99"/>
      </a:hlink>
      <a:folHlink>
        <a:srgbClr val="B12F8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</TotalTime>
  <Words>33</Words>
  <Application>Microsoft Office PowerPoint</Application>
  <PresentationFormat>Affichage à l'écran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blank</vt:lpstr>
      <vt:lpstr>POT TOOL Mode d’emploi</vt:lpstr>
      <vt:lpstr>Diapositive 2</vt:lpstr>
    </vt:vector>
  </TitlesOfParts>
  <Company>TOTAL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 TOOL Mode d’emploi</dc:title>
  <dc:creator>J0022532</dc:creator>
  <cp:lastModifiedBy>J0022532</cp:lastModifiedBy>
  <cp:revision>3</cp:revision>
  <dcterms:created xsi:type="dcterms:W3CDTF">2016-07-05T05:25:00Z</dcterms:created>
  <dcterms:modified xsi:type="dcterms:W3CDTF">2016-07-05T05:29:13Z</dcterms:modified>
</cp:coreProperties>
</file>