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58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6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6E0D46-E4F3-4195-8BA2-9B239A9794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9EE84F0-63B5-4516-AF8E-C1F7B0DFF3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C94B61B-71F8-49E3-A22B-BB5774F54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70253-9E97-405A-A79B-57A646C50912}" type="datetimeFigureOut">
              <a:rPr lang="fr-FR" smtClean="0"/>
              <a:t>15/06/2018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8BFADD7-1218-463E-9DD9-116825E45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9394F41-64FF-4118-AB0D-6BBD87CD9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0582-333D-45C3-AABC-C8F5060A02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6156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ADDA8C-75A8-41A3-B620-D95972FF3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EE2676C-5333-441F-BE55-0D26CCA9FE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3C7AA19-D516-4E0A-A865-FAC2D0C15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70253-9E97-405A-A79B-57A646C50912}" type="datetimeFigureOut">
              <a:rPr lang="fr-FR" smtClean="0"/>
              <a:t>15/06/2018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661D589-89B6-465D-949E-8EDDD5F91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A26B757-4DA6-4307-858D-6C8DA92A4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0582-333D-45C3-AABC-C8F5060A02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3447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676764B-8052-4F12-9B28-9D0EDDC7CF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66A4C56-0E84-4432-8DED-3D6A3091A9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E74FD73-AE46-4200-89D0-DBC1A2723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70253-9E97-405A-A79B-57A646C50912}" type="datetimeFigureOut">
              <a:rPr lang="fr-FR" smtClean="0"/>
              <a:t>15/06/2018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9BDBA44-4C76-4508-9C00-51A49945E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FCD54FF-8B88-4DC3-89A3-5E2B85E25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0582-333D-45C3-AABC-C8F5060A02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8785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97F8AE-C0AF-4CA1-A825-A8E33A53D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E43F40-D6C5-41A1-9697-36F34BFD2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465CEF-26F8-4227-8788-DA6069D2B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70253-9E97-405A-A79B-57A646C50912}" type="datetimeFigureOut">
              <a:rPr lang="fr-FR" smtClean="0"/>
              <a:t>15/06/2018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239915-88EE-42A9-ABB3-79D622557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EA85883-717C-47AB-B11B-A89387424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0582-333D-45C3-AABC-C8F5060A02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1898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21FDFA-8542-4E26-81D4-414D73F29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30F5024-19DE-4307-8189-B876C29DD3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3204537-BFF4-4129-98AA-D6733D6EC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70253-9E97-405A-A79B-57A646C50912}" type="datetimeFigureOut">
              <a:rPr lang="fr-FR" smtClean="0"/>
              <a:t>15/06/2018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388CE48-FD7C-4F9A-9FEB-F5DD391B5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C610446-F0F5-41B3-BBDE-74F6FA236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0582-333D-45C3-AABC-C8F5060A02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8066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263F8C-19FB-4700-962E-D93C65682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D93497-1237-410A-A077-62C0B59B4D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9FB1AEE-CCB1-492D-B7BA-CBDB53EA48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6B7AFB0-7F7E-4E74-BAD2-FE05DF157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70253-9E97-405A-A79B-57A646C50912}" type="datetimeFigureOut">
              <a:rPr lang="fr-FR" smtClean="0"/>
              <a:t>15/06/2018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90DDFFD-FFB8-4C7A-A8FD-86B00678D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37A426A-E80D-40C8-BD6C-B1627A1FB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0582-333D-45C3-AABC-C8F5060A02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9158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50C3EF-8201-4A7A-9970-FDDEB9D1E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E948EE4-6D4D-435E-A581-9DEA5E38D1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2695E80-E171-4EBB-9342-6228419DBD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69FA1C3-584B-4B7E-BD34-747916BA95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F0D9338-66BC-48EA-B019-92761B5248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944ACDC-DDDF-49B1-95E5-1DBD636B4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70253-9E97-405A-A79B-57A646C50912}" type="datetimeFigureOut">
              <a:rPr lang="fr-FR" smtClean="0"/>
              <a:t>15/06/2018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6AA52E8-350E-4ED4-9B14-8D0071353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174BD42-7A21-4B83-ABCD-4475C8967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0582-333D-45C3-AABC-C8F5060A02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2200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F817CD-07AC-4F77-87C6-11B9BE8B4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C2738C7-5032-40B6-BBC9-35E5E2DAE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70253-9E97-405A-A79B-57A646C50912}" type="datetimeFigureOut">
              <a:rPr lang="fr-FR" smtClean="0"/>
              <a:t>15/06/2018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58595F6-0C92-4B9D-9F75-CDBC31F36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383EC0D-27E1-4940-8ABE-AA8F8FCE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0582-333D-45C3-AABC-C8F5060A02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9175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69B741F-5632-40F7-A939-1FE517921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70253-9E97-405A-A79B-57A646C50912}" type="datetimeFigureOut">
              <a:rPr lang="fr-FR" smtClean="0"/>
              <a:t>15/06/2018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35E473B-7F29-447F-86E2-88B8996FE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19430F6-5614-4FAB-814B-6B695BA5E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0582-333D-45C3-AABC-C8F5060A02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7867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3A1B02-EC38-4F08-9875-07305F80F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D91E0E-49E1-4A02-AB0B-1E50E0998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6AD1DB4-62AF-4D7E-932D-125892E9C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D38D9DE-2D6A-4DE8-9CF1-2DB3BEA46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70253-9E97-405A-A79B-57A646C50912}" type="datetimeFigureOut">
              <a:rPr lang="fr-FR" smtClean="0"/>
              <a:t>15/06/2018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25DEC3F-C3AF-427F-BAEE-741643E1A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CE5B4C6-EE52-4C89-B95A-E40AA5228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0582-333D-45C3-AABC-C8F5060A02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6986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86330D-F8F6-40DB-BCFD-6A677A99C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F155760-C39A-4849-B493-284D0ED308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265BBBE-E58D-4850-BC3E-4DE76D9987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544FD90-2F03-4A84-9ACD-0A0C74069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70253-9E97-405A-A79B-57A646C50912}" type="datetimeFigureOut">
              <a:rPr lang="fr-FR" smtClean="0"/>
              <a:t>15/06/2018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EEE351A-2E38-4D42-99B8-16AE94330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A0F857E-B686-4136-84AD-793C518DC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0582-333D-45C3-AABC-C8F5060A02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8944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D6D399A-B952-407E-B867-81F37B913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A3CE4F6-A5D8-4E85-B11A-429BD6C63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CEE078F-FB33-44D5-9893-86650C491A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770253-9E97-405A-A79B-57A646C50912}" type="datetimeFigureOut">
              <a:rPr lang="fr-FR" smtClean="0"/>
              <a:t>15/06/2018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AE2CCCE-D10B-495C-9AFD-DA2DC20874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32D1944-3271-4EEF-88FD-A0CE6C5B27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80582-333D-45C3-AABC-C8F5060A02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5430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C27DAA-2B23-4924-8D4C-366589D2B7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Graphe Magasins/versements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AD5FC0B-9187-4B79-9BA8-7CBF7BD39F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Claude Fauconnet Juin 2018</a:t>
            </a:r>
          </a:p>
        </p:txBody>
      </p:sp>
    </p:spTree>
    <p:extLst>
      <p:ext uri="{BB962C8B-B14F-4D97-AF65-F5344CB8AC3E}">
        <p14:creationId xmlns:p14="http://schemas.microsoft.com/office/powerpoint/2010/main" val="93855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57E605-4613-44D5-B899-F66C1CDE6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Structure du Graphe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9DE817D1-AC47-4D44-8C5C-1C53DD2E15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99411" y="1825625"/>
            <a:ext cx="439317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095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 24">
            <a:extLst>
              <a:ext uri="{FF2B5EF4-FFF2-40B4-BE49-F238E27FC236}">
                <a16:creationId xmlns:a16="http://schemas.microsoft.com/office/drawing/2014/main" id="{7A720C9C-620D-4706-ACEF-F7B3B581F0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116" y="0"/>
            <a:ext cx="10809767" cy="685800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66F4924F-9CB9-4392-83AA-7AB2B8022FA9}"/>
              </a:ext>
            </a:extLst>
          </p:cNvPr>
          <p:cNvSpPr txBox="1"/>
          <p:nvPr/>
        </p:nvSpPr>
        <p:spPr>
          <a:xfrm>
            <a:off x="8447045" y="5967520"/>
            <a:ext cx="1783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highlight>
                  <a:srgbClr val="C0C0C0"/>
                </a:highlight>
              </a:rPr>
              <a:t>Magasin C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BF7A0FAE-7CFB-497B-B590-7BFC9F17EA8C}"/>
              </a:ext>
            </a:extLst>
          </p:cNvPr>
          <p:cNvCxnSpPr>
            <a:cxnSpLocks/>
          </p:cNvCxnSpPr>
          <p:nvPr/>
        </p:nvCxnSpPr>
        <p:spPr>
          <a:xfrm flipH="1" flipV="1">
            <a:off x="7442200" y="4741333"/>
            <a:ext cx="1600200" cy="1363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B74E0921-AF6E-40CD-A597-0AD529BF2846}"/>
              </a:ext>
            </a:extLst>
          </p:cNvPr>
          <p:cNvSpPr txBox="1"/>
          <p:nvPr/>
        </p:nvSpPr>
        <p:spPr>
          <a:xfrm>
            <a:off x="2512092" y="3059668"/>
            <a:ext cx="1783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highlight>
                  <a:srgbClr val="C0C0C0"/>
                </a:highlight>
              </a:rPr>
              <a:t>Magasin D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9B270F4E-2F3E-4774-A90C-83B4B6470952}"/>
              </a:ext>
            </a:extLst>
          </p:cNvPr>
          <p:cNvCxnSpPr>
            <a:cxnSpLocks/>
          </p:cNvCxnSpPr>
          <p:nvPr/>
        </p:nvCxnSpPr>
        <p:spPr>
          <a:xfrm>
            <a:off x="3971636" y="3354048"/>
            <a:ext cx="1751831" cy="1184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3FBB5FC6-3398-4F29-82B1-58CF9FE98FC0}"/>
              </a:ext>
            </a:extLst>
          </p:cNvPr>
          <p:cNvSpPr txBox="1"/>
          <p:nvPr/>
        </p:nvSpPr>
        <p:spPr>
          <a:xfrm>
            <a:off x="8447045" y="1794687"/>
            <a:ext cx="1783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highlight>
                  <a:srgbClr val="C0C0C0"/>
                </a:highlight>
              </a:rPr>
              <a:t>Magasin A</a:t>
            </a: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0323A1AB-8568-4AD3-AD0B-76EEDD5EE573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6536267" y="2164019"/>
            <a:ext cx="2802472" cy="1190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11233E29-FCD2-4905-8E6D-28A159A5E6D5}"/>
              </a:ext>
            </a:extLst>
          </p:cNvPr>
          <p:cNvSpPr txBox="1"/>
          <p:nvPr/>
        </p:nvSpPr>
        <p:spPr>
          <a:xfrm>
            <a:off x="4165599" y="599348"/>
            <a:ext cx="1783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highlight>
                  <a:srgbClr val="C0C0C0"/>
                </a:highlight>
              </a:rPr>
              <a:t>Magasin G</a:t>
            </a:r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165AC4F3-A44F-4536-9500-1680F110CE9E}"/>
              </a:ext>
            </a:extLst>
          </p:cNvPr>
          <p:cNvCxnSpPr>
            <a:cxnSpLocks/>
          </p:cNvCxnSpPr>
          <p:nvPr/>
        </p:nvCxnSpPr>
        <p:spPr>
          <a:xfrm>
            <a:off x="5884851" y="728696"/>
            <a:ext cx="1893389" cy="479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oneTexte 34">
            <a:extLst>
              <a:ext uri="{FF2B5EF4-FFF2-40B4-BE49-F238E27FC236}">
                <a16:creationId xmlns:a16="http://schemas.microsoft.com/office/drawing/2014/main" id="{68046E7F-8169-490B-A305-9A82051E8EE5}"/>
              </a:ext>
            </a:extLst>
          </p:cNvPr>
          <p:cNvSpPr txBox="1"/>
          <p:nvPr/>
        </p:nvSpPr>
        <p:spPr>
          <a:xfrm>
            <a:off x="401779" y="5697982"/>
            <a:ext cx="23691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highlight>
                  <a:srgbClr val="C0C0C0"/>
                </a:highlight>
              </a:rPr>
              <a:t>Graphe Global</a:t>
            </a:r>
          </a:p>
        </p:txBody>
      </p:sp>
    </p:spTree>
    <p:extLst>
      <p:ext uri="{BB962C8B-B14F-4D97-AF65-F5344CB8AC3E}">
        <p14:creationId xmlns:p14="http://schemas.microsoft.com/office/powerpoint/2010/main" val="3984699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4E5AF57F-74CB-49EF-87B0-CAF447C58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853" y="-144355"/>
            <a:ext cx="9450294" cy="685800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CF307CE-A6B8-429B-A0A0-CFCE82CE8557}"/>
              </a:ext>
            </a:extLst>
          </p:cNvPr>
          <p:cNvSpPr txBox="1"/>
          <p:nvPr/>
        </p:nvSpPr>
        <p:spPr>
          <a:xfrm>
            <a:off x="401779" y="5697982"/>
            <a:ext cx="23691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err="1">
                <a:highlight>
                  <a:srgbClr val="C0C0C0"/>
                </a:highlight>
              </a:rPr>
              <a:t>Repartition</a:t>
            </a:r>
            <a:r>
              <a:rPr lang="fr-FR" sz="2000" b="1" dirty="0">
                <a:highlight>
                  <a:srgbClr val="C0C0C0"/>
                </a:highlight>
              </a:rPr>
              <a:t> des versements dans les magasins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85BCC5-E3FE-4B08-A3B7-265D4FA4F0B0}"/>
              </a:ext>
            </a:extLst>
          </p:cNvPr>
          <p:cNvSpPr/>
          <p:nvPr/>
        </p:nvSpPr>
        <p:spPr>
          <a:xfrm>
            <a:off x="8224886" y="2477716"/>
            <a:ext cx="3609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i="1" dirty="0">
                <a:highlight>
                  <a:srgbClr val="C0C0C0"/>
                </a:highlight>
              </a:rPr>
              <a:t>Versement dans plusieurs Magasins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8F6A8FDC-D3A8-4615-A5A8-57B8F7C9EB5D}"/>
              </a:ext>
            </a:extLst>
          </p:cNvPr>
          <p:cNvCxnSpPr/>
          <p:nvPr/>
        </p:nvCxnSpPr>
        <p:spPr>
          <a:xfrm flipH="1">
            <a:off x="8368145" y="2854036"/>
            <a:ext cx="1681019" cy="574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2442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>
            <a:extLst>
              <a:ext uri="{FF2B5EF4-FFF2-40B4-BE49-F238E27FC236}">
                <a16:creationId xmlns:a16="http://schemas.microsoft.com/office/drawing/2014/main" id="{038E9125-27B8-4DC7-9485-A18F59B1C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450" y="1709737"/>
            <a:ext cx="8039100" cy="3438525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76C5D06-75E8-45C1-A072-C9B025E8F54A}"/>
              </a:ext>
            </a:extLst>
          </p:cNvPr>
          <p:cNvSpPr txBox="1"/>
          <p:nvPr/>
        </p:nvSpPr>
        <p:spPr>
          <a:xfrm>
            <a:off x="3684490" y="5525007"/>
            <a:ext cx="2864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highlight>
                  <a:srgbClr val="C0C0C0"/>
                </a:highlight>
              </a:rPr>
              <a:t>Versement </a:t>
            </a:r>
            <a:r>
              <a:rPr lang="fr-FR" dirty="0" err="1">
                <a:highlight>
                  <a:srgbClr val="C0C0C0"/>
                </a:highlight>
              </a:rPr>
              <a:t>eclaté</a:t>
            </a:r>
            <a:r>
              <a:rPr lang="fr-FR" dirty="0">
                <a:highlight>
                  <a:srgbClr val="C0C0C0"/>
                </a:highlight>
              </a:rPr>
              <a:t> dans plusieurs localisations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92F42385-C681-4A2D-BB4E-C8FFF5EB0A86}"/>
              </a:ext>
            </a:extLst>
          </p:cNvPr>
          <p:cNvCxnSpPr/>
          <p:nvPr/>
        </p:nvCxnSpPr>
        <p:spPr>
          <a:xfrm flipV="1">
            <a:off x="5116535" y="4207933"/>
            <a:ext cx="1250398" cy="1317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047894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36</Words>
  <Application>Microsoft Office PowerPoint</Application>
  <PresentationFormat>Grand écran</PresentationFormat>
  <Paragraphs>11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Graphe Magasins/versements</vt:lpstr>
      <vt:lpstr>Structure du Graphe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claude Fauconnet</dc:creator>
  <cp:lastModifiedBy>claude Fauconnet</cp:lastModifiedBy>
  <cp:revision>7</cp:revision>
  <dcterms:created xsi:type="dcterms:W3CDTF">2018-06-15T12:55:14Z</dcterms:created>
  <dcterms:modified xsi:type="dcterms:W3CDTF">2018-06-15T14:10:20Z</dcterms:modified>
</cp:coreProperties>
</file>