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27255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209069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75290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73520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318602-5CD7-4F35-8BB5-4B2EBAB34E59}"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81703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36827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318602-5CD7-4F35-8BB5-4B2EBAB34E59}"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837122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318602-5CD7-4F35-8BB5-4B2EBAB34E59}"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154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18602-5CD7-4F35-8BB5-4B2EBAB34E59}"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1915788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758273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318602-5CD7-4F35-8BB5-4B2EBAB34E59}"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BF560C-899D-4C02-946E-F3269C7B6A76}" type="slidenum">
              <a:rPr lang="en-US" smtClean="0"/>
              <a:t>‹#›</a:t>
            </a:fld>
            <a:endParaRPr lang="en-US"/>
          </a:p>
        </p:txBody>
      </p:sp>
    </p:spTree>
    <p:extLst>
      <p:ext uri="{BB962C8B-B14F-4D97-AF65-F5344CB8AC3E}">
        <p14:creationId xmlns:p14="http://schemas.microsoft.com/office/powerpoint/2010/main" val="374913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18602-5CD7-4F35-8BB5-4B2EBAB34E59}" type="datetimeFigureOut">
              <a:rPr lang="en-US" smtClean="0"/>
              <a:t>12/22/2024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F560C-899D-4C02-946E-F3269C7B6A76}" type="slidenum">
              <a:rPr lang="en-US" smtClean="0"/>
              <a:t>‹#›</a:t>
            </a:fld>
            <a:endParaRPr lang="en-US"/>
          </a:p>
        </p:txBody>
      </p:sp>
    </p:spTree>
    <p:extLst>
      <p:ext uri="{BB962C8B-B14F-4D97-AF65-F5344CB8AC3E}">
        <p14:creationId xmlns:p14="http://schemas.microsoft.com/office/powerpoint/2010/main" val="219441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GROUP 4</a:t>
            </a:r>
            <a:endParaRPr lang="en-US" dirty="0"/>
          </a:p>
        </p:txBody>
      </p:sp>
      <p:sp>
        <p:nvSpPr>
          <p:cNvPr id="3" name="Subtitle 2"/>
          <p:cNvSpPr>
            <a:spLocks noGrp="1"/>
          </p:cNvSpPr>
          <p:nvPr>
            <p:ph type="subTitle" idx="1"/>
          </p:nvPr>
        </p:nvSpPr>
        <p:spPr/>
        <p:txBody>
          <a:bodyPr>
            <a:normAutofit lnSpcReduction="10000"/>
          </a:bodyPr>
          <a:lstStyle/>
          <a:p>
            <a:r>
              <a:rPr lang="en-US" dirty="0" smtClean="0"/>
              <a:t>TOPIC: </a:t>
            </a:r>
            <a:r>
              <a:rPr lang="en-US" dirty="0" smtClean="0">
                <a:latin typeface="Times New Roman" panose="02020603050405020304" pitchFamily="18" charset="0"/>
                <a:cs typeface="Times New Roman" panose="02020603050405020304" pitchFamily="18" charset="0"/>
              </a:rPr>
              <a:t>Automated </a:t>
            </a:r>
            <a:r>
              <a:rPr lang="en-US" dirty="0">
                <a:latin typeface="Times New Roman" panose="02020603050405020304" pitchFamily="18" charset="0"/>
                <a:cs typeface="Times New Roman" panose="02020603050405020304" pitchFamily="18" charset="0"/>
              </a:rPr>
              <a:t>Sorting System </a:t>
            </a:r>
            <a:r>
              <a:rPr lang="en-US" dirty="0" smtClean="0">
                <a:latin typeface="Times New Roman" panose="02020603050405020304" pitchFamily="18" charset="0"/>
                <a:cs typeface="Times New Roman" panose="02020603050405020304" pitchFamily="18" charset="0"/>
              </a:rPr>
              <a:t>Simulation</a:t>
            </a:r>
          </a:p>
          <a:p>
            <a:r>
              <a:rPr lang="en-US" dirty="0" smtClean="0">
                <a:latin typeface="Times New Roman" panose="02020603050405020304" pitchFamily="18" charset="0"/>
                <a:cs typeface="Times New Roman" panose="02020603050405020304" pitchFamily="18" charset="0"/>
              </a:rPr>
              <a:t>Members: ISIMBI Nicole</a:t>
            </a:r>
          </a:p>
          <a:p>
            <a:r>
              <a:rPr lang="en-US" dirty="0" smtClean="0">
                <a:latin typeface="Times New Roman" panose="02020603050405020304" pitchFamily="18" charset="0"/>
                <a:cs typeface="Times New Roman" panose="02020603050405020304" pitchFamily="18" charset="0"/>
              </a:rPr>
              <a:t>NIYIGAB Claude</a:t>
            </a:r>
          </a:p>
          <a:p>
            <a:r>
              <a:rPr lang="en-US" dirty="0" smtClean="0">
                <a:latin typeface="Times New Roman" panose="02020603050405020304" pitchFamily="18" charset="0"/>
                <a:cs typeface="Times New Roman" panose="02020603050405020304" pitchFamily="18" charset="0"/>
              </a:rPr>
              <a:t>MUGISHA </a:t>
            </a:r>
            <a:r>
              <a:rPr lang="en-US" dirty="0" err="1" smtClean="0">
                <a:latin typeface="Times New Roman" panose="02020603050405020304" pitchFamily="18" charset="0"/>
                <a:cs typeface="Times New Roman" panose="02020603050405020304" pitchFamily="18" charset="0"/>
              </a:rPr>
              <a:t>Enock</a:t>
            </a:r>
            <a:endParaRPr lang="en-US" dirty="0"/>
          </a:p>
        </p:txBody>
      </p:sp>
    </p:spTree>
    <p:extLst>
      <p:ext uri="{BB962C8B-B14F-4D97-AF65-F5344CB8AC3E}">
        <p14:creationId xmlns:p14="http://schemas.microsoft.com/office/powerpoint/2010/main" val="230336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510520"/>
          </a:xfrm>
        </p:spPr>
        <p:txBody>
          <a:bodyPr>
            <a:normAutofit fontScale="92500"/>
          </a:bodyPr>
          <a:lstStyle/>
          <a:p>
            <a:pPr marL="0" indent="0" algn="just">
              <a:buNone/>
            </a:pPr>
            <a:r>
              <a:rPr lang="en-US" dirty="0" smtClean="0">
                <a:latin typeface="Times New Roman" panose="02020603050405020304" pitchFamily="18" charset="0"/>
                <a:cs typeface="Times New Roman" panose="02020603050405020304" pitchFamily="18" charset="0"/>
              </a:rPr>
              <a:t>The Automated Sorting System is designed to enhance efficiency in industrial and recycling environments by sorting objects based on criteria like size or material. Using an </a:t>
            </a:r>
            <a:r>
              <a:rPr lang="en-US" b="1" dirty="0" smtClean="0">
                <a:latin typeface="Times New Roman" panose="02020603050405020304" pitchFamily="18" charset="0"/>
                <a:cs typeface="Times New Roman" panose="02020603050405020304" pitchFamily="18" charset="0"/>
              </a:rPr>
              <a:t>Ultrasonic Sensor</a:t>
            </a:r>
            <a:r>
              <a:rPr lang="en-US" dirty="0" smtClean="0">
                <a:latin typeface="Times New Roman" panose="02020603050405020304" pitchFamily="18" charset="0"/>
                <a:cs typeface="Times New Roman" panose="02020603050405020304" pitchFamily="18" charset="0"/>
              </a:rPr>
              <a:t>, the system measures the size of objects passing through on a conveyor belt. The data from the sensor is then processed by a </a:t>
            </a:r>
            <a:r>
              <a:rPr lang="en-US" b="1" dirty="0" smtClean="0">
                <a:latin typeface="Times New Roman" panose="02020603050405020304" pitchFamily="18" charset="0"/>
                <a:cs typeface="Times New Roman" panose="02020603050405020304" pitchFamily="18" charset="0"/>
              </a:rPr>
              <a:t>Microcontroller</a:t>
            </a:r>
            <a:r>
              <a:rPr lang="en-US" dirty="0" smtClean="0">
                <a:latin typeface="Times New Roman" panose="02020603050405020304" pitchFamily="18" charset="0"/>
                <a:cs typeface="Times New Roman" panose="02020603050405020304" pitchFamily="18" charset="0"/>
              </a:rPr>
              <a:t>, which controls a </a:t>
            </a:r>
            <a:r>
              <a:rPr lang="en-US" b="1" dirty="0" smtClean="0">
                <a:latin typeface="Times New Roman" panose="02020603050405020304" pitchFamily="18" charset="0"/>
                <a:cs typeface="Times New Roman" panose="02020603050405020304" pitchFamily="18" charset="0"/>
              </a:rPr>
              <a:t>Servo Motor</a:t>
            </a:r>
            <a:r>
              <a:rPr lang="en-US" dirty="0" smtClean="0">
                <a:latin typeface="Times New Roman" panose="02020603050405020304" pitchFamily="18" charset="0"/>
                <a:cs typeface="Times New Roman" panose="02020603050405020304" pitchFamily="18" charset="0"/>
              </a:rPr>
              <a:t> to divert the objects into designated bins according to their size. To ensure the system operates at the right times, a </a:t>
            </a:r>
            <a:r>
              <a:rPr lang="en-US" b="1" dirty="0" smtClean="0">
                <a:latin typeface="Times New Roman" panose="02020603050405020304" pitchFamily="18" charset="0"/>
                <a:cs typeface="Times New Roman" panose="02020603050405020304" pitchFamily="18" charset="0"/>
              </a:rPr>
              <a:t>Real-Time Clock (RTC)</a:t>
            </a:r>
            <a:r>
              <a:rPr lang="en-US" dirty="0" smtClean="0">
                <a:latin typeface="Times New Roman" panose="02020603050405020304" pitchFamily="18" charset="0"/>
                <a:cs typeface="Times New Roman" panose="02020603050405020304" pitchFamily="18" charset="0"/>
              </a:rPr>
              <a:t> is used to schedule sorting during specific hours, such as production shifts. For more advanced sorting, additional components like a </a:t>
            </a:r>
            <a:r>
              <a:rPr lang="en-US" b="1" dirty="0" smtClean="0">
                <a:latin typeface="Times New Roman" panose="02020603050405020304" pitchFamily="18" charset="0"/>
                <a:cs typeface="Times New Roman" panose="02020603050405020304" pitchFamily="18" charset="0"/>
              </a:rPr>
              <a:t>camera</a:t>
            </a:r>
            <a:r>
              <a:rPr lang="en-US" dirty="0" smtClean="0">
                <a:latin typeface="Times New Roman" panose="02020603050405020304" pitchFamily="18" charset="0"/>
                <a:cs typeface="Times New Roman" panose="02020603050405020304" pitchFamily="18" charset="0"/>
              </a:rPr>
              <a:t> or </a:t>
            </a:r>
            <a:r>
              <a:rPr lang="en-US" b="1" dirty="0" smtClean="0">
                <a:latin typeface="Times New Roman" panose="02020603050405020304" pitchFamily="18" charset="0"/>
                <a:cs typeface="Times New Roman" panose="02020603050405020304" pitchFamily="18" charset="0"/>
              </a:rPr>
              <a:t>weight sensor</a:t>
            </a:r>
            <a:r>
              <a:rPr lang="en-US" dirty="0" smtClean="0">
                <a:latin typeface="Times New Roman" panose="02020603050405020304" pitchFamily="18" charset="0"/>
                <a:cs typeface="Times New Roman" panose="02020603050405020304" pitchFamily="18" charset="0"/>
              </a:rPr>
              <a:t> can be integrated, providing the ability to sort based on material type or weight. This system streamlines the sorting process, improving both speed and accuracy while minimizing the need for manual intervention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900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size base sorting problem</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Reduce productivity due to sorting delay</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Time and energy efficient problem</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Mixed sorting challenge</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 tracking and sorting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High cost of advanced sorting system</a:t>
            </a:r>
          </a:p>
          <a:p>
            <a:pPr marL="0" indent="0" algn="just">
              <a:buNone/>
            </a:pPr>
            <a:endParaRPr lang="en-US" dirty="0" smtClean="0">
              <a:latin typeface="Agency FB" panose="020B0503020202020204" pitchFamily="34" charset="0"/>
            </a:endParaRPr>
          </a:p>
          <a:p>
            <a:pPr algn="just">
              <a:buFont typeface="Wingdings" panose="05000000000000000000" pitchFamily="2" charset="2"/>
              <a:buChar char="v"/>
            </a:pPr>
            <a:endParaRPr lang="en-US" dirty="0" smtClean="0">
              <a:latin typeface="Agency FB" panose="020B0503020202020204" pitchFamily="34" charset="0"/>
            </a:endParaRPr>
          </a:p>
          <a:p>
            <a:pPr marL="0" indent="0" algn="just">
              <a:buNone/>
            </a:pPr>
            <a:endParaRPr lang="en-US" dirty="0" smtClean="0"/>
          </a:p>
          <a:p>
            <a:endParaRPr lang="en-US" dirty="0"/>
          </a:p>
        </p:txBody>
      </p:sp>
    </p:spTree>
    <p:extLst>
      <p:ext uri="{BB962C8B-B14F-4D97-AF65-F5344CB8AC3E}">
        <p14:creationId xmlns:p14="http://schemas.microsoft.com/office/powerpoint/2010/main" val="255692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objective</a:t>
            </a:r>
            <a:endParaRPr lang="en-US" dirty="0"/>
          </a:p>
        </p:txBody>
      </p:sp>
      <p:sp>
        <p:nvSpPr>
          <p:cNvPr id="3" name="Content Placeholder 2"/>
          <p:cNvSpPr>
            <a:spLocks noGrp="1"/>
          </p:cNvSpPr>
          <p:nvPr>
            <p:ph idx="1"/>
          </p:nvPr>
        </p:nvSpPr>
        <p:spPr/>
        <p:txBody>
          <a:bodyPr/>
          <a:lstStyle/>
          <a:p>
            <a:r>
              <a:rPr lang="en-US" sz="1800" dirty="0" smtClean="0">
                <a:latin typeface="Agency FB" panose="020B0503020202020204" pitchFamily="34" charset="0"/>
              </a:rPr>
              <a:t>To design and develop an automated object-sorting system using embedded systems that efficiently sorts objects on a conveyor belt based on their size, material, to improving productivity and reducing human intervention</a:t>
            </a:r>
            <a:r>
              <a:rPr lang="en-US" dirty="0" smtClean="0"/>
              <a:t>.</a:t>
            </a:r>
            <a:endParaRPr lang="en-US" dirty="0"/>
          </a:p>
        </p:txBody>
      </p:sp>
    </p:spTree>
    <p:extLst>
      <p:ext uri="{BB962C8B-B14F-4D97-AF65-F5344CB8AC3E}">
        <p14:creationId xmlns:p14="http://schemas.microsoft.com/office/powerpoint/2010/main" val="2749485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Sp</a:t>
            </a:r>
            <a:r>
              <a:rPr lang="en-US" dirty="0" smtClean="0"/>
              <a:t>ecific objective</a:t>
            </a:r>
            <a:endParaRPr lang="en-US" dirty="0"/>
          </a:p>
        </p:txBody>
      </p:sp>
      <p:sp>
        <p:nvSpPr>
          <p:cNvPr id="3" name="Content Placeholder 2"/>
          <p:cNvSpPr>
            <a:spLocks noGrp="1"/>
          </p:cNvSpPr>
          <p:nvPr>
            <p:ph idx="1"/>
          </p:nvPr>
        </p:nvSpPr>
        <p:spPr/>
        <p:txBody>
          <a:bodyPr>
            <a:normAutofit/>
          </a:bodyPr>
          <a:lstStyle/>
          <a:p>
            <a:r>
              <a:rPr lang="en-US" sz="1800" dirty="0" smtClean="0">
                <a:latin typeface="Agency FB" panose="020B0503020202020204" pitchFamily="34" charset="0"/>
              </a:rPr>
              <a:t>Develop object detection system</a:t>
            </a:r>
          </a:p>
          <a:p>
            <a:pPr marL="0" indent="0">
              <a:buNone/>
            </a:pPr>
            <a:r>
              <a:rPr lang="en-US" sz="1800" dirty="0" smtClean="0">
                <a:latin typeface="Agency FB" panose="020B0503020202020204" pitchFamily="34" charset="0"/>
              </a:rPr>
              <a:t>Implement ultrasonic or optical sensors to measure object size accurately on the conveyor belt</a:t>
            </a:r>
          </a:p>
          <a:p>
            <a:pPr>
              <a:buFont typeface="Wingdings" panose="05000000000000000000" pitchFamily="2" charset="2"/>
              <a:buChar char="§"/>
            </a:pPr>
            <a:r>
              <a:rPr lang="en-US" sz="1800" dirty="0" smtClean="0">
                <a:latin typeface="Agency FB" panose="020B0503020202020204" pitchFamily="34" charset="0"/>
              </a:rPr>
              <a:t>Design sorting  mechanism </a:t>
            </a:r>
          </a:p>
          <a:p>
            <a:pPr marL="0" indent="0">
              <a:buNone/>
            </a:pPr>
            <a:r>
              <a:rPr lang="en-US" sz="1800" dirty="0" smtClean="0">
                <a:latin typeface="Agency FB" panose="020B0503020202020204" pitchFamily="34" charset="0"/>
              </a:rPr>
              <a:t>Program a microcontroller to control servo motors or actuators to divert objects into designated bins based on size or material.</a:t>
            </a:r>
          </a:p>
          <a:p>
            <a:pPr>
              <a:buFont typeface="Wingdings" panose="05000000000000000000" pitchFamily="2" charset="2"/>
              <a:buChar char="§"/>
            </a:pPr>
            <a:r>
              <a:rPr lang="en-US" sz="1800" dirty="0" smtClean="0">
                <a:latin typeface="Agency FB" panose="020B0503020202020204" pitchFamily="34" charset="0"/>
              </a:rPr>
              <a:t>Enable time based operation</a:t>
            </a:r>
          </a:p>
          <a:p>
            <a:pPr marL="0" indent="0">
              <a:buNone/>
            </a:pPr>
            <a:r>
              <a:rPr lang="en-US" sz="1800" dirty="0" smtClean="0">
                <a:latin typeface="Agency FB" panose="020B0503020202020204" pitchFamily="34" charset="0"/>
              </a:rPr>
              <a:t>Use a Real-Time Clock (RTC) to schedule system operation during predefined production or recycling shifts   </a:t>
            </a:r>
          </a:p>
          <a:p>
            <a:pPr>
              <a:buFont typeface="Wingdings" panose="05000000000000000000" pitchFamily="2" charset="2"/>
              <a:buChar char="§"/>
            </a:pPr>
            <a:r>
              <a:rPr lang="en-US" sz="1800" dirty="0" smtClean="0">
                <a:latin typeface="Agency FB" panose="020B0503020202020204" pitchFamily="34" charset="0"/>
              </a:rPr>
              <a:t>Improve sorting accuracy with advanced component </a:t>
            </a:r>
          </a:p>
          <a:p>
            <a:pPr marL="0" indent="0">
              <a:buNone/>
            </a:pPr>
            <a:r>
              <a:rPr lang="en-US" sz="1800" dirty="0" smtClean="0">
                <a:latin typeface="Agency FB" panose="020B0503020202020204" pitchFamily="34" charset="0"/>
              </a:rPr>
              <a:t>Optionally, integrate </a:t>
            </a:r>
            <a:r>
              <a:rPr lang="en-US" sz="1800" dirty="0" err="1" smtClean="0">
                <a:latin typeface="Agency FB" panose="020B0503020202020204" pitchFamily="34" charset="0"/>
              </a:rPr>
              <a:t>aweight</a:t>
            </a:r>
            <a:r>
              <a:rPr lang="en-US" sz="1800" dirty="0" smtClean="0">
                <a:latin typeface="Agency FB" panose="020B0503020202020204" pitchFamily="34" charset="0"/>
              </a:rPr>
              <a:t> sensor to enhance sorting precision based on additional object properties like material type or weight                                                                                         </a:t>
            </a:r>
          </a:p>
          <a:p>
            <a:pPr>
              <a:buFont typeface="Wingdings" panose="05000000000000000000" pitchFamily="2" charset="2"/>
              <a:buChar char="§"/>
            </a:pPr>
            <a:r>
              <a:rPr lang="en-US" sz="1800" dirty="0" smtClean="0">
                <a:latin typeface="Agency FB" panose="020B0503020202020204" pitchFamily="34" charset="0"/>
              </a:rPr>
              <a:t>Optimize for scalability:</a:t>
            </a:r>
          </a:p>
          <a:p>
            <a:pPr marL="0" indent="0">
              <a:buNone/>
            </a:pPr>
            <a:r>
              <a:rPr lang="en-US" sz="1800" dirty="0" smtClean="0">
                <a:latin typeface="Agency FB" panose="020B0503020202020204" pitchFamily="34" charset="0"/>
              </a:rPr>
              <a:t>Create modular system that can be expanded to handle additional sorting criteria or large volumes of objects.</a:t>
            </a:r>
          </a:p>
          <a:p>
            <a:pPr marL="0" indent="0">
              <a:buNone/>
            </a:pPr>
            <a:endParaRPr lang="en-US" sz="1800" dirty="0" smtClean="0">
              <a:latin typeface="Agency FB" panose="020B0503020202020204" pitchFamily="34" charset="0"/>
            </a:endParaRPr>
          </a:p>
        </p:txBody>
      </p:sp>
    </p:spTree>
    <p:extLst>
      <p:ext uri="{BB962C8B-B14F-4D97-AF65-F5344CB8AC3E}">
        <p14:creationId xmlns:p14="http://schemas.microsoft.com/office/powerpoint/2010/main" val="109702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348</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Agency FB</vt:lpstr>
      <vt:lpstr>Arial</vt:lpstr>
      <vt:lpstr>Calibri</vt:lpstr>
      <vt:lpstr>Calibri Light</vt:lpstr>
      <vt:lpstr>Times New Roman</vt:lpstr>
      <vt:lpstr>Wingdings</vt:lpstr>
      <vt:lpstr>Office Theme</vt:lpstr>
      <vt:lpstr>GROUP 4</vt:lpstr>
      <vt:lpstr>                     INTRODUCTION</vt:lpstr>
      <vt:lpstr>PROBLEM STATEMENT</vt:lpstr>
      <vt:lpstr>General objective</vt:lpstr>
      <vt:lpstr>Specific objective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user</dc:creator>
  <cp:lastModifiedBy>user</cp:lastModifiedBy>
  <cp:revision>10</cp:revision>
  <dcterms:created xsi:type="dcterms:W3CDTF">2024-12-21T17:53:05Z</dcterms:created>
  <dcterms:modified xsi:type="dcterms:W3CDTF">2024-12-22T11:18:51Z</dcterms:modified>
</cp:coreProperties>
</file>