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Car Parking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Simulation and Cloud Integration</a:t>
            </a:r>
          </a:p>
          <a:p/>
          <a:p>
            <a:r>
              <a:t>B.Tech IT - ABC Company Collaboration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Correct simulation functionality.</a:t>
            </a:r>
          </a:p>
          <a:p>
            <a:r>
              <a:t>2. Accurate Google Sheets integration.</a:t>
            </a:r>
          </a:p>
          <a:p>
            <a:r>
              <a:t>3. Usability of HTML monitoring page.</a:t>
            </a:r>
          </a:p>
          <a:p>
            <a:r>
              <a:t>4. Successful scalability demonstration.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Block diagram</a:t>
            </a:r>
          </a:p>
          <a:p>
            <a:r>
              <a:t>- Communication flow</a:t>
            </a:r>
          </a:p>
          <a:p>
            <a:r>
              <a:t>- Software &amp; hardware interaction</a:t>
            </a:r>
          </a:p>
          <a:p>
            <a:r>
              <a:t>- Data flow from sensors to cloud &amp; HTML page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Coding &amp; API integration</a:t>
            </a:r>
          </a:p>
          <a:p>
            <a:r>
              <a:t>- Setting up Wokwi</a:t>
            </a:r>
          </a:p>
          <a:p>
            <a:r>
              <a:t>- Configuring Google Sheets API</a:t>
            </a:r>
          </a:p>
          <a:p>
            <a:r>
              <a:t>- Designing HTML monitoring page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data synchronization issues</a:t>
            </a:r>
          </a:p>
          <a:p>
            <a:r>
              <a:t>- Network failures</a:t>
            </a:r>
          </a:p>
          <a:p>
            <a:r>
              <a:t>- Optimizing API requests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AI-based parking space prediction</a:t>
            </a:r>
          </a:p>
          <a:p>
            <a:r>
              <a:t>- IoT sensors for vehicle detection</a:t>
            </a:r>
          </a:p>
          <a:p>
            <a:r>
              <a:t>- RFID access control for security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integrates embedded functionalities with cloud storage.</a:t>
            </a:r>
          </a:p>
          <a:p>
            <a:r>
              <a:t>Successful implementation demonstrates feasibility for real-world 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simulates a Smart Car Parking System using Wokwi and VS Code.</a:t>
            </a:r>
          </a:p>
          <a:p>
            <a:r>
              <a:t>Google Sheets is used for cloud storage.</a:t>
            </a:r>
          </a:p>
          <a:p>
            <a:r>
              <a:t>Real-time monitoring via an HTML page on GitHub Pages.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Interaction via Buttons and Sensors</a:t>
            </a:r>
          </a:p>
          <a:p>
            <a:r>
              <a:t>2. Real-Time Monitoring</a:t>
            </a:r>
          </a:p>
          <a:p>
            <a:r>
              <a:t>3. Cloud Integration with Google Sheets</a:t>
            </a:r>
          </a:p>
          <a:p>
            <a:r>
              <a:t>4. Scalability Demonstration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Interaction via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Entry Confirmation (Button 1): Opens gate, reduces available spaces.</a:t>
            </a:r>
          </a:p>
          <a:p>
            <a:r>
              <a:t>- Exit Confirmation (Button 2): Opens gate, increases available spaces.</a:t>
            </a:r>
          </a:p>
          <a:p>
            <a:r>
              <a:t>- Manual Update (Button 3): Adjusts spaces for errors or maintenance.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Display available spaces on an LCD and HTML page.</a:t>
            </a:r>
          </a:p>
          <a:p>
            <a:r>
              <a:t>- Users can monitor but not modify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Google Sheets API manages parking space availability.</a:t>
            </a:r>
          </a:p>
          <a:p>
            <a:r>
              <a:t>- Data is sent and retrieved in real-time.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Scalability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System runs on three different computers simultaneously.</a:t>
            </a:r>
          </a:p>
          <a:p>
            <a:r>
              <a:t>- Ensures multiple users can access real-time data without conflicts.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Wokwi: Hardware simulation</a:t>
            </a:r>
          </a:p>
          <a:p>
            <a:r>
              <a:t>2. VS Code: Coding and debugging</a:t>
            </a:r>
          </a:p>
          <a:p>
            <a:r>
              <a:t>3. Google Sheets API: Cloud storage</a:t>
            </a:r>
          </a:p>
          <a:p>
            <a:r>
              <a:t>4. HTML/JavaScript: Monitoring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Simulate the system using Wokwi.</a:t>
            </a:r>
          </a:p>
          <a:p>
            <a:r>
              <a:t>2. Integrate Google Sheets for real-time data.</a:t>
            </a:r>
          </a:p>
          <a:p>
            <a:r>
              <a:t>3. Develop an HTML page for monitoring.</a:t>
            </a:r>
          </a:p>
          <a:p>
            <a:r>
              <a:t>4. Demonstrate scalability on multiple computers.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