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4285DB-13EB-4BB6-886B-FDCB72080A67}" v="3" dt="2024-11-29T16:39:35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z Granadillo Claudia E De La" userId="767cddd0-129e-4547-9239-3b7dd5c35b8f" providerId="ADAL" clId="{6A4285DB-13EB-4BB6-886B-FDCB72080A67}"/>
    <pc:docChg chg="custSel addSld delSld modSld">
      <pc:chgData name="Hoz Granadillo Claudia E De La" userId="767cddd0-129e-4547-9239-3b7dd5c35b8f" providerId="ADAL" clId="{6A4285DB-13EB-4BB6-886B-FDCB72080A67}" dt="2024-11-29T16:39:40.930" v="100" actId="20577"/>
      <pc:docMkLst>
        <pc:docMk/>
      </pc:docMkLst>
      <pc:sldChg chg="addSp modSp mod setBg">
        <pc:chgData name="Hoz Granadillo Claudia E De La" userId="767cddd0-129e-4547-9239-3b7dd5c35b8f" providerId="ADAL" clId="{6A4285DB-13EB-4BB6-886B-FDCB72080A67}" dt="2024-11-29T16:39:31.654" v="90" actId="1076"/>
        <pc:sldMkLst>
          <pc:docMk/>
          <pc:sldMk cId="2133542904" sldId="256"/>
        </pc:sldMkLst>
        <pc:spChg chg="add mod">
          <ac:chgData name="Hoz Granadillo Claudia E De La" userId="767cddd0-129e-4547-9239-3b7dd5c35b8f" providerId="ADAL" clId="{6A4285DB-13EB-4BB6-886B-FDCB72080A67}" dt="2024-11-29T16:39:31.654" v="90" actId="1076"/>
          <ac:spMkLst>
            <pc:docMk/>
            <pc:sldMk cId="2133542904" sldId="256"/>
            <ac:spMk id="6" creationId="{F4059814-E900-0ECE-B2C1-DF2FDACC30A3}"/>
          </ac:spMkLst>
        </pc:spChg>
        <pc:spChg chg="add">
          <ac:chgData name="Hoz Granadillo Claudia E De La" userId="767cddd0-129e-4547-9239-3b7dd5c35b8f" providerId="ADAL" clId="{6A4285DB-13EB-4BB6-886B-FDCB72080A67}" dt="2024-11-29T16:37:56.749" v="5" actId="26606"/>
          <ac:spMkLst>
            <pc:docMk/>
            <pc:sldMk cId="2133542904" sldId="256"/>
            <ac:spMk id="10" creationId="{16B067B1-F4E5-4FDF-813D-C9E872E80075}"/>
          </ac:spMkLst>
        </pc:spChg>
        <pc:picChg chg="add mod">
          <ac:chgData name="Hoz Granadillo Claudia E De La" userId="767cddd0-129e-4547-9239-3b7dd5c35b8f" providerId="ADAL" clId="{6A4285DB-13EB-4BB6-886B-FDCB72080A67}" dt="2024-11-29T16:38:40.548" v="16" actId="1076"/>
          <ac:picMkLst>
            <pc:docMk/>
            <pc:sldMk cId="2133542904" sldId="256"/>
            <ac:picMk id="5" creationId="{129F6F29-3E1A-BFBE-6555-949217C25062}"/>
          </ac:picMkLst>
        </pc:picChg>
      </pc:sldChg>
      <pc:sldChg chg="addSp delSp modSp add mod">
        <pc:chgData name="Hoz Granadillo Claudia E De La" userId="767cddd0-129e-4547-9239-3b7dd5c35b8f" providerId="ADAL" clId="{6A4285DB-13EB-4BB6-886B-FDCB72080A67}" dt="2024-11-29T16:39:40.930" v="100" actId="20577"/>
        <pc:sldMkLst>
          <pc:docMk/>
          <pc:sldMk cId="2242281430" sldId="257"/>
        </pc:sldMkLst>
        <pc:spChg chg="add mod">
          <ac:chgData name="Hoz Granadillo Claudia E De La" userId="767cddd0-129e-4547-9239-3b7dd5c35b8f" providerId="ADAL" clId="{6A4285DB-13EB-4BB6-886B-FDCB72080A67}" dt="2024-11-29T16:39:40.930" v="100" actId="20577"/>
          <ac:spMkLst>
            <pc:docMk/>
            <pc:sldMk cId="2242281430" sldId="257"/>
            <ac:spMk id="2" creationId="{E7FDA9E0-2E27-E628-4476-232BE8773FC2}"/>
          </ac:spMkLst>
        </pc:spChg>
        <pc:picChg chg="del">
          <ac:chgData name="Hoz Granadillo Claudia E De La" userId="767cddd0-129e-4547-9239-3b7dd5c35b8f" providerId="ADAL" clId="{6A4285DB-13EB-4BB6-886B-FDCB72080A67}" dt="2024-11-29T16:38:25.386" v="10" actId="478"/>
          <ac:picMkLst>
            <pc:docMk/>
            <pc:sldMk cId="2242281430" sldId="257"/>
            <ac:picMk id="5" creationId="{0C073DFF-5F43-9CB6-FFEC-E4C270F42EFE}"/>
          </ac:picMkLst>
        </pc:picChg>
      </pc:sldChg>
      <pc:sldChg chg="delSp add del setBg delDesignElem">
        <pc:chgData name="Hoz Granadillo Claudia E De La" userId="767cddd0-129e-4547-9239-3b7dd5c35b8f" providerId="ADAL" clId="{6A4285DB-13EB-4BB6-886B-FDCB72080A67}" dt="2024-11-29T16:38:34.634" v="14" actId="47"/>
        <pc:sldMkLst>
          <pc:docMk/>
          <pc:sldMk cId="4293830732" sldId="258"/>
        </pc:sldMkLst>
        <pc:spChg chg="del">
          <ac:chgData name="Hoz Granadillo Claudia E De La" userId="767cddd0-129e-4547-9239-3b7dd5c35b8f" providerId="ADAL" clId="{6A4285DB-13EB-4BB6-886B-FDCB72080A67}" dt="2024-11-29T16:38:27.489" v="12"/>
          <ac:spMkLst>
            <pc:docMk/>
            <pc:sldMk cId="4293830732" sldId="258"/>
            <ac:spMk id="10" creationId="{77B7B82A-F0D3-FC7B-3C2A-A73548853A1D}"/>
          </ac:spMkLst>
        </pc:spChg>
      </pc:sldChg>
      <pc:sldChg chg="add">
        <pc:chgData name="Hoz Granadillo Claudia E De La" userId="767cddd0-129e-4547-9239-3b7dd5c35b8f" providerId="ADAL" clId="{6A4285DB-13EB-4BB6-886B-FDCB72080A67}" dt="2024-11-29T16:38:32.996" v="13" actId="2890"/>
        <pc:sldMkLst>
          <pc:docMk/>
          <pc:sldMk cId="3163808701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B737F-E94B-C3E6-F979-A0164FD61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299E50-DC12-045F-819E-63F516FD8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AC5281-F840-2287-78DA-3FF84C7E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AC12-D8BD-41E1-AD23-D24F396F03E2}" type="datetimeFigureOut">
              <a:rPr lang="es-CO" smtClean="0"/>
              <a:t>29/11/2024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86B4C0-93E3-9687-04F9-F29C242E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E5F746-E52B-106D-0501-59CCEA3E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9A25-4171-4136-B6DD-6B73C6F618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631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C3D8D-5F5B-31B3-F414-36A3FE747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7662B1-3C63-BD0B-C8FF-54F1F3767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DF2533-8096-914C-0C5C-60646794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AC12-D8BD-41E1-AD23-D24F396F03E2}" type="datetimeFigureOut">
              <a:rPr lang="es-CO" smtClean="0"/>
              <a:t>29/11/2024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7D4B35-B6E0-6B00-2D54-B322EE38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C57BCB-9D73-E60A-BDF9-2780307D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9A25-4171-4136-B6DD-6B73C6F618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097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0A46CD-2E56-8C7E-2D45-086DEF788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76A994-0997-060E-3B37-70F75D8E6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C971D9-760F-8444-5A80-B2F33A32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AC12-D8BD-41E1-AD23-D24F396F03E2}" type="datetimeFigureOut">
              <a:rPr lang="es-CO" smtClean="0"/>
              <a:t>29/11/2024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36688B-7085-4210-7E8E-779C12D0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4C77C4-0643-34C3-E7ED-0DC21E0E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9A25-4171-4136-B6DD-6B73C6F618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645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AF4AF-E8A1-4806-C42D-92538903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D578A0-35B0-3248-430F-36BCB113A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46F466-0DFD-D0E4-3493-A105E88E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AC12-D8BD-41E1-AD23-D24F396F03E2}" type="datetimeFigureOut">
              <a:rPr lang="es-CO" smtClean="0"/>
              <a:t>29/11/2024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3AA6A4-9093-B685-8CCC-C2B2735B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EAE841-A75B-1FD0-B2DB-C35E373D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9A25-4171-4136-B6DD-6B73C6F618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540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E7AF4-B213-EAF0-512E-82AF43CB8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009E60-10D5-CC54-2136-7B68A008D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91C6F7-F539-BC6B-E326-8CBF9600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AC12-D8BD-41E1-AD23-D24F396F03E2}" type="datetimeFigureOut">
              <a:rPr lang="es-CO" smtClean="0"/>
              <a:t>29/11/2024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9D2A1-5079-29A1-F4E5-B78E5318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2C24B9-6998-35CE-81C4-D955C39C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9A25-4171-4136-B6DD-6B73C6F618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933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D80EC-E9A3-3830-AD37-EDD904C5A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9D9427-48DD-2FFC-E21B-87102F0D8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9E5C57-8D7E-A85B-1C88-503B9A137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BD56C9-A23C-DE10-C5A2-9639A06E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AC12-D8BD-41E1-AD23-D24F396F03E2}" type="datetimeFigureOut">
              <a:rPr lang="es-CO" smtClean="0"/>
              <a:t>29/11/2024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478E91-0C48-AC95-FE03-A9EE741D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EA5BF1-52E5-FFA1-8DDF-8D80951F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9A25-4171-4136-B6DD-6B73C6F618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258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21CB7-A884-B031-B672-58376542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6E7B1E-2E25-89E6-6015-6C4F7704B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0B1C08-A6E1-8327-DF1C-ADEEB3F65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D11F50-64E0-894B-EFAF-9EDB10569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FF0AE62-5BCB-151D-2644-6B38CD397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3DA8582-A4C7-09B5-B2FC-009339FA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AC12-D8BD-41E1-AD23-D24F396F03E2}" type="datetimeFigureOut">
              <a:rPr lang="es-CO" smtClean="0"/>
              <a:t>29/11/2024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3325040-BF89-229F-7746-45C05C2B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7A4AD2F-B26C-2B5F-C151-243C4A39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9A25-4171-4136-B6DD-6B73C6F618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320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074A0-B286-0F12-7374-D1F6BE180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21A5F3-82E9-45C8-209D-F51832D2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AC12-D8BD-41E1-AD23-D24F396F03E2}" type="datetimeFigureOut">
              <a:rPr lang="es-CO" smtClean="0"/>
              <a:t>29/11/2024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78D969-C26F-2F0F-8A36-20AC4A1F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C76D1C-284F-0D54-E0E1-9E4C3BC5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9A25-4171-4136-B6DD-6B73C6F618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306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BEF3A7-5202-7306-0619-6A954DBA5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AC12-D8BD-41E1-AD23-D24F396F03E2}" type="datetimeFigureOut">
              <a:rPr lang="es-CO" smtClean="0"/>
              <a:t>29/11/2024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8B4865C-D52A-0D22-AD1F-27D59A2C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26A272-A923-A6A1-C237-C68B5395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9A25-4171-4136-B6DD-6B73C6F618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870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FFE3E-42AC-7A93-0776-196546996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B8A734-87FF-8002-D0F4-996CD5EF5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7DE39E-840C-6896-4946-53D74CB8B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DC701B-B1D7-0964-3532-3A63ACE6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AC12-D8BD-41E1-AD23-D24F396F03E2}" type="datetimeFigureOut">
              <a:rPr lang="es-CO" smtClean="0"/>
              <a:t>29/11/2024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7CBBB4-9D9C-1825-EF58-0654210B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0D5481-E4D6-A2C3-FA95-D8C95EE4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9A25-4171-4136-B6DD-6B73C6F618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735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3B90A-F1A1-B12E-C356-EB8CF460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6B15D5-E252-D0F4-DBCC-D918D099E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8DF65C-657D-100C-79C9-887745246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F1AD48-A45F-D687-5B67-5EBEAEED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AC12-D8BD-41E1-AD23-D24F396F03E2}" type="datetimeFigureOut">
              <a:rPr lang="es-CO" smtClean="0"/>
              <a:t>29/11/2024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49B53C-DF58-99C8-6D24-6725285FC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6CC242-DB11-16B5-01CC-530548E4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9A25-4171-4136-B6DD-6B73C6F618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417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D148762-2763-FC82-C6B7-63CE90D0D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03ED4D-5B89-A796-BB51-A4C676B79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458DB8-89B9-6947-463E-A80B0F04F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49AC12-D8BD-41E1-AD23-D24F396F03E2}" type="datetimeFigureOut">
              <a:rPr lang="es-CO" smtClean="0"/>
              <a:t>29/11/2024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37FB00-9121-C3DA-FAB3-85884043D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AA6EC3-51C6-B9C4-29F7-C18922395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689A25-4171-4136-B6DD-6B73C6F618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049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9F6F29-3E1A-BFBE-6555-949217C250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52"/>
          <a:stretch/>
        </p:blipFill>
        <p:spPr>
          <a:xfrm>
            <a:off x="1127254" y="1165847"/>
            <a:ext cx="9582075" cy="524371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4059814-E900-0ECE-B2C1-DF2FDACC30A3}"/>
              </a:ext>
            </a:extLst>
          </p:cNvPr>
          <p:cNvSpPr txBox="1"/>
          <p:nvPr/>
        </p:nvSpPr>
        <p:spPr>
          <a:xfrm>
            <a:off x="1127254" y="448434"/>
            <a:ext cx="809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Prueba 1 con dos capas en la primera con 3 neuronas y las segunda con 4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3354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033F90-0E23-408E-C1C9-7538F7DB5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D4348A-1957-9CEB-24EE-9F34A87DE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7FDA9E0-2E27-E628-4476-232BE8773FC2}"/>
              </a:ext>
            </a:extLst>
          </p:cNvPr>
          <p:cNvSpPr txBox="1"/>
          <p:nvPr/>
        </p:nvSpPr>
        <p:spPr>
          <a:xfrm>
            <a:off x="1127254" y="448434"/>
            <a:ext cx="809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Prueba </a:t>
            </a:r>
            <a:r>
              <a:rPr lang="es-ES"/>
              <a:t>1 resultado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4228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1FD78B-9708-0053-4497-E5154A036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890BF67-9CBE-C3BD-311B-C76D4CD02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08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Office PowerPoint</Application>
  <PresentationFormat>Panorámica</PresentationFormat>
  <Paragraphs>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Hoz Granadillo Claudia E De La</dc:creator>
  <cp:lastModifiedBy>Hoz Granadillo Claudia E De La</cp:lastModifiedBy>
  <cp:revision>1</cp:revision>
  <dcterms:created xsi:type="dcterms:W3CDTF">2024-11-29T16:36:32Z</dcterms:created>
  <dcterms:modified xsi:type="dcterms:W3CDTF">2024-11-29T16:39:45Z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49e4846-88cf-4894-bf06-ac98d70f27be_Enabled">
    <vt:lpwstr>true</vt:lpwstr>
  </property>
  <property fmtid="{D5CDD505-2E9C-101B-9397-08002B2CF9AE}" pid="3" name="MSIP_Label_349e4846-88cf-4894-bf06-ac98d70f27be_SetDate">
    <vt:lpwstr>2024-11-29T16:37:18Z</vt:lpwstr>
  </property>
  <property fmtid="{D5CDD505-2E9C-101B-9397-08002B2CF9AE}" pid="4" name="MSIP_Label_349e4846-88cf-4894-bf06-ac98d70f27be_Method">
    <vt:lpwstr>Privileged</vt:lpwstr>
  </property>
  <property fmtid="{D5CDD505-2E9C-101B-9397-08002B2CF9AE}" pid="5" name="MSIP_Label_349e4846-88cf-4894-bf06-ac98d70f27be_Name">
    <vt:lpwstr>Pública</vt:lpwstr>
  </property>
  <property fmtid="{D5CDD505-2E9C-101B-9397-08002B2CF9AE}" pid="6" name="MSIP_Label_349e4846-88cf-4894-bf06-ac98d70f27be_SiteId">
    <vt:lpwstr>5fd5460a-b425-49de-9bd0-fcd26270d30c</vt:lpwstr>
  </property>
  <property fmtid="{D5CDD505-2E9C-101B-9397-08002B2CF9AE}" pid="7" name="MSIP_Label_349e4846-88cf-4894-bf06-ac98d70f27be_ActionId">
    <vt:lpwstr>4ab7071c-86d1-4144-b6a3-bfa20635d313</vt:lpwstr>
  </property>
  <property fmtid="{D5CDD505-2E9C-101B-9397-08002B2CF9AE}" pid="8" name="MSIP_Label_349e4846-88cf-4894-bf06-ac98d70f27be_ContentBits">
    <vt:lpwstr>0</vt:lpwstr>
  </property>
</Properties>
</file>