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6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8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5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2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1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1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626F-5B4E-447B-AA12-1AE2561B406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2C2F-03A4-4F60-A9CD-8B32E9A5B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587259" y="1433348"/>
            <a:ext cx="22808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dist="38100" dir="17400000" sx="106000" sy="106000" algn="tr" rotWithShape="0">
                    <a:prstClr val="black">
                      <a:alpha val="20000"/>
                    </a:prstClr>
                  </a:outerShdw>
                </a:effectLst>
                <a:latin typeface="Arial Black" pitchFamily="34" charset="0"/>
              </a:rPr>
              <a:t>SS</a:t>
            </a:r>
            <a:endParaRPr lang="pt-BR" sz="9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dist="38100" dir="17400000" sx="106000" sy="106000" algn="tr" rotWithShape="0">
                  <a:prstClr val="black">
                    <a:alpha val="2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46329" y="4509120"/>
            <a:ext cx="34408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SOLUÇÕES EM SOFTWARE</a:t>
            </a:r>
            <a:endParaRPr lang="pt-BR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56854" y="3223525"/>
            <a:ext cx="36302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</a:t>
            </a:r>
            <a:r>
              <a:rPr lang="pt-BR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oluções em </a:t>
            </a:r>
            <a:r>
              <a:rPr lang="pt-BR" sz="2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Sofware</a:t>
            </a:r>
            <a:endParaRPr lang="pt-BR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46370" y="494090"/>
            <a:ext cx="219803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1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SS</a:t>
            </a:r>
            <a:endParaRPr lang="pt-BR" sz="1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48771" y="1355864"/>
            <a:ext cx="1348446" cy="1569660"/>
          </a:xfrm>
          <a:prstGeom prst="rect">
            <a:avLst/>
          </a:prstGeom>
          <a:noFill/>
          <a:effectLst>
            <a:glow rad="127000">
              <a:srgbClr val="FF0000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0581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Ramos</dc:creator>
  <cp:lastModifiedBy>Robson Ramos</cp:lastModifiedBy>
  <cp:revision>4</cp:revision>
  <dcterms:created xsi:type="dcterms:W3CDTF">2014-07-31T16:23:16Z</dcterms:created>
  <dcterms:modified xsi:type="dcterms:W3CDTF">2014-07-31T16:54:52Z</dcterms:modified>
</cp:coreProperties>
</file>