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E67AA-F7E7-4C5E-9FF8-2BF9A6AA3E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722AB3-49C1-4300-AAFF-749BA6CD41D5}">
      <dgm:prSet phldrT="[Text]"/>
      <dgm:spPr/>
      <dgm:t>
        <a:bodyPr/>
        <a:lstStyle/>
        <a:p>
          <a:r>
            <a:rPr lang="en-US" dirty="0" smtClean="0"/>
            <a:t>Zoo</a:t>
          </a:r>
          <a:endParaRPr lang="en-US" dirty="0"/>
        </a:p>
      </dgm:t>
    </dgm:pt>
    <dgm:pt modelId="{74AF1BC7-9435-4B84-A806-452BF23DC493}" type="parTrans" cxnId="{8A3B453B-6984-40DB-84FB-DCBEEF17F9A6}">
      <dgm:prSet/>
      <dgm:spPr/>
      <dgm:t>
        <a:bodyPr/>
        <a:lstStyle/>
        <a:p>
          <a:endParaRPr lang="en-US"/>
        </a:p>
      </dgm:t>
    </dgm:pt>
    <dgm:pt modelId="{CA341B7D-7272-41EE-81A9-D3A0F849A804}" type="sibTrans" cxnId="{8A3B453B-6984-40DB-84FB-DCBEEF17F9A6}">
      <dgm:prSet/>
      <dgm:spPr/>
      <dgm:t>
        <a:bodyPr/>
        <a:lstStyle/>
        <a:p>
          <a:endParaRPr lang="en-US"/>
        </a:p>
      </dgm:t>
    </dgm:pt>
    <dgm:pt modelId="{FCAA3AEF-B737-4DAA-97AA-1A50C5E8637E}">
      <dgm:prSet phldrT="[Text]"/>
      <dgm:spPr/>
      <dgm:t>
        <a:bodyPr/>
        <a:lstStyle/>
        <a:p>
          <a:r>
            <a:rPr lang="en-US" dirty="0" smtClean="0"/>
            <a:t>People</a:t>
          </a:r>
          <a:endParaRPr lang="en-US" dirty="0"/>
        </a:p>
      </dgm:t>
    </dgm:pt>
    <dgm:pt modelId="{47B51C7B-04B3-4EA6-8CF0-7D71CA1B92E8}" type="parTrans" cxnId="{3BD3325E-EDD4-4449-B1AB-069039E1E631}">
      <dgm:prSet/>
      <dgm:spPr/>
      <dgm:t>
        <a:bodyPr/>
        <a:lstStyle/>
        <a:p>
          <a:endParaRPr lang="en-US"/>
        </a:p>
      </dgm:t>
    </dgm:pt>
    <dgm:pt modelId="{837BFEF8-3318-42ED-9D02-EF2A49954DAB}" type="sibTrans" cxnId="{3BD3325E-EDD4-4449-B1AB-069039E1E631}">
      <dgm:prSet/>
      <dgm:spPr/>
      <dgm:t>
        <a:bodyPr/>
        <a:lstStyle/>
        <a:p>
          <a:endParaRPr lang="en-US"/>
        </a:p>
      </dgm:t>
    </dgm:pt>
    <dgm:pt modelId="{CA442FC0-14DC-44D7-A0E2-3EEE7F37C751}">
      <dgm:prSet phldrT="[Text]"/>
      <dgm:spPr/>
      <dgm:t>
        <a:bodyPr/>
        <a:lstStyle/>
        <a:p>
          <a:r>
            <a:rPr lang="en-US" dirty="0" smtClean="0"/>
            <a:t>Workers</a:t>
          </a:r>
          <a:endParaRPr lang="en-US" dirty="0"/>
        </a:p>
      </dgm:t>
    </dgm:pt>
    <dgm:pt modelId="{E24810A0-C557-4900-BBE2-636A59EF083F}" type="parTrans" cxnId="{1095E8AB-D11F-4285-AE3D-F0723E3189E2}">
      <dgm:prSet/>
      <dgm:spPr/>
      <dgm:t>
        <a:bodyPr/>
        <a:lstStyle/>
        <a:p>
          <a:endParaRPr lang="en-US"/>
        </a:p>
      </dgm:t>
    </dgm:pt>
    <dgm:pt modelId="{7651EDA9-FB9A-48BF-B2FE-512F104C07FA}" type="sibTrans" cxnId="{1095E8AB-D11F-4285-AE3D-F0723E3189E2}">
      <dgm:prSet/>
      <dgm:spPr/>
      <dgm:t>
        <a:bodyPr/>
        <a:lstStyle/>
        <a:p>
          <a:endParaRPr lang="en-US"/>
        </a:p>
      </dgm:t>
    </dgm:pt>
    <dgm:pt modelId="{DDE69E1F-4E63-4391-BD6B-828532F32236}">
      <dgm:prSet phldrT="[Text]"/>
      <dgm:spPr/>
      <dgm:t>
        <a:bodyPr/>
        <a:lstStyle/>
        <a:p>
          <a:r>
            <a:rPr lang="en-US" dirty="0" smtClean="0"/>
            <a:t>Visitor</a:t>
          </a:r>
          <a:endParaRPr lang="en-US" dirty="0"/>
        </a:p>
      </dgm:t>
    </dgm:pt>
    <dgm:pt modelId="{D3BD3568-B3AC-4E51-9FFA-FC6ACB182DB2}" type="parTrans" cxnId="{3B2B2D47-DE17-408B-85C7-7C91E2A6F724}">
      <dgm:prSet/>
      <dgm:spPr/>
      <dgm:t>
        <a:bodyPr/>
        <a:lstStyle/>
        <a:p>
          <a:endParaRPr lang="en-US"/>
        </a:p>
      </dgm:t>
    </dgm:pt>
    <dgm:pt modelId="{17E05D12-C7D2-4BA9-B053-47AFC02020E1}" type="sibTrans" cxnId="{3B2B2D47-DE17-408B-85C7-7C91E2A6F724}">
      <dgm:prSet/>
      <dgm:spPr/>
      <dgm:t>
        <a:bodyPr/>
        <a:lstStyle/>
        <a:p>
          <a:endParaRPr lang="en-US"/>
        </a:p>
      </dgm:t>
    </dgm:pt>
    <dgm:pt modelId="{586E7A56-CCE3-4886-8689-2579F169C0EA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E8B89646-583A-4B0A-9BC2-BBB3373D8D88}" type="parTrans" cxnId="{4C1FBB29-3A6E-4208-A29C-CB390EF5FFB9}">
      <dgm:prSet/>
      <dgm:spPr/>
      <dgm:t>
        <a:bodyPr/>
        <a:lstStyle/>
        <a:p>
          <a:endParaRPr lang="en-US"/>
        </a:p>
      </dgm:t>
    </dgm:pt>
    <dgm:pt modelId="{1D48FCCE-A39F-414F-87A3-954D6D1DBDB5}" type="sibTrans" cxnId="{4C1FBB29-3A6E-4208-A29C-CB390EF5FFB9}">
      <dgm:prSet/>
      <dgm:spPr/>
      <dgm:t>
        <a:bodyPr/>
        <a:lstStyle/>
        <a:p>
          <a:endParaRPr lang="en-US"/>
        </a:p>
      </dgm:t>
    </dgm:pt>
    <dgm:pt modelId="{DD8BAEFD-262A-4572-9506-AA8361E46374}" type="pres">
      <dgm:prSet presAssocID="{1A9E67AA-F7E7-4C5E-9FF8-2BF9A6AA3E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A4BCB6-5BFD-4BFD-A615-C529CE52426F}" type="pres">
      <dgm:prSet presAssocID="{EF722AB3-49C1-4300-AAFF-749BA6CD41D5}" presName="hierRoot1" presStyleCnt="0"/>
      <dgm:spPr/>
    </dgm:pt>
    <dgm:pt modelId="{A751CF64-CDC6-479F-A479-BFAEA58D29AC}" type="pres">
      <dgm:prSet presAssocID="{EF722AB3-49C1-4300-AAFF-749BA6CD41D5}" presName="composite" presStyleCnt="0"/>
      <dgm:spPr/>
    </dgm:pt>
    <dgm:pt modelId="{D670BA21-CFB4-49C3-9566-6223B6111AEA}" type="pres">
      <dgm:prSet presAssocID="{EF722AB3-49C1-4300-AAFF-749BA6CD41D5}" presName="background" presStyleLbl="node0" presStyleIdx="0" presStyleCnt="1"/>
      <dgm:spPr/>
    </dgm:pt>
    <dgm:pt modelId="{592F20FE-4499-48E9-A6A1-1618D496ABD3}" type="pres">
      <dgm:prSet presAssocID="{EF722AB3-49C1-4300-AAFF-749BA6CD41D5}" presName="text" presStyleLbl="fgAcc0" presStyleIdx="0" presStyleCnt="1">
        <dgm:presLayoutVars>
          <dgm:chPref val="3"/>
        </dgm:presLayoutVars>
      </dgm:prSet>
      <dgm:spPr/>
    </dgm:pt>
    <dgm:pt modelId="{96A25BD1-4DB6-44C3-95D0-D770E8B6A556}" type="pres">
      <dgm:prSet presAssocID="{EF722AB3-49C1-4300-AAFF-749BA6CD41D5}" presName="hierChild2" presStyleCnt="0"/>
      <dgm:spPr/>
    </dgm:pt>
    <dgm:pt modelId="{34A8CBEF-BB01-46A0-A806-A03EDEA88DF7}" type="pres">
      <dgm:prSet presAssocID="{47B51C7B-04B3-4EA6-8CF0-7D71CA1B92E8}" presName="Name10" presStyleLbl="parChTrans1D2" presStyleIdx="0" presStyleCnt="2"/>
      <dgm:spPr/>
    </dgm:pt>
    <dgm:pt modelId="{0A419485-D44E-4CBC-B748-90C9A69E2E5B}" type="pres">
      <dgm:prSet presAssocID="{FCAA3AEF-B737-4DAA-97AA-1A50C5E8637E}" presName="hierRoot2" presStyleCnt="0"/>
      <dgm:spPr/>
    </dgm:pt>
    <dgm:pt modelId="{C3444FE1-1908-4EAA-8A93-4653251FADD9}" type="pres">
      <dgm:prSet presAssocID="{FCAA3AEF-B737-4DAA-97AA-1A50C5E8637E}" presName="composite2" presStyleCnt="0"/>
      <dgm:spPr/>
    </dgm:pt>
    <dgm:pt modelId="{8D009B53-0FDC-44F1-930B-F828899D19ED}" type="pres">
      <dgm:prSet presAssocID="{FCAA3AEF-B737-4DAA-97AA-1A50C5E8637E}" presName="background2" presStyleLbl="node2" presStyleIdx="0" presStyleCnt="2"/>
      <dgm:spPr/>
    </dgm:pt>
    <dgm:pt modelId="{92BCF546-8D44-4D53-A6D0-4CA017ECA238}" type="pres">
      <dgm:prSet presAssocID="{FCAA3AEF-B737-4DAA-97AA-1A50C5E8637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F22E3E-D83A-45B2-9CF0-65107E254C45}" type="pres">
      <dgm:prSet presAssocID="{FCAA3AEF-B737-4DAA-97AA-1A50C5E8637E}" presName="hierChild3" presStyleCnt="0"/>
      <dgm:spPr/>
    </dgm:pt>
    <dgm:pt modelId="{854B2EC3-781C-4ECD-BBCE-CA1877B65870}" type="pres">
      <dgm:prSet presAssocID="{E24810A0-C557-4900-BBE2-636A59EF083F}" presName="Name17" presStyleLbl="parChTrans1D3" presStyleIdx="0" presStyleCnt="2"/>
      <dgm:spPr/>
    </dgm:pt>
    <dgm:pt modelId="{2DF719C6-7A61-49E9-A413-FF2707089B28}" type="pres">
      <dgm:prSet presAssocID="{CA442FC0-14DC-44D7-A0E2-3EEE7F37C751}" presName="hierRoot3" presStyleCnt="0"/>
      <dgm:spPr/>
    </dgm:pt>
    <dgm:pt modelId="{7B15D3AB-3989-4992-8C54-76B88C07DC09}" type="pres">
      <dgm:prSet presAssocID="{CA442FC0-14DC-44D7-A0E2-3EEE7F37C751}" presName="composite3" presStyleCnt="0"/>
      <dgm:spPr/>
    </dgm:pt>
    <dgm:pt modelId="{EF56AB7F-10CB-4E15-BFF8-19564C4D0D4F}" type="pres">
      <dgm:prSet presAssocID="{CA442FC0-14DC-44D7-A0E2-3EEE7F37C751}" presName="background3" presStyleLbl="node3" presStyleIdx="0" presStyleCnt="2"/>
      <dgm:spPr/>
    </dgm:pt>
    <dgm:pt modelId="{F17BAF1E-4FAB-4FD0-B1EA-384B17995EFD}" type="pres">
      <dgm:prSet presAssocID="{CA442FC0-14DC-44D7-A0E2-3EEE7F37C75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D26129-DAE9-493C-8F8E-7300555A2891}" type="pres">
      <dgm:prSet presAssocID="{CA442FC0-14DC-44D7-A0E2-3EEE7F37C751}" presName="hierChild4" presStyleCnt="0"/>
      <dgm:spPr/>
    </dgm:pt>
    <dgm:pt modelId="{344A5B72-FCC1-40AD-85D1-C700773D4CA9}" type="pres">
      <dgm:prSet presAssocID="{D3BD3568-B3AC-4E51-9FFA-FC6ACB182DB2}" presName="Name17" presStyleLbl="parChTrans1D3" presStyleIdx="1" presStyleCnt="2"/>
      <dgm:spPr/>
    </dgm:pt>
    <dgm:pt modelId="{A9631098-27F9-4DDC-8B17-F184C7660F32}" type="pres">
      <dgm:prSet presAssocID="{DDE69E1F-4E63-4391-BD6B-828532F32236}" presName="hierRoot3" presStyleCnt="0"/>
      <dgm:spPr/>
    </dgm:pt>
    <dgm:pt modelId="{0DC5A5E0-33FA-4D3A-90B1-D9F83124C9FC}" type="pres">
      <dgm:prSet presAssocID="{DDE69E1F-4E63-4391-BD6B-828532F32236}" presName="composite3" presStyleCnt="0"/>
      <dgm:spPr/>
    </dgm:pt>
    <dgm:pt modelId="{B54D46FF-4E46-46CC-8DB2-DAF186B2E2B5}" type="pres">
      <dgm:prSet presAssocID="{DDE69E1F-4E63-4391-BD6B-828532F32236}" presName="background3" presStyleLbl="node3" presStyleIdx="1" presStyleCnt="2"/>
      <dgm:spPr/>
    </dgm:pt>
    <dgm:pt modelId="{A7F22C5D-FAC6-42AD-A528-4B1BD76FE6C0}" type="pres">
      <dgm:prSet presAssocID="{DDE69E1F-4E63-4391-BD6B-828532F3223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C856D-E304-4CF6-B7F4-BC54CE3A7E02}" type="pres">
      <dgm:prSet presAssocID="{DDE69E1F-4E63-4391-BD6B-828532F32236}" presName="hierChild4" presStyleCnt="0"/>
      <dgm:spPr/>
    </dgm:pt>
    <dgm:pt modelId="{5D24C857-2657-4C50-81DC-1A57A4F7DC1F}" type="pres">
      <dgm:prSet presAssocID="{E8B89646-583A-4B0A-9BC2-BBB3373D8D88}" presName="Name10" presStyleLbl="parChTrans1D2" presStyleIdx="1" presStyleCnt="2"/>
      <dgm:spPr/>
    </dgm:pt>
    <dgm:pt modelId="{50C3F75B-EFE4-43B5-B1A3-B92F4B2998BD}" type="pres">
      <dgm:prSet presAssocID="{586E7A56-CCE3-4886-8689-2579F169C0EA}" presName="hierRoot2" presStyleCnt="0"/>
      <dgm:spPr/>
    </dgm:pt>
    <dgm:pt modelId="{7326190F-BA9E-4B31-B71B-844DFECEFC51}" type="pres">
      <dgm:prSet presAssocID="{586E7A56-CCE3-4886-8689-2579F169C0EA}" presName="composite2" presStyleCnt="0"/>
      <dgm:spPr/>
    </dgm:pt>
    <dgm:pt modelId="{C4D0B06E-2B40-4745-9EC5-9C36E2457BC2}" type="pres">
      <dgm:prSet presAssocID="{586E7A56-CCE3-4886-8689-2579F169C0EA}" presName="background2" presStyleLbl="node2" presStyleIdx="1" presStyleCnt="2"/>
      <dgm:spPr/>
    </dgm:pt>
    <dgm:pt modelId="{6DE8597A-C289-4E46-A503-3BEA7FAB3F09}" type="pres">
      <dgm:prSet presAssocID="{586E7A56-CCE3-4886-8689-2579F169C0E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324E8D-2854-4401-8A0D-0BC6265DF37B}" type="pres">
      <dgm:prSet presAssocID="{586E7A56-CCE3-4886-8689-2579F169C0EA}" presName="hierChild3" presStyleCnt="0"/>
      <dgm:spPr/>
    </dgm:pt>
  </dgm:ptLst>
  <dgm:cxnLst>
    <dgm:cxn modelId="{8A177C0A-9AF7-447A-ACF3-12FC9B6ADD22}" type="presOf" srcId="{47B51C7B-04B3-4EA6-8CF0-7D71CA1B92E8}" destId="{34A8CBEF-BB01-46A0-A806-A03EDEA88DF7}" srcOrd="0" destOrd="0" presId="urn:microsoft.com/office/officeart/2005/8/layout/hierarchy1"/>
    <dgm:cxn modelId="{3BD3325E-EDD4-4449-B1AB-069039E1E631}" srcId="{EF722AB3-49C1-4300-AAFF-749BA6CD41D5}" destId="{FCAA3AEF-B737-4DAA-97AA-1A50C5E8637E}" srcOrd="0" destOrd="0" parTransId="{47B51C7B-04B3-4EA6-8CF0-7D71CA1B92E8}" sibTransId="{837BFEF8-3318-42ED-9D02-EF2A49954DAB}"/>
    <dgm:cxn modelId="{AFCCAAD8-EF7E-43E2-91A8-FF42671285F7}" type="presOf" srcId="{1A9E67AA-F7E7-4C5E-9FF8-2BF9A6AA3ECA}" destId="{DD8BAEFD-262A-4572-9506-AA8361E46374}" srcOrd="0" destOrd="0" presId="urn:microsoft.com/office/officeart/2005/8/layout/hierarchy1"/>
    <dgm:cxn modelId="{1095E8AB-D11F-4285-AE3D-F0723E3189E2}" srcId="{FCAA3AEF-B737-4DAA-97AA-1A50C5E8637E}" destId="{CA442FC0-14DC-44D7-A0E2-3EEE7F37C751}" srcOrd="0" destOrd="0" parTransId="{E24810A0-C557-4900-BBE2-636A59EF083F}" sibTransId="{7651EDA9-FB9A-48BF-B2FE-512F104C07FA}"/>
    <dgm:cxn modelId="{5829B9FF-F1B0-4780-A481-A2F66489E352}" type="presOf" srcId="{586E7A56-CCE3-4886-8689-2579F169C0EA}" destId="{6DE8597A-C289-4E46-A503-3BEA7FAB3F09}" srcOrd="0" destOrd="0" presId="urn:microsoft.com/office/officeart/2005/8/layout/hierarchy1"/>
    <dgm:cxn modelId="{8A3B453B-6984-40DB-84FB-DCBEEF17F9A6}" srcId="{1A9E67AA-F7E7-4C5E-9FF8-2BF9A6AA3ECA}" destId="{EF722AB3-49C1-4300-AAFF-749BA6CD41D5}" srcOrd="0" destOrd="0" parTransId="{74AF1BC7-9435-4B84-A806-452BF23DC493}" sibTransId="{CA341B7D-7272-41EE-81A9-D3A0F849A804}"/>
    <dgm:cxn modelId="{4C1FBB29-3A6E-4208-A29C-CB390EF5FFB9}" srcId="{EF722AB3-49C1-4300-AAFF-749BA6CD41D5}" destId="{586E7A56-CCE3-4886-8689-2579F169C0EA}" srcOrd="1" destOrd="0" parTransId="{E8B89646-583A-4B0A-9BC2-BBB3373D8D88}" sibTransId="{1D48FCCE-A39F-414F-87A3-954D6D1DBDB5}"/>
    <dgm:cxn modelId="{7FA0E56B-2878-4B95-87C5-10ADACBAEFD4}" type="presOf" srcId="{FCAA3AEF-B737-4DAA-97AA-1A50C5E8637E}" destId="{92BCF546-8D44-4D53-A6D0-4CA017ECA238}" srcOrd="0" destOrd="0" presId="urn:microsoft.com/office/officeart/2005/8/layout/hierarchy1"/>
    <dgm:cxn modelId="{357B6EE7-F5AB-4873-A63B-E57792F215F5}" type="presOf" srcId="{E8B89646-583A-4B0A-9BC2-BBB3373D8D88}" destId="{5D24C857-2657-4C50-81DC-1A57A4F7DC1F}" srcOrd="0" destOrd="0" presId="urn:microsoft.com/office/officeart/2005/8/layout/hierarchy1"/>
    <dgm:cxn modelId="{11BADB4C-A257-465C-9EE3-DD71FD4770BE}" type="presOf" srcId="{CA442FC0-14DC-44D7-A0E2-3EEE7F37C751}" destId="{F17BAF1E-4FAB-4FD0-B1EA-384B17995EFD}" srcOrd="0" destOrd="0" presId="urn:microsoft.com/office/officeart/2005/8/layout/hierarchy1"/>
    <dgm:cxn modelId="{34799E02-12CE-4C30-8E89-61AC85338329}" type="presOf" srcId="{EF722AB3-49C1-4300-AAFF-749BA6CD41D5}" destId="{592F20FE-4499-48E9-A6A1-1618D496ABD3}" srcOrd="0" destOrd="0" presId="urn:microsoft.com/office/officeart/2005/8/layout/hierarchy1"/>
    <dgm:cxn modelId="{D53D3789-AB7A-44C5-BEE4-B16DAAE10403}" type="presOf" srcId="{DDE69E1F-4E63-4391-BD6B-828532F32236}" destId="{A7F22C5D-FAC6-42AD-A528-4B1BD76FE6C0}" srcOrd="0" destOrd="0" presId="urn:microsoft.com/office/officeart/2005/8/layout/hierarchy1"/>
    <dgm:cxn modelId="{F0BAE099-E25D-4597-BF0C-17C971978170}" type="presOf" srcId="{D3BD3568-B3AC-4E51-9FFA-FC6ACB182DB2}" destId="{344A5B72-FCC1-40AD-85D1-C700773D4CA9}" srcOrd="0" destOrd="0" presId="urn:microsoft.com/office/officeart/2005/8/layout/hierarchy1"/>
    <dgm:cxn modelId="{47D3180C-6D51-4EF0-A97E-5F53EF407B98}" type="presOf" srcId="{E24810A0-C557-4900-BBE2-636A59EF083F}" destId="{854B2EC3-781C-4ECD-BBCE-CA1877B65870}" srcOrd="0" destOrd="0" presId="urn:microsoft.com/office/officeart/2005/8/layout/hierarchy1"/>
    <dgm:cxn modelId="{3B2B2D47-DE17-408B-85C7-7C91E2A6F724}" srcId="{FCAA3AEF-B737-4DAA-97AA-1A50C5E8637E}" destId="{DDE69E1F-4E63-4391-BD6B-828532F32236}" srcOrd="1" destOrd="0" parTransId="{D3BD3568-B3AC-4E51-9FFA-FC6ACB182DB2}" sibTransId="{17E05D12-C7D2-4BA9-B053-47AFC02020E1}"/>
    <dgm:cxn modelId="{0F8DD878-165D-4650-8016-1545B3C5C230}" type="presParOf" srcId="{DD8BAEFD-262A-4572-9506-AA8361E46374}" destId="{E0A4BCB6-5BFD-4BFD-A615-C529CE52426F}" srcOrd="0" destOrd="0" presId="urn:microsoft.com/office/officeart/2005/8/layout/hierarchy1"/>
    <dgm:cxn modelId="{53EA9DA7-0FA9-4D0C-BD2F-FE09DAB1E3F0}" type="presParOf" srcId="{E0A4BCB6-5BFD-4BFD-A615-C529CE52426F}" destId="{A751CF64-CDC6-479F-A479-BFAEA58D29AC}" srcOrd="0" destOrd="0" presId="urn:microsoft.com/office/officeart/2005/8/layout/hierarchy1"/>
    <dgm:cxn modelId="{46F13C0E-2A7B-4733-870C-3B8B973ED05C}" type="presParOf" srcId="{A751CF64-CDC6-479F-A479-BFAEA58D29AC}" destId="{D670BA21-CFB4-49C3-9566-6223B6111AEA}" srcOrd="0" destOrd="0" presId="urn:microsoft.com/office/officeart/2005/8/layout/hierarchy1"/>
    <dgm:cxn modelId="{2C6D8323-E558-4AA8-8B79-79FC3706B56A}" type="presParOf" srcId="{A751CF64-CDC6-479F-A479-BFAEA58D29AC}" destId="{592F20FE-4499-48E9-A6A1-1618D496ABD3}" srcOrd="1" destOrd="0" presId="urn:microsoft.com/office/officeart/2005/8/layout/hierarchy1"/>
    <dgm:cxn modelId="{07949192-FFDF-49C8-BB5F-A69CCB76E25A}" type="presParOf" srcId="{E0A4BCB6-5BFD-4BFD-A615-C529CE52426F}" destId="{96A25BD1-4DB6-44C3-95D0-D770E8B6A556}" srcOrd="1" destOrd="0" presId="urn:microsoft.com/office/officeart/2005/8/layout/hierarchy1"/>
    <dgm:cxn modelId="{81BAB232-4964-4DC8-B347-9AC9BC1287A5}" type="presParOf" srcId="{96A25BD1-4DB6-44C3-95D0-D770E8B6A556}" destId="{34A8CBEF-BB01-46A0-A806-A03EDEA88DF7}" srcOrd="0" destOrd="0" presId="urn:microsoft.com/office/officeart/2005/8/layout/hierarchy1"/>
    <dgm:cxn modelId="{DBA5E455-4888-43DC-9B18-85F2838716D8}" type="presParOf" srcId="{96A25BD1-4DB6-44C3-95D0-D770E8B6A556}" destId="{0A419485-D44E-4CBC-B748-90C9A69E2E5B}" srcOrd="1" destOrd="0" presId="urn:microsoft.com/office/officeart/2005/8/layout/hierarchy1"/>
    <dgm:cxn modelId="{7F4C4822-F7AF-4D18-863E-DB5E5EB0927A}" type="presParOf" srcId="{0A419485-D44E-4CBC-B748-90C9A69E2E5B}" destId="{C3444FE1-1908-4EAA-8A93-4653251FADD9}" srcOrd="0" destOrd="0" presId="urn:microsoft.com/office/officeart/2005/8/layout/hierarchy1"/>
    <dgm:cxn modelId="{2CCB52F5-9320-4768-A3A5-F5A9F77CF689}" type="presParOf" srcId="{C3444FE1-1908-4EAA-8A93-4653251FADD9}" destId="{8D009B53-0FDC-44F1-930B-F828899D19ED}" srcOrd="0" destOrd="0" presId="urn:microsoft.com/office/officeart/2005/8/layout/hierarchy1"/>
    <dgm:cxn modelId="{0881DDDF-BEE2-46D5-90F7-78997CBCDAB6}" type="presParOf" srcId="{C3444FE1-1908-4EAA-8A93-4653251FADD9}" destId="{92BCF546-8D44-4D53-A6D0-4CA017ECA238}" srcOrd="1" destOrd="0" presId="urn:microsoft.com/office/officeart/2005/8/layout/hierarchy1"/>
    <dgm:cxn modelId="{F40CFC96-66C5-40CB-A8F4-E40012051034}" type="presParOf" srcId="{0A419485-D44E-4CBC-B748-90C9A69E2E5B}" destId="{16F22E3E-D83A-45B2-9CF0-65107E254C45}" srcOrd="1" destOrd="0" presId="urn:microsoft.com/office/officeart/2005/8/layout/hierarchy1"/>
    <dgm:cxn modelId="{A8D61965-055A-4A64-A558-FB24263857A5}" type="presParOf" srcId="{16F22E3E-D83A-45B2-9CF0-65107E254C45}" destId="{854B2EC3-781C-4ECD-BBCE-CA1877B65870}" srcOrd="0" destOrd="0" presId="urn:microsoft.com/office/officeart/2005/8/layout/hierarchy1"/>
    <dgm:cxn modelId="{DA3F8A56-5A7B-4B38-9E00-89050B275E80}" type="presParOf" srcId="{16F22E3E-D83A-45B2-9CF0-65107E254C45}" destId="{2DF719C6-7A61-49E9-A413-FF2707089B28}" srcOrd="1" destOrd="0" presId="urn:microsoft.com/office/officeart/2005/8/layout/hierarchy1"/>
    <dgm:cxn modelId="{59CF43F5-88E0-4A1C-8B9D-64B3846A3902}" type="presParOf" srcId="{2DF719C6-7A61-49E9-A413-FF2707089B28}" destId="{7B15D3AB-3989-4992-8C54-76B88C07DC09}" srcOrd="0" destOrd="0" presId="urn:microsoft.com/office/officeart/2005/8/layout/hierarchy1"/>
    <dgm:cxn modelId="{CEB1A3B4-4BFC-423C-B328-A89D7AC1F8A3}" type="presParOf" srcId="{7B15D3AB-3989-4992-8C54-76B88C07DC09}" destId="{EF56AB7F-10CB-4E15-BFF8-19564C4D0D4F}" srcOrd="0" destOrd="0" presId="urn:microsoft.com/office/officeart/2005/8/layout/hierarchy1"/>
    <dgm:cxn modelId="{C91863D3-E227-4A62-9282-3227A21B89A1}" type="presParOf" srcId="{7B15D3AB-3989-4992-8C54-76B88C07DC09}" destId="{F17BAF1E-4FAB-4FD0-B1EA-384B17995EFD}" srcOrd="1" destOrd="0" presId="urn:microsoft.com/office/officeart/2005/8/layout/hierarchy1"/>
    <dgm:cxn modelId="{7B487167-AEE5-4C95-A9A5-03EA164B12A3}" type="presParOf" srcId="{2DF719C6-7A61-49E9-A413-FF2707089B28}" destId="{E6D26129-DAE9-493C-8F8E-7300555A2891}" srcOrd="1" destOrd="0" presId="urn:microsoft.com/office/officeart/2005/8/layout/hierarchy1"/>
    <dgm:cxn modelId="{8A9611DD-8AD9-43ED-BD29-CEE063E583B8}" type="presParOf" srcId="{16F22E3E-D83A-45B2-9CF0-65107E254C45}" destId="{344A5B72-FCC1-40AD-85D1-C700773D4CA9}" srcOrd="2" destOrd="0" presId="urn:microsoft.com/office/officeart/2005/8/layout/hierarchy1"/>
    <dgm:cxn modelId="{AF496D27-D9F6-43F7-BEFD-D10E139DC45A}" type="presParOf" srcId="{16F22E3E-D83A-45B2-9CF0-65107E254C45}" destId="{A9631098-27F9-4DDC-8B17-F184C7660F32}" srcOrd="3" destOrd="0" presId="urn:microsoft.com/office/officeart/2005/8/layout/hierarchy1"/>
    <dgm:cxn modelId="{9666A453-7AD1-41E0-A311-B5350708E447}" type="presParOf" srcId="{A9631098-27F9-4DDC-8B17-F184C7660F32}" destId="{0DC5A5E0-33FA-4D3A-90B1-D9F83124C9FC}" srcOrd="0" destOrd="0" presId="urn:microsoft.com/office/officeart/2005/8/layout/hierarchy1"/>
    <dgm:cxn modelId="{B19023D9-5909-4168-BF82-A8003EFBCBA1}" type="presParOf" srcId="{0DC5A5E0-33FA-4D3A-90B1-D9F83124C9FC}" destId="{B54D46FF-4E46-46CC-8DB2-DAF186B2E2B5}" srcOrd="0" destOrd="0" presId="urn:microsoft.com/office/officeart/2005/8/layout/hierarchy1"/>
    <dgm:cxn modelId="{B7A4C289-7032-4DD9-9AB0-13916AFB673E}" type="presParOf" srcId="{0DC5A5E0-33FA-4D3A-90B1-D9F83124C9FC}" destId="{A7F22C5D-FAC6-42AD-A528-4B1BD76FE6C0}" srcOrd="1" destOrd="0" presId="urn:microsoft.com/office/officeart/2005/8/layout/hierarchy1"/>
    <dgm:cxn modelId="{5C675420-5C75-44B6-81A9-B38E7BBA90CA}" type="presParOf" srcId="{A9631098-27F9-4DDC-8B17-F184C7660F32}" destId="{0D5C856D-E304-4CF6-B7F4-BC54CE3A7E02}" srcOrd="1" destOrd="0" presId="urn:microsoft.com/office/officeart/2005/8/layout/hierarchy1"/>
    <dgm:cxn modelId="{BC0168A9-9518-4637-8F8A-4C2565864932}" type="presParOf" srcId="{96A25BD1-4DB6-44C3-95D0-D770E8B6A556}" destId="{5D24C857-2657-4C50-81DC-1A57A4F7DC1F}" srcOrd="2" destOrd="0" presId="urn:microsoft.com/office/officeart/2005/8/layout/hierarchy1"/>
    <dgm:cxn modelId="{4C26A42D-6874-4600-B3F5-E7AA6CF8AE9E}" type="presParOf" srcId="{96A25BD1-4DB6-44C3-95D0-D770E8B6A556}" destId="{50C3F75B-EFE4-43B5-B1A3-B92F4B2998BD}" srcOrd="3" destOrd="0" presId="urn:microsoft.com/office/officeart/2005/8/layout/hierarchy1"/>
    <dgm:cxn modelId="{86E3B185-FEF5-4D2D-A292-B62B3F025407}" type="presParOf" srcId="{50C3F75B-EFE4-43B5-B1A3-B92F4B2998BD}" destId="{7326190F-BA9E-4B31-B71B-844DFECEFC51}" srcOrd="0" destOrd="0" presId="urn:microsoft.com/office/officeart/2005/8/layout/hierarchy1"/>
    <dgm:cxn modelId="{18973166-A87B-4B16-9FBA-1254818E542F}" type="presParOf" srcId="{7326190F-BA9E-4B31-B71B-844DFECEFC51}" destId="{C4D0B06E-2B40-4745-9EC5-9C36E2457BC2}" srcOrd="0" destOrd="0" presId="urn:microsoft.com/office/officeart/2005/8/layout/hierarchy1"/>
    <dgm:cxn modelId="{15D53658-6A09-4097-9218-0234D58AFCF9}" type="presParOf" srcId="{7326190F-BA9E-4B31-B71B-844DFECEFC51}" destId="{6DE8597A-C289-4E46-A503-3BEA7FAB3F09}" srcOrd="1" destOrd="0" presId="urn:microsoft.com/office/officeart/2005/8/layout/hierarchy1"/>
    <dgm:cxn modelId="{7C62FA21-EC27-458A-9733-647255D10F13}" type="presParOf" srcId="{50C3F75B-EFE4-43B5-B1A3-B92F4B2998BD}" destId="{12324E8D-2854-4401-8A0D-0BC6265DF37B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EAA87-FBFE-406B-A00C-B303A9A5DD9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AF3F15-1A56-4116-8A18-91D91D70B685}">
      <dgm:prSet phldrT="[Text]" custT="1"/>
      <dgm:spPr/>
      <dgm:t>
        <a:bodyPr/>
        <a:lstStyle/>
        <a:p>
          <a:r>
            <a:rPr lang="en-US" sz="1000" b="1"/>
            <a:t>ZOO</a:t>
          </a:r>
        </a:p>
        <a:p>
          <a:r>
            <a:rPr lang="en-US" sz="900"/>
            <a:t>Name</a:t>
          </a:r>
        </a:p>
        <a:p>
          <a:r>
            <a:rPr lang="en-US" sz="900"/>
            <a:t>Age</a:t>
          </a:r>
        </a:p>
        <a:p>
          <a:r>
            <a:rPr lang="en-US" sz="900"/>
            <a:t>Gender</a:t>
          </a:r>
        </a:p>
      </dgm:t>
    </dgm:pt>
    <dgm:pt modelId="{BC5FABA3-17C7-40AA-9AA7-9B52A5F0F4C2}" type="parTrans" cxnId="{6586A88C-B441-4F99-A5E8-F88A0A70517F}">
      <dgm:prSet/>
      <dgm:spPr/>
      <dgm:t>
        <a:bodyPr/>
        <a:lstStyle/>
        <a:p>
          <a:endParaRPr lang="en-US"/>
        </a:p>
      </dgm:t>
    </dgm:pt>
    <dgm:pt modelId="{94A3119F-05DA-4833-9B9A-26617A4F1430}" type="sibTrans" cxnId="{6586A88C-B441-4F99-A5E8-F88A0A70517F}">
      <dgm:prSet/>
      <dgm:spPr/>
      <dgm:t>
        <a:bodyPr/>
        <a:lstStyle/>
        <a:p>
          <a:endParaRPr lang="en-US"/>
        </a:p>
      </dgm:t>
    </dgm:pt>
    <dgm:pt modelId="{F0AC63E4-6AC9-4B56-A1BC-78F718C3A81F}">
      <dgm:prSet phldrT="[Text]" custT="1"/>
      <dgm:spPr/>
      <dgm:t>
        <a:bodyPr/>
        <a:lstStyle/>
        <a:p>
          <a:r>
            <a:rPr lang="en-US" sz="1000" b="1"/>
            <a:t>PEOPLE</a:t>
          </a:r>
        </a:p>
        <a:p>
          <a:r>
            <a:rPr lang="en-US" sz="1000"/>
            <a:t>Phone Number</a:t>
          </a:r>
        </a:p>
        <a:p>
          <a:r>
            <a:rPr lang="en-US" sz="1000"/>
            <a:t>Address</a:t>
          </a:r>
        </a:p>
        <a:p>
          <a:r>
            <a:rPr lang="en-US" sz="1000"/>
            <a:t>E-Mail</a:t>
          </a:r>
        </a:p>
        <a:p>
          <a:r>
            <a:rPr lang="en-US" sz="1000"/>
            <a:t>Time of Arrival</a:t>
          </a:r>
        </a:p>
        <a:p>
          <a:r>
            <a:rPr lang="en-US" sz="1000"/>
            <a:t>Time of Departure</a:t>
          </a:r>
        </a:p>
      </dgm:t>
    </dgm:pt>
    <dgm:pt modelId="{6C523206-950D-4F72-A524-4FD824936BC3}" type="parTrans" cxnId="{1266ED6A-200D-4252-AD7E-68BDBA483098}">
      <dgm:prSet/>
      <dgm:spPr/>
      <dgm:t>
        <a:bodyPr/>
        <a:lstStyle/>
        <a:p>
          <a:endParaRPr lang="en-US"/>
        </a:p>
      </dgm:t>
    </dgm:pt>
    <dgm:pt modelId="{C05C87A3-7B96-4862-986B-532630F84E41}" type="sibTrans" cxnId="{1266ED6A-200D-4252-AD7E-68BDBA483098}">
      <dgm:prSet/>
      <dgm:spPr/>
      <dgm:t>
        <a:bodyPr/>
        <a:lstStyle/>
        <a:p>
          <a:endParaRPr lang="en-US"/>
        </a:p>
      </dgm:t>
    </dgm:pt>
    <dgm:pt modelId="{472E88AA-DED5-4003-BDC4-F16027195411}">
      <dgm:prSet phldrT="[Text]" custT="1"/>
      <dgm:spPr/>
      <dgm:t>
        <a:bodyPr/>
        <a:lstStyle/>
        <a:p>
          <a:r>
            <a:rPr lang="en-US" sz="1000" b="1"/>
            <a:t>WORKERS</a:t>
          </a:r>
        </a:p>
        <a:p>
          <a:r>
            <a:rPr lang="en-US" sz="900"/>
            <a:t>Position</a:t>
          </a:r>
        </a:p>
        <a:p>
          <a:r>
            <a:rPr lang="en-US" sz="900"/>
            <a:t>Year of Employment</a:t>
          </a:r>
        </a:p>
        <a:p>
          <a:r>
            <a:rPr lang="en-US" sz="900"/>
            <a:t>Specialty</a:t>
          </a:r>
        </a:p>
        <a:p>
          <a:r>
            <a:rPr lang="en-US" sz="900"/>
            <a:t>Department</a:t>
          </a:r>
        </a:p>
      </dgm:t>
    </dgm:pt>
    <dgm:pt modelId="{48D21706-47BC-4AE6-A6D0-4855843D6CE3}" type="parTrans" cxnId="{CD44F65C-34EB-499B-9523-6804679002C1}">
      <dgm:prSet/>
      <dgm:spPr/>
      <dgm:t>
        <a:bodyPr/>
        <a:lstStyle/>
        <a:p>
          <a:endParaRPr lang="en-US"/>
        </a:p>
      </dgm:t>
    </dgm:pt>
    <dgm:pt modelId="{4EEBDA19-7CCD-4BE9-BCAC-E4BB470D7063}" type="sibTrans" cxnId="{CD44F65C-34EB-499B-9523-6804679002C1}">
      <dgm:prSet/>
      <dgm:spPr/>
      <dgm:t>
        <a:bodyPr/>
        <a:lstStyle/>
        <a:p>
          <a:endParaRPr lang="en-US"/>
        </a:p>
      </dgm:t>
    </dgm:pt>
    <dgm:pt modelId="{57DCABFB-0D22-46BC-B619-219AFAACA415}">
      <dgm:prSet phldrT="[Text]" custT="1"/>
      <dgm:spPr/>
      <dgm:t>
        <a:bodyPr/>
        <a:lstStyle/>
        <a:p>
          <a:r>
            <a:rPr lang="en-US" sz="1000" b="1"/>
            <a:t>VISITORS</a:t>
          </a:r>
        </a:p>
        <a:p>
          <a:r>
            <a:rPr lang="en-US" sz="900" b="0"/>
            <a:t>Purpose of visit</a:t>
          </a:r>
        </a:p>
      </dgm:t>
    </dgm:pt>
    <dgm:pt modelId="{2318F604-C121-4753-9253-70A8ECFD1DD2}" type="parTrans" cxnId="{B55AF510-CF1B-4C06-836C-1B9E9B4BC75F}">
      <dgm:prSet/>
      <dgm:spPr/>
      <dgm:t>
        <a:bodyPr/>
        <a:lstStyle/>
        <a:p>
          <a:endParaRPr lang="en-US"/>
        </a:p>
      </dgm:t>
    </dgm:pt>
    <dgm:pt modelId="{56D85702-319A-4E7E-8189-FE4B29C3680C}" type="sibTrans" cxnId="{B55AF510-CF1B-4C06-836C-1B9E9B4BC75F}">
      <dgm:prSet/>
      <dgm:spPr/>
      <dgm:t>
        <a:bodyPr/>
        <a:lstStyle/>
        <a:p>
          <a:endParaRPr lang="en-US"/>
        </a:p>
      </dgm:t>
    </dgm:pt>
    <dgm:pt modelId="{12FD2173-110E-45B2-AD72-CA9B820A21A4}">
      <dgm:prSet phldrT="[Text]" custT="1"/>
      <dgm:spPr/>
      <dgm:t>
        <a:bodyPr/>
        <a:lstStyle/>
        <a:p>
          <a:r>
            <a:rPr lang="en-US" sz="1000" b="1"/>
            <a:t>ANIMAL</a:t>
          </a:r>
        </a:p>
        <a:p>
          <a:r>
            <a:rPr lang="en-US" sz="900"/>
            <a:t>Habitat</a:t>
          </a:r>
        </a:p>
        <a:p>
          <a:r>
            <a:rPr lang="en-US" sz="900"/>
            <a:t>Locomotion</a:t>
          </a:r>
        </a:p>
        <a:p>
          <a:r>
            <a:rPr lang="en-US" sz="900"/>
            <a:t>Diet</a:t>
          </a:r>
        </a:p>
        <a:p>
          <a:r>
            <a:rPr lang="en-US" sz="900"/>
            <a:t>Breed</a:t>
          </a:r>
        </a:p>
        <a:p>
          <a:r>
            <a:rPr lang="en-US" sz="900"/>
            <a:t>Backbone</a:t>
          </a:r>
        </a:p>
        <a:p>
          <a:r>
            <a:rPr lang="en-US" sz="900"/>
            <a:t>Scientific name</a:t>
          </a:r>
          <a:endParaRPr lang="en-US" sz="900" b="1"/>
        </a:p>
        <a:p>
          <a:endParaRPr lang="en-US" sz="700"/>
        </a:p>
      </dgm:t>
    </dgm:pt>
    <dgm:pt modelId="{B45935DE-2730-4D05-BB30-0BC90DA92870}" type="sibTrans" cxnId="{6C7B0B58-4CE4-49ED-BE28-64C1D16FA734}">
      <dgm:prSet/>
      <dgm:spPr/>
      <dgm:t>
        <a:bodyPr/>
        <a:lstStyle/>
        <a:p>
          <a:endParaRPr lang="en-US"/>
        </a:p>
      </dgm:t>
    </dgm:pt>
    <dgm:pt modelId="{7A858305-4DFB-4DEA-925A-74901C017C1E}" type="parTrans" cxnId="{6C7B0B58-4CE4-49ED-BE28-64C1D16FA734}">
      <dgm:prSet/>
      <dgm:spPr/>
      <dgm:t>
        <a:bodyPr/>
        <a:lstStyle/>
        <a:p>
          <a:endParaRPr lang="en-US"/>
        </a:p>
      </dgm:t>
    </dgm:pt>
    <dgm:pt modelId="{8656C322-107F-49DB-B969-96E9CF9B062D}" type="pres">
      <dgm:prSet presAssocID="{BD1EAA87-FBFE-406B-A00C-B303A9A5DD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4B96893-EB9A-49FC-89E6-FD6A98E5A561}" type="pres">
      <dgm:prSet presAssocID="{3AAF3F15-1A56-4116-8A18-91D91D70B685}" presName="hierRoot1" presStyleCnt="0"/>
      <dgm:spPr/>
    </dgm:pt>
    <dgm:pt modelId="{722F3C19-1A5A-48BC-B9ED-EE3F369A46DD}" type="pres">
      <dgm:prSet presAssocID="{3AAF3F15-1A56-4116-8A18-91D91D70B685}" presName="composite" presStyleCnt="0"/>
      <dgm:spPr/>
    </dgm:pt>
    <dgm:pt modelId="{6F63A254-A066-47F6-89EE-215F04681886}" type="pres">
      <dgm:prSet presAssocID="{3AAF3F15-1A56-4116-8A18-91D91D70B685}" presName="background" presStyleLbl="node0" presStyleIdx="0" presStyleCnt="1"/>
      <dgm:spPr/>
    </dgm:pt>
    <dgm:pt modelId="{AC66FDAC-246B-4214-B5A4-4594C7A050AB}" type="pres">
      <dgm:prSet presAssocID="{3AAF3F15-1A56-4116-8A18-91D91D70B685}" presName="text" presStyleLbl="fgAcc0" presStyleIdx="0" presStyleCnt="1" custLinFactNeighborX="-2355" custLinFactNeighborY="51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E7FC52-AA09-4A39-9EC8-6CA0BF0061BE}" type="pres">
      <dgm:prSet presAssocID="{3AAF3F15-1A56-4116-8A18-91D91D70B685}" presName="hierChild2" presStyleCnt="0"/>
      <dgm:spPr/>
    </dgm:pt>
    <dgm:pt modelId="{38F5BF63-9CA7-4D2A-BAC9-5DD463F4ECC3}" type="pres">
      <dgm:prSet presAssocID="{6C523206-950D-4F72-A524-4FD824936BC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132DB0E-C014-4286-B834-289FF72F7EEF}" type="pres">
      <dgm:prSet presAssocID="{F0AC63E4-6AC9-4B56-A1BC-78F718C3A81F}" presName="hierRoot2" presStyleCnt="0"/>
      <dgm:spPr/>
    </dgm:pt>
    <dgm:pt modelId="{04BD7BA9-179A-4CC0-B5E4-7C39C3B686BC}" type="pres">
      <dgm:prSet presAssocID="{F0AC63E4-6AC9-4B56-A1BC-78F718C3A81F}" presName="composite2" presStyleCnt="0"/>
      <dgm:spPr/>
    </dgm:pt>
    <dgm:pt modelId="{F7F13C7B-4D26-4B82-B76B-1E34663A7521}" type="pres">
      <dgm:prSet presAssocID="{F0AC63E4-6AC9-4B56-A1BC-78F718C3A81F}" presName="background2" presStyleLbl="node2" presStyleIdx="0" presStyleCnt="2"/>
      <dgm:spPr/>
    </dgm:pt>
    <dgm:pt modelId="{0BB86E76-C278-443B-B4D1-6EDAAC99826E}" type="pres">
      <dgm:prSet presAssocID="{F0AC63E4-6AC9-4B56-A1BC-78F718C3A81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86654-5992-4660-842B-59B63B7EB6E7}" type="pres">
      <dgm:prSet presAssocID="{F0AC63E4-6AC9-4B56-A1BC-78F718C3A81F}" presName="hierChild3" presStyleCnt="0"/>
      <dgm:spPr/>
    </dgm:pt>
    <dgm:pt modelId="{942396B5-AD59-4AEE-8C11-4E42496B4964}" type="pres">
      <dgm:prSet presAssocID="{48D21706-47BC-4AE6-A6D0-4855843D6CE3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E74EDE6-D962-4F35-8E5F-326500E47D42}" type="pres">
      <dgm:prSet presAssocID="{472E88AA-DED5-4003-BDC4-F16027195411}" presName="hierRoot3" presStyleCnt="0"/>
      <dgm:spPr/>
    </dgm:pt>
    <dgm:pt modelId="{576884E4-1A53-4C0D-8582-8ADCBD494749}" type="pres">
      <dgm:prSet presAssocID="{472E88AA-DED5-4003-BDC4-F16027195411}" presName="composite3" presStyleCnt="0"/>
      <dgm:spPr/>
    </dgm:pt>
    <dgm:pt modelId="{497A772E-B4A2-4EE5-8368-6E8F9F4671D4}" type="pres">
      <dgm:prSet presAssocID="{472E88AA-DED5-4003-BDC4-F16027195411}" presName="background3" presStyleLbl="node3" presStyleIdx="0" presStyleCnt="2"/>
      <dgm:spPr/>
    </dgm:pt>
    <dgm:pt modelId="{423A7FCD-795A-4E02-8AB3-665DA762B1C9}" type="pres">
      <dgm:prSet presAssocID="{472E88AA-DED5-4003-BDC4-F1602719541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27F18-1A4D-407D-BD39-A08C22C9F5AB}" type="pres">
      <dgm:prSet presAssocID="{472E88AA-DED5-4003-BDC4-F16027195411}" presName="hierChild4" presStyleCnt="0"/>
      <dgm:spPr/>
    </dgm:pt>
    <dgm:pt modelId="{F446A636-CBF9-4C95-BE6E-3571B415431D}" type="pres">
      <dgm:prSet presAssocID="{2318F604-C121-4753-9253-70A8ECFD1DD2}" presName="Name17" presStyleLbl="parChTrans1D3" presStyleIdx="1" presStyleCnt="2"/>
      <dgm:spPr/>
      <dgm:t>
        <a:bodyPr/>
        <a:lstStyle/>
        <a:p>
          <a:endParaRPr lang="en-US"/>
        </a:p>
      </dgm:t>
    </dgm:pt>
    <dgm:pt modelId="{66D063B2-EA6F-41EC-B30B-E12956A61868}" type="pres">
      <dgm:prSet presAssocID="{57DCABFB-0D22-46BC-B619-219AFAACA415}" presName="hierRoot3" presStyleCnt="0"/>
      <dgm:spPr/>
    </dgm:pt>
    <dgm:pt modelId="{2486C69B-DA01-4CB8-9B33-5919C8581E8F}" type="pres">
      <dgm:prSet presAssocID="{57DCABFB-0D22-46BC-B619-219AFAACA415}" presName="composite3" presStyleCnt="0"/>
      <dgm:spPr/>
    </dgm:pt>
    <dgm:pt modelId="{340FAD8A-3257-4982-80BF-D59618B6CE5B}" type="pres">
      <dgm:prSet presAssocID="{57DCABFB-0D22-46BC-B619-219AFAACA415}" presName="background3" presStyleLbl="node3" presStyleIdx="1" presStyleCnt="2"/>
      <dgm:spPr/>
    </dgm:pt>
    <dgm:pt modelId="{8E9ACC0D-3FD4-4964-ACFB-8A46E19E1D67}" type="pres">
      <dgm:prSet presAssocID="{57DCABFB-0D22-46BC-B619-219AFAACA415}" presName="text3" presStyleLbl="fgAcc3" presStyleIdx="1" presStyleCnt="2" custScaleX="117982" custScaleY="852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9FB823-D023-4D7A-B7C4-57D93EFE5322}" type="pres">
      <dgm:prSet presAssocID="{57DCABFB-0D22-46BC-B619-219AFAACA415}" presName="hierChild4" presStyleCnt="0"/>
      <dgm:spPr/>
    </dgm:pt>
    <dgm:pt modelId="{E2AF1F77-B526-4E29-B437-78DB61CCFF28}" type="pres">
      <dgm:prSet presAssocID="{7A858305-4DFB-4DEA-925A-74901C017C1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4B787C7-D1A3-4250-A2D9-DFF8CD489388}" type="pres">
      <dgm:prSet presAssocID="{12FD2173-110E-45B2-AD72-CA9B820A21A4}" presName="hierRoot2" presStyleCnt="0"/>
      <dgm:spPr/>
    </dgm:pt>
    <dgm:pt modelId="{F77CECC2-6703-47D2-84F6-D640EF07B70D}" type="pres">
      <dgm:prSet presAssocID="{12FD2173-110E-45B2-AD72-CA9B820A21A4}" presName="composite2" presStyleCnt="0"/>
      <dgm:spPr/>
    </dgm:pt>
    <dgm:pt modelId="{79CF205D-9CAE-4A07-868A-CE857763CE59}" type="pres">
      <dgm:prSet presAssocID="{12FD2173-110E-45B2-AD72-CA9B820A21A4}" presName="background2" presStyleLbl="node2" presStyleIdx="1" presStyleCnt="2"/>
      <dgm:spPr/>
    </dgm:pt>
    <dgm:pt modelId="{3ED96ADF-8F51-42A9-8090-40EE60581BC1}" type="pres">
      <dgm:prSet presAssocID="{12FD2173-110E-45B2-AD72-CA9B820A21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1825-9FCF-4FF8-96AC-76A50515309B}" type="pres">
      <dgm:prSet presAssocID="{12FD2173-110E-45B2-AD72-CA9B820A21A4}" presName="hierChild3" presStyleCnt="0"/>
      <dgm:spPr/>
    </dgm:pt>
  </dgm:ptLst>
  <dgm:cxnLst>
    <dgm:cxn modelId="{C69DFCDB-9FE7-4734-8E71-DECE5EEB5DD7}" type="presOf" srcId="{BD1EAA87-FBFE-406B-A00C-B303A9A5DD9C}" destId="{8656C322-107F-49DB-B969-96E9CF9B062D}" srcOrd="0" destOrd="0" presId="urn:microsoft.com/office/officeart/2005/8/layout/hierarchy1"/>
    <dgm:cxn modelId="{B84D3C9B-6EAC-4FC0-9D7B-591521727A24}" type="presOf" srcId="{3AAF3F15-1A56-4116-8A18-91D91D70B685}" destId="{AC66FDAC-246B-4214-B5A4-4594C7A050AB}" srcOrd="0" destOrd="0" presId="urn:microsoft.com/office/officeart/2005/8/layout/hierarchy1"/>
    <dgm:cxn modelId="{6594BBF8-847A-46B6-BC3A-F67FA7FC0F20}" type="presOf" srcId="{48D21706-47BC-4AE6-A6D0-4855843D6CE3}" destId="{942396B5-AD59-4AEE-8C11-4E42496B4964}" srcOrd="0" destOrd="0" presId="urn:microsoft.com/office/officeart/2005/8/layout/hierarchy1"/>
    <dgm:cxn modelId="{CD44F65C-34EB-499B-9523-6804679002C1}" srcId="{F0AC63E4-6AC9-4B56-A1BC-78F718C3A81F}" destId="{472E88AA-DED5-4003-BDC4-F16027195411}" srcOrd="0" destOrd="0" parTransId="{48D21706-47BC-4AE6-A6D0-4855843D6CE3}" sibTransId="{4EEBDA19-7CCD-4BE9-BCAC-E4BB470D7063}"/>
    <dgm:cxn modelId="{1266ED6A-200D-4252-AD7E-68BDBA483098}" srcId="{3AAF3F15-1A56-4116-8A18-91D91D70B685}" destId="{F0AC63E4-6AC9-4B56-A1BC-78F718C3A81F}" srcOrd="0" destOrd="0" parTransId="{6C523206-950D-4F72-A524-4FD824936BC3}" sibTransId="{C05C87A3-7B96-4862-986B-532630F84E41}"/>
    <dgm:cxn modelId="{B55AF510-CF1B-4C06-836C-1B9E9B4BC75F}" srcId="{F0AC63E4-6AC9-4B56-A1BC-78F718C3A81F}" destId="{57DCABFB-0D22-46BC-B619-219AFAACA415}" srcOrd="1" destOrd="0" parTransId="{2318F604-C121-4753-9253-70A8ECFD1DD2}" sibTransId="{56D85702-319A-4E7E-8189-FE4B29C3680C}"/>
    <dgm:cxn modelId="{A55F9694-549D-40B5-8E84-F0F265808C3F}" type="presOf" srcId="{2318F604-C121-4753-9253-70A8ECFD1DD2}" destId="{F446A636-CBF9-4C95-BE6E-3571B415431D}" srcOrd="0" destOrd="0" presId="urn:microsoft.com/office/officeart/2005/8/layout/hierarchy1"/>
    <dgm:cxn modelId="{F149355D-D971-4A7F-A5EE-B4B304B6AEEF}" type="presOf" srcId="{F0AC63E4-6AC9-4B56-A1BC-78F718C3A81F}" destId="{0BB86E76-C278-443B-B4D1-6EDAAC99826E}" srcOrd="0" destOrd="0" presId="urn:microsoft.com/office/officeart/2005/8/layout/hierarchy1"/>
    <dgm:cxn modelId="{DA9383EC-AA4F-4F59-9644-8AA4FC9EF56B}" type="presOf" srcId="{6C523206-950D-4F72-A524-4FD824936BC3}" destId="{38F5BF63-9CA7-4D2A-BAC9-5DD463F4ECC3}" srcOrd="0" destOrd="0" presId="urn:microsoft.com/office/officeart/2005/8/layout/hierarchy1"/>
    <dgm:cxn modelId="{C8AD0981-A69A-45A1-8246-45E1A7079091}" type="presOf" srcId="{7A858305-4DFB-4DEA-925A-74901C017C1E}" destId="{E2AF1F77-B526-4E29-B437-78DB61CCFF28}" srcOrd="0" destOrd="0" presId="urn:microsoft.com/office/officeart/2005/8/layout/hierarchy1"/>
    <dgm:cxn modelId="{6F5A65A3-6931-4395-8BC2-862EA15F0311}" type="presOf" srcId="{12FD2173-110E-45B2-AD72-CA9B820A21A4}" destId="{3ED96ADF-8F51-42A9-8090-40EE60581BC1}" srcOrd="0" destOrd="0" presId="urn:microsoft.com/office/officeart/2005/8/layout/hierarchy1"/>
    <dgm:cxn modelId="{6586A88C-B441-4F99-A5E8-F88A0A70517F}" srcId="{BD1EAA87-FBFE-406B-A00C-B303A9A5DD9C}" destId="{3AAF3F15-1A56-4116-8A18-91D91D70B685}" srcOrd="0" destOrd="0" parTransId="{BC5FABA3-17C7-40AA-9AA7-9B52A5F0F4C2}" sibTransId="{94A3119F-05DA-4833-9B9A-26617A4F1430}"/>
    <dgm:cxn modelId="{2C447DDA-2334-48DD-97E6-C7EEDC81FA63}" type="presOf" srcId="{57DCABFB-0D22-46BC-B619-219AFAACA415}" destId="{8E9ACC0D-3FD4-4964-ACFB-8A46E19E1D67}" srcOrd="0" destOrd="0" presId="urn:microsoft.com/office/officeart/2005/8/layout/hierarchy1"/>
    <dgm:cxn modelId="{CF6DE1B3-DFE2-4533-9867-8616B05E191F}" type="presOf" srcId="{472E88AA-DED5-4003-BDC4-F16027195411}" destId="{423A7FCD-795A-4E02-8AB3-665DA762B1C9}" srcOrd="0" destOrd="0" presId="urn:microsoft.com/office/officeart/2005/8/layout/hierarchy1"/>
    <dgm:cxn modelId="{6C7B0B58-4CE4-49ED-BE28-64C1D16FA734}" srcId="{3AAF3F15-1A56-4116-8A18-91D91D70B685}" destId="{12FD2173-110E-45B2-AD72-CA9B820A21A4}" srcOrd="1" destOrd="0" parTransId="{7A858305-4DFB-4DEA-925A-74901C017C1E}" sibTransId="{B45935DE-2730-4D05-BB30-0BC90DA92870}"/>
    <dgm:cxn modelId="{5EF895BA-AA3B-4CF6-A8F7-D0CE7547E824}" type="presParOf" srcId="{8656C322-107F-49DB-B969-96E9CF9B062D}" destId="{F4B96893-EB9A-49FC-89E6-FD6A98E5A561}" srcOrd="0" destOrd="0" presId="urn:microsoft.com/office/officeart/2005/8/layout/hierarchy1"/>
    <dgm:cxn modelId="{27BB338F-3247-4245-BDAF-3107622246EF}" type="presParOf" srcId="{F4B96893-EB9A-49FC-89E6-FD6A98E5A561}" destId="{722F3C19-1A5A-48BC-B9ED-EE3F369A46DD}" srcOrd="0" destOrd="0" presId="urn:microsoft.com/office/officeart/2005/8/layout/hierarchy1"/>
    <dgm:cxn modelId="{693B816E-A45D-4CF1-BF39-001A70F1C4EC}" type="presParOf" srcId="{722F3C19-1A5A-48BC-B9ED-EE3F369A46DD}" destId="{6F63A254-A066-47F6-89EE-215F04681886}" srcOrd="0" destOrd="0" presId="urn:microsoft.com/office/officeart/2005/8/layout/hierarchy1"/>
    <dgm:cxn modelId="{5A7C5C9B-0FB9-4271-A629-BDE68E8597EA}" type="presParOf" srcId="{722F3C19-1A5A-48BC-B9ED-EE3F369A46DD}" destId="{AC66FDAC-246B-4214-B5A4-4594C7A050AB}" srcOrd="1" destOrd="0" presId="urn:microsoft.com/office/officeart/2005/8/layout/hierarchy1"/>
    <dgm:cxn modelId="{2D1E852A-5494-4F15-9EA3-4AC67DAC3455}" type="presParOf" srcId="{F4B96893-EB9A-49FC-89E6-FD6A98E5A561}" destId="{2BE7FC52-AA09-4A39-9EC8-6CA0BF0061BE}" srcOrd="1" destOrd="0" presId="urn:microsoft.com/office/officeart/2005/8/layout/hierarchy1"/>
    <dgm:cxn modelId="{A2F0C592-5ABD-4923-ACCD-70EE074804E3}" type="presParOf" srcId="{2BE7FC52-AA09-4A39-9EC8-6CA0BF0061BE}" destId="{38F5BF63-9CA7-4D2A-BAC9-5DD463F4ECC3}" srcOrd="0" destOrd="0" presId="urn:microsoft.com/office/officeart/2005/8/layout/hierarchy1"/>
    <dgm:cxn modelId="{90F246DC-E090-4FC7-913E-E39B5408871C}" type="presParOf" srcId="{2BE7FC52-AA09-4A39-9EC8-6CA0BF0061BE}" destId="{A132DB0E-C014-4286-B834-289FF72F7EEF}" srcOrd="1" destOrd="0" presId="urn:microsoft.com/office/officeart/2005/8/layout/hierarchy1"/>
    <dgm:cxn modelId="{8891F4FE-10FF-42DA-9484-8792FF245B66}" type="presParOf" srcId="{A132DB0E-C014-4286-B834-289FF72F7EEF}" destId="{04BD7BA9-179A-4CC0-B5E4-7C39C3B686BC}" srcOrd="0" destOrd="0" presId="urn:microsoft.com/office/officeart/2005/8/layout/hierarchy1"/>
    <dgm:cxn modelId="{15436B68-3192-4D9F-8860-B9A5C7AE42CF}" type="presParOf" srcId="{04BD7BA9-179A-4CC0-B5E4-7C39C3B686BC}" destId="{F7F13C7B-4D26-4B82-B76B-1E34663A7521}" srcOrd="0" destOrd="0" presId="urn:microsoft.com/office/officeart/2005/8/layout/hierarchy1"/>
    <dgm:cxn modelId="{7EE60993-7500-490A-8102-A596304B8812}" type="presParOf" srcId="{04BD7BA9-179A-4CC0-B5E4-7C39C3B686BC}" destId="{0BB86E76-C278-443B-B4D1-6EDAAC99826E}" srcOrd="1" destOrd="0" presId="urn:microsoft.com/office/officeart/2005/8/layout/hierarchy1"/>
    <dgm:cxn modelId="{450541BD-1040-40F6-8A2C-027C09BF27F3}" type="presParOf" srcId="{A132DB0E-C014-4286-B834-289FF72F7EEF}" destId="{29486654-5992-4660-842B-59B63B7EB6E7}" srcOrd="1" destOrd="0" presId="urn:microsoft.com/office/officeart/2005/8/layout/hierarchy1"/>
    <dgm:cxn modelId="{0B91ED45-5A3C-4ADD-A546-54F446DE77E9}" type="presParOf" srcId="{29486654-5992-4660-842B-59B63B7EB6E7}" destId="{942396B5-AD59-4AEE-8C11-4E42496B4964}" srcOrd="0" destOrd="0" presId="urn:microsoft.com/office/officeart/2005/8/layout/hierarchy1"/>
    <dgm:cxn modelId="{9DC1AE39-CF80-4B87-B2F3-9D964FE660A1}" type="presParOf" srcId="{29486654-5992-4660-842B-59B63B7EB6E7}" destId="{5E74EDE6-D962-4F35-8E5F-326500E47D42}" srcOrd="1" destOrd="0" presId="urn:microsoft.com/office/officeart/2005/8/layout/hierarchy1"/>
    <dgm:cxn modelId="{CFDD1A24-0D01-4349-B57C-9A7AD8D39E3C}" type="presParOf" srcId="{5E74EDE6-D962-4F35-8E5F-326500E47D42}" destId="{576884E4-1A53-4C0D-8582-8ADCBD494749}" srcOrd="0" destOrd="0" presId="urn:microsoft.com/office/officeart/2005/8/layout/hierarchy1"/>
    <dgm:cxn modelId="{03EDEC5F-F609-4FAD-B39D-F82E0CAA0520}" type="presParOf" srcId="{576884E4-1A53-4C0D-8582-8ADCBD494749}" destId="{497A772E-B4A2-4EE5-8368-6E8F9F4671D4}" srcOrd="0" destOrd="0" presId="urn:microsoft.com/office/officeart/2005/8/layout/hierarchy1"/>
    <dgm:cxn modelId="{080AEEA1-18FF-40B3-B737-F210D7905173}" type="presParOf" srcId="{576884E4-1A53-4C0D-8582-8ADCBD494749}" destId="{423A7FCD-795A-4E02-8AB3-665DA762B1C9}" srcOrd="1" destOrd="0" presId="urn:microsoft.com/office/officeart/2005/8/layout/hierarchy1"/>
    <dgm:cxn modelId="{CB4B9435-DEAC-47BD-9417-7AE8B3AD3CDA}" type="presParOf" srcId="{5E74EDE6-D962-4F35-8E5F-326500E47D42}" destId="{2D527F18-1A4D-407D-BD39-A08C22C9F5AB}" srcOrd="1" destOrd="0" presId="urn:microsoft.com/office/officeart/2005/8/layout/hierarchy1"/>
    <dgm:cxn modelId="{2D2BAE99-DFD9-4EE0-A421-DC21FFE3CD69}" type="presParOf" srcId="{29486654-5992-4660-842B-59B63B7EB6E7}" destId="{F446A636-CBF9-4C95-BE6E-3571B415431D}" srcOrd="2" destOrd="0" presId="urn:microsoft.com/office/officeart/2005/8/layout/hierarchy1"/>
    <dgm:cxn modelId="{F0F4A74F-80CF-4A0A-B619-AEA726903E70}" type="presParOf" srcId="{29486654-5992-4660-842B-59B63B7EB6E7}" destId="{66D063B2-EA6F-41EC-B30B-E12956A61868}" srcOrd="3" destOrd="0" presId="urn:microsoft.com/office/officeart/2005/8/layout/hierarchy1"/>
    <dgm:cxn modelId="{222396DF-893F-4EA2-8FF1-A4DF02021A68}" type="presParOf" srcId="{66D063B2-EA6F-41EC-B30B-E12956A61868}" destId="{2486C69B-DA01-4CB8-9B33-5919C8581E8F}" srcOrd="0" destOrd="0" presId="urn:microsoft.com/office/officeart/2005/8/layout/hierarchy1"/>
    <dgm:cxn modelId="{2462422B-E91A-4C03-BE85-4C348644E580}" type="presParOf" srcId="{2486C69B-DA01-4CB8-9B33-5919C8581E8F}" destId="{340FAD8A-3257-4982-80BF-D59618B6CE5B}" srcOrd="0" destOrd="0" presId="urn:microsoft.com/office/officeart/2005/8/layout/hierarchy1"/>
    <dgm:cxn modelId="{E90B7B06-E3B2-4FBD-B70B-1B081B324D7E}" type="presParOf" srcId="{2486C69B-DA01-4CB8-9B33-5919C8581E8F}" destId="{8E9ACC0D-3FD4-4964-ACFB-8A46E19E1D67}" srcOrd="1" destOrd="0" presId="urn:microsoft.com/office/officeart/2005/8/layout/hierarchy1"/>
    <dgm:cxn modelId="{3B357791-BD15-4FF8-A86E-8DF1390C1222}" type="presParOf" srcId="{66D063B2-EA6F-41EC-B30B-E12956A61868}" destId="{909FB823-D023-4D7A-B7C4-57D93EFE5322}" srcOrd="1" destOrd="0" presId="urn:microsoft.com/office/officeart/2005/8/layout/hierarchy1"/>
    <dgm:cxn modelId="{4E8C0C75-74FF-47AB-B3AE-EB8BA962AE10}" type="presParOf" srcId="{2BE7FC52-AA09-4A39-9EC8-6CA0BF0061BE}" destId="{E2AF1F77-B526-4E29-B437-78DB61CCFF28}" srcOrd="2" destOrd="0" presId="urn:microsoft.com/office/officeart/2005/8/layout/hierarchy1"/>
    <dgm:cxn modelId="{E63AB5DC-69C1-43B0-AB9A-2040322EEFF2}" type="presParOf" srcId="{2BE7FC52-AA09-4A39-9EC8-6CA0BF0061BE}" destId="{34B787C7-D1A3-4250-A2D9-DFF8CD489388}" srcOrd="3" destOrd="0" presId="urn:microsoft.com/office/officeart/2005/8/layout/hierarchy1"/>
    <dgm:cxn modelId="{00288669-92DD-450E-801B-EC28AD95B8F9}" type="presParOf" srcId="{34B787C7-D1A3-4250-A2D9-DFF8CD489388}" destId="{F77CECC2-6703-47D2-84F6-D640EF07B70D}" srcOrd="0" destOrd="0" presId="urn:microsoft.com/office/officeart/2005/8/layout/hierarchy1"/>
    <dgm:cxn modelId="{2A6497F4-6E93-477B-BFC9-FAAA43DEED5B}" type="presParOf" srcId="{F77CECC2-6703-47D2-84F6-D640EF07B70D}" destId="{79CF205D-9CAE-4A07-868A-CE857763CE59}" srcOrd="0" destOrd="0" presId="urn:microsoft.com/office/officeart/2005/8/layout/hierarchy1"/>
    <dgm:cxn modelId="{C137490A-9385-47BD-9285-086B1DEF7054}" type="presParOf" srcId="{F77CECC2-6703-47D2-84F6-D640EF07B70D}" destId="{3ED96ADF-8F51-42A9-8090-40EE60581BC1}" srcOrd="1" destOrd="0" presId="urn:microsoft.com/office/officeart/2005/8/layout/hierarchy1"/>
    <dgm:cxn modelId="{CF2901A4-E677-4BDC-B03A-988CF7515608}" type="presParOf" srcId="{34B787C7-D1A3-4250-A2D9-DFF8CD489388}" destId="{1AD61825-9FCF-4FF8-96AC-76A50515309B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1EAA87-FBFE-406B-A00C-B303A9A5DD9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AF3F15-1A56-4116-8A18-91D91D70B685}">
      <dgm:prSet phldrT="[Text]" custT="1"/>
      <dgm:spPr/>
      <dgm:t>
        <a:bodyPr/>
        <a:lstStyle/>
        <a:p>
          <a:r>
            <a:rPr lang="en-US" sz="1000" b="1"/>
            <a:t>ZOO</a:t>
          </a:r>
        </a:p>
      </dgm:t>
    </dgm:pt>
    <dgm:pt modelId="{BC5FABA3-17C7-40AA-9AA7-9B52A5F0F4C2}" type="parTrans" cxnId="{6586A88C-B441-4F99-A5E8-F88A0A70517F}">
      <dgm:prSet/>
      <dgm:spPr/>
      <dgm:t>
        <a:bodyPr/>
        <a:lstStyle/>
        <a:p>
          <a:endParaRPr lang="en-US"/>
        </a:p>
      </dgm:t>
    </dgm:pt>
    <dgm:pt modelId="{94A3119F-05DA-4833-9B9A-26617A4F1430}" type="sibTrans" cxnId="{6586A88C-B441-4F99-A5E8-F88A0A70517F}">
      <dgm:prSet/>
      <dgm:spPr/>
      <dgm:t>
        <a:bodyPr/>
        <a:lstStyle/>
        <a:p>
          <a:endParaRPr lang="en-US"/>
        </a:p>
      </dgm:t>
    </dgm:pt>
    <dgm:pt modelId="{F0AC63E4-6AC9-4B56-A1BC-78F718C3A81F}">
      <dgm:prSet phldrT="[Text]" custT="1"/>
      <dgm:spPr/>
      <dgm:t>
        <a:bodyPr/>
        <a:lstStyle/>
        <a:p>
          <a:r>
            <a:rPr lang="en-US" sz="1000" b="1"/>
            <a:t>PEOPLE</a:t>
          </a:r>
        </a:p>
        <a:p>
          <a:r>
            <a:rPr lang="en-US" sz="1000"/>
            <a:t>set_phoneNo()</a:t>
          </a:r>
        </a:p>
        <a:p>
          <a:r>
            <a:rPr lang="en-US" sz="1000"/>
            <a:t>set_address()</a:t>
          </a:r>
        </a:p>
        <a:p>
          <a:r>
            <a:rPr lang="en-US" sz="1000"/>
            <a:t>set_email()</a:t>
          </a:r>
        </a:p>
        <a:p>
          <a:r>
            <a:rPr lang="en-US" sz="1000"/>
            <a:t>get_phoneNo()</a:t>
          </a:r>
        </a:p>
        <a:p>
          <a:r>
            <a:rPr lang="en-US" sz="1000"/>
            <a:t>get_address()</a:t>
          </a:r>
        </a:p>
        <a:p>
          <a:r>
            <a:rPr lang="en-US" sz="1000"/>
            <a:t>get_email()</a:t>
          </a:r>
        </a:p>
        <a:p>
          <a:r>
            <a:rPr lang="en-US" sz="1000"/>
            <a:t>get|_arrival()</a:t>
          </a:r>
        </a:p>
        <a:p>
          <a:r>
            <a:rPr lang="en-US" sz="1000"/>
            <a:t>get_departure()</a:t>
          </a:r>
        </a:p>
      </dgm:t>
    </dgm:pt>
    <dgm:pt modelId="{6C523206-950D-4F72-A524-4FD824936BC3}" type="parTrans" cxnId="{1266ED6A-200D-4252-AD7E-68BDBA483098}">
      <dgm:prSet/>
      <dgm:spPr/>
      <dgm:t>
        <a:bodyPr/>
        <a:lstStyle/>
        <a:p>
          <a:endParaRPr lang="en-US"/>
        </a:p>
      </dgm:t>
    </dgm:pt>
    <dgm:pt modelId="{C05C87A3-7B96-4862-986B-532630F84E41}" type="sibTrans" cxnId="{1266ED6A-200D-4252-AD7E-68BDBA483098}">
      <dgm:prSet/>
      <dgm:spPr/>
      <dgm:t>
        <a:bodyPr/>
        <a:lstStyle/>
        <a:p>
          <a:endParaRPr lang="en-US"/>
        </a:p>
      </dgm:t>
    </dgm:pt>
    <dgm:pt modelId="{472E88AA-DED5-4003-BDC4-F16027195411}">
      <dgm:prSet phldrT="[Text]" custT="1"/>
      <dgm:spPr/>
      <dgm:t>
        <a:bodyPr/>
        <a:lstStyle/>
        <a:p>
          <a:r>
            <a:rPr lang="en-US" sz="1000" b="1"/>
            <a:t>WORKERS</a:t>
          </a:r>
        </a:p>
        <a:p>
          <a:r>
            <a:rPr lang="en-US" sz="900"/>
            <a:t>set_department()</a:t>
          </a:r>
        </a:p>
        <a:p>
          <a:r>
            <a:rPr lang="en-US" sz="900"/>
            <a:t>set_position()</a:t>
          </a:r>
        </a:p>
        <a:p>
          <a:r>
            <a:rPr lang="en-US" sz="900"/>
            <a:t>set_speciality()</a:t>
          </a:r>
        </a:p>
        <a:p>
          <a:r>
            <a:rPr lang="en-US" sz="900"/>
            <a:t>get_department()</a:t>
          </a:r>
        </a:p>
        <a:p>
          <a:r>
            <a:rPr lang="en-US" sz="900"/>
            <a:t>get_position()</a:t>
          </a:r>
        </a:p>
        <a:p>
          <a:r>
            <a:rPr lang="en-US" sz="900"/>
            <a:t>get_speciality()</a:t>
          </a:r>
        </a:p>
        <a:p>
          <a:endParaRPr lang="en-US" sz="900"/>
        </a:p>
      </dgm:t>
    </dgm:pt>
    <dgm:pt modelId="{48D21706-47BC-4AE6-A6D0-4855843D6CE3}" type="parTrans" cxnId="{CD44F65C-34EB-499B-9523-6804679002C1}">
      <dgm:prSet/>
      <dgm:spPr/>
      <dgm:t>
        <a:bodyPr/>
        <a:lstStyle/>
        <a:p>
          <a:endParaRPr lang="en-US"/>
        </a:p>
      </dgm:t>
    </dgm:pt>
    <dgm:pt modelId="{4EEBDA19-7CCD-4BE9-BCAC-E4BB470D7063}" type="sibTrans" cxnId="{CD44F65C-34EB-499B-9523-6804679002C1}">
      <dgm:prSet/>
      <dgm:spPr/>
      <dgm:t>
        <a:bodyPr/>
        <a:lstStyle/>
        <a:p>
          <a:endParaRPr lang="en-US"/>
        </a:p>
      </dgm:t>
    </dgm:pt>
    <dgm:pt modelId="{57DCABFB-0D22-46BC-B619-219AFAACA415}">
      <dgm:prSet phldrT="[Text]" custT="1"/>
      <dgm:spPr/>
      <dgm:t>
        <a:bodyPr/>
        <a:lstStyle/>
        <a:p>
          <a:r>
            <a:rPr lang="en-US" sz="1000" b="1"/>
            <a:t>VISITORS</a:t>
          </a:r>
        </a:p>
        <a:p>
          <a:r>
            <a:rPr lang="en-US" sz="900" b="0"/>
            <a:t>set_purpose()</a:t>
          </a:r>
        </a:p>
        <a:p>
          <a:r>
            <a:rPr lang="en-US" sz="900" b="0"/>
            <a:t>get_purpose()</a:t>
          </a:r>
        </a:p>
      </dgm:t>
    </dgm:pt>
    <dgm:pt modelId="{2318F604-C121-4753-9253-70A8ECFD1DD2}" type="parTrans" cxnId="{B55AF510-CF1B-4C06-836C-1B9E9B4BC75F}">
      <dgm:prSet/>
      <dgm:spPr/>
      <dgm:t>
        <a:bodyPr/>
        <a:lstStyle/>
        <a:p>
          <a:endParaRPr lang="en-US"/>
        </a:p>
      </dgm:t>
    </dgm:pt>
    <dgm:pt modelId="{56D85702-319A-4E7E-8189-FE4B29C3680C}" type="sibTrans" cxnId="{B55AF510-CF1B-4C06-836C-1B9E9B4BC75F}">
      <dgm:prSet/>
      <dgm:spPr/>
      <dgm:t>
        <a:bodyPr/>
        <a:lstStyle/>
        <a:p>
          <a:endParaRPr lang="en-US"/>
        </a:p>
      </dgm:t>
    </dgm:pt>
    <dgm:pt modelId="{12FD2173-110E-45B2-AD72-CA9B820A21A4}">
      <dgm:prSet phldrT="[Text]" custT="1"/>
      <dgm:spPr/>
      <dgm:t>
        <a:bodyPr/>
        <a:lstStyle/>
        <a:p>
          <a:r>
            <a:rPr lang="en-US" sz="1000" b="1" dirty="0" smtClean="0"/>
            <a:t>ANIMAL</a:t>
          </a:r>
        </a:p>
        <a:p>
          <a:r>
            <a:rPr lang="en-US" sz="900" dirty="0" smtClean="0"/>
            <a:t>feed()</a:t>
          </a:r>
          <a:endParaRPr lang="en-US" sz="900" dirty="0"/>
        </a:p>
        <a:p>
          <a:r>
            <a:rPr lang="en-US" sz="900" dirty="0" smtClean="0"/>
            <a:t>reproduce()</a:t>
          </a:r>
          <a:endParaRPr lang="en-US" sz="900" dirty="0"/>
        </a:p>
        <a:p>
          <a:r>
            <a:rPr lang="en-US" sz="900" dirty="0" err="1" smtClean="0"/>
            <a:t>Gestation_period</a:t>
          </a:r>
          <a:r>
            <a:rPr lang="en-US" sz="900" dirty="0" smtClean="0"/>
            <a:t>()</a:t>
          </a:r>
          <a:endParaRPr lang="en-US" sz="900" dirty="0"/>
        </a:p>
        <a:p>
          <a:r>
            <a:rPr lang="en-US" sz="900" dirty="0" err="1" smtClean="0"/>
            <a:t>Defence_mechanism</a:t>
          </a:r>
          <a:r>
            <a:rPr lang="en-US" sz="900" dirty="0" smtClean="0"/>
            <a:t>()</a:t>
          </a:r>
          <a:endParaRPr lang="en-US" sz="900" dirty="0"/>
        </a:p>
        <a:p>
          <a:endParaRPr lang="en-US" sz="700" dirty="0"/>
        </a:p>
      </dgm:t>
    </dgm:pt>
    <dgm:pt modelId="{B45935DE-2730-4D05-BB30-0BC90DA92870}" type="sibTrans" cxnId="{6C7B0B58-4CE4-49ED-BE28-64C1D16FA734}">
      <dgm:prSet/>
      <dgm:spPr/>
      <dgm:t>
        <a:bodyPr/>
        <a:lstStyle/>
        <a:p>
          <a:endParaRPr lang="en-US"/>
        </a:p>
      </dgm:t>
    </dgm:pt>
    <dgm:pt modelId="{7A858305-4DFB-4DEA-925A-74901C017C1E}" type="parTrans" cxnId="{6C7B0B58-4CE4-49ED-BE28-64C1D16FA734}">
      <dgm:prSet/>
      <dgm:spPr/>
      <dgm:t>
        <a:bodyPr/>
        <a:lstStyle/>
        <a:p>
          <a:endParaRPr lang="en-US"/>
        </a:p>
      </dgm:t>
    </dgm:pt>
    <dgm:pt modelId="{8656C322-107F-49DB-B969-96E9CF9B062D}" type="pres">
      <dgm:prSet presAssocID="{BD1EAA87-FBFE-406B-A00C-B303A9A5DD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4B96893-EB9A-49FC-89E6-FD6A98E5A561}" type="pres">
      <dgm:prSet presAssocID="{3AAF3F15-1A56-4116-8A18-91D91D70B685}" presName="hierRoot1" presStyleCnt="0"/>
      <dgm:spPr/>
    </dgm:pt>
    <dgm:pt modelId="{722F3C19-1A5A-48BC-B9ED-EE3F369A46DD}" type="pres">
      <dgm:prSet presAssocID="{3AAF3F15-1A56-4116-8A18-91D91D70B685}" presName="composite" presStyleCnt="0"/>
      <dgm:spPr/>
    </dgm:pt>
    <dgm:pt modelId="{6F63A254-A066-47F6-89EE-215F04681886}" type="pres">
      <dgm:prSet presAssocID="{3AAF3F15-1A56-4116-8A18-91D91D70B685}" presName="background" presStyleLbl="node0" presStyleIdx="0" presStyleCnt="1"/>
      <dgm:spPr/>
    </dgm:pt>
    <dgm:pt modelId="{AC66FDAC-246B-4214-B5A4-4594C7A050AB}" type="pres">
      <dgm:prSet presAssocID="{3AAF3F15-1A56-4116-8A18-91D91D70B685}" presName="text" presStyleLbl="fgAcc0" presStyleIdx="0" presStyleCnt="1" custLinFactNeighborX="-2355" custLinFactNeighborY="51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E7FC52-AA09-4A39-9EC8-6CA0BF0061BE}" type="pres">
      <dgm:prSet presAssocID="{3AAF3F15-1A56-4116-8A18-91D91D70B685}" presName="hierChild2" presStyleCnt="0"/>
      <dgm:spPr/>
    </dgm:pt>
    <dgm:pt modelId="{38F5BF63-9CA7-4D2A-BAC9-5DD463F4ECC3}" type="pres">
      <dgm:prSet presAssocID="{6C523206-950D-4F72-A524-4FD824936BC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132DB0E-C014-4286-B834-289FF72F7EEF}" type="pres">
      <dgm:prSet presAssocID="{F0AC63E4-6AC9-4B56-A1BC-78F718C3A81F}" presName="hierRoot2" presStyleCnt="0"/>
      <dgm:spPr/>
    </dgm:pt>
    <dgm:pt modelId="{04BD7BA9-179A-4CC0-B5E4-7C39C3B686BC}" type="pres">
      <dgm:prSet presAssocID="{F0AC63E4-6AC9-4B56-A1BC-78F718C3A81F}" presName="composite2" presStyleCnt="0"/>
      <dgm:spPr/>
    </dgm:pt>
    <dgm:pt modelId="{F7F13C7B-4D26-4B82-B76B-1E34663A7521}" type="pres">
      <dgm:prSet presAssocID="{F0AC63E4-6AC9-4B56-A1BC-78F718C3A81F}" presName="background2" presStyleLbl="node2" presStyleIdx="0" presStyleCnt="2"/>
      <dgm:spPr/>
    </dgm:pt>
    <dgm:pt modelId="{0BB86E76-C278-443B-B4D1-6EDAAC99826E}" type="pres">
      <dgm:prSet presAssocID="{F0AC63E4-6AC9-4B56-A1BC-78F718C3A81F}" presName="text2" presStyleLbl="fgAcc2" presStyleIdx="0" presStyleCnt="2" custScaleY="1414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86654-5992-4660-842B-59B63B7EB6E7}" type="pres">
      <dgm:prSet presAssocID="{F0AC63E4-6AC9-4B56-A1BC-78F718C3A81F}" presName="hierChild3" presStyleCnt="0"/>
      <dgm:spPr/>
    </dgm:pt>
    <dgm:pt modelId="{942396B5-AD59-4AEE-8C11-4E42496B4964}" type="pres">
      <dgm:prSet presAssocID="{48D21706-47BC-4AE6-A6D0-4855843D6CE3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E74EDE6-D962-4F35-8E5F-326500E47D42}" type="pres">
      <dgm:prSet presAssocID="{472E88AA-DED5-4003-BDC4-F16027195411}" presName="hierRoot3" presStyleCnt="0"/>
      <dgm:spPr/>
    </dgm:pt>
    <dgm:pt modelId="{576884E4-1A53-4C0D-8582-8ADCBD494749}" type="pres">
      <dgm:prSet presAssocID="{472E88AA-DED5-4003-BDC4-F16027195411}" presName="composite3" presStyleCnt="0"/>
      <dgm:spPr/>
    </dgm:pt>
    <dgm:pt modelId="{497A772E-B4A2-4EE5-8368-6E8F9F4671D4}" type="pres">
      <dgm:prSet presAssocID="{472E88AA-DED5-4003-BDC4-F16027195411}" presName="background3" presStyleLbl="node3" presStyleIdx="0" presStyleCnt="2"/>
      <dgm:spPr/>
    </dgm:pt>
    <dgm:pt modelId="{423A7FCD-795A-4E02-8AB3-665DA762B1C9}" type="pres">
      <dgm:prSet presAssocID="{472E88AA-DED5-4003-BDC4-F1602719541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27F18-1A4D-407D-BD39-A08C22C9F5AB}" type="pres">
      <dgm:prSet presAssocID="{472E88AA-DED5-4003-BDC4-F16027195411}" presName="hierChild4" presStyleCnt="0"/>
      <dgm:spPr/>
    </dgm:pt>
    <dgm:pt modelId="{F446A636-CBF9-4C95-BE6E-3571B415431D}" type="pres">
      <dgm:prSet presAssocID="{2318F604-C121-4753-9253-70A8ECFD1DD2}" presName="Name17" presStyleLbl="parChTrans1D3" presStyleIdx="1" presStyleCnt="2"/>
      <dgm:spPr/>
      <dgm:t>
        <a:bodyPr/>
        <a:lstStyle/>
        <a:p>
          <a:endParaRPr lang="en-US"/>
        </a:p>
      </dgm:t>
    </dgm:pt>
    <dgm:pt modelId="{66D063B2-EA6F-41EC-B30B-E12956A61868}" type="pres">
      <dgm:prSet presAssocID="{57DCABFB-0D22-46BC-B619-219AFAACA415}" presName="hierRoot3" presStyleCnt="0"/>
      <dgm:spPr/>
    </dgm:pt>
    <dgm:pt modelId="{2486C69B-DA01-4CB8-9B33-5919C8581E8F}" type="pres">
      <dgm:prSet presAssocID="{57DCABFB-0D22-46BC-B619-219AFAACA415}" presName="composite3" presStyleCnt="0"/>
      <dgm:spPr/>
    </dgm:pt>
    <dgm:pt modelId="{340FAD8A-3257-4982-80BF-D59618B6CE5B}" type="pres">
      <dgm:prSet presAssocID="{57DCABFB-0D22-46BC-B619-219AFAACA415}" presName="background3" presStyleLbl="node3" presStyleIdx="1" presStyleCnt="2"/>
      <dgm:spPr/>
    </dgm:pt>
    <dgm:pt modelId="{8E9ACC0D-3FD4-4964-ACFB-8A46E19E1D67}" type="pres">
      <dgm:prSet presAssocID="{57DCABFB-0D22-46BC-B619-219AFAACA415}" presName="text3" presStyleLbl="fgAcc3" presStyleIdx="1" presStyleCnt="2" custScaleX="117982" custScaleY="852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9FB823-D023-4D7A-B7C4-57D93EFE5322}" type="pres">
      <dgm:prSet presAssocID="{57DCABFB-0D22-46BC-B619-219AFAACA415}" presName="hierChild4" presStyleCnt="0"/>
      <dgm:spPr/>
    </dgm:pt>
    <dgm:pt modelId="{E2AF1F77-B526-4E29-B437-78DB61CCFF28}" type="pres">
      <dgm:prSet presAssocID="{7A858305-4DFB-4DEA-925A-74901C017C1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4B787C7-D1A3-4250-A2D9-DFF8CD489388}" type="pres">
      <dgm:prSet presAssocID="{12FD2173-110E-45B2-AD72-CA9B820A21A4}" presName="hierRoot2" presStyleCnt="0"/>
      <dgm:spPr/>
    </dgm:pt>
    <dgm:pt modelId="{F77CECC2-6703-47D2-84F6-D640EF07B70D}" type="pres">
      <dgm:prSet presAssocID="{12FD2173-110E-45B2-AD72-CA9B820A21A4}" presName="composite2" presStyleCnt="0"/>
      <dgm:spPr/>
    </dgm:pt>
    <dgm:pt modelId="{79CF205D-9CAE-4A07-868A-CE857763CE59}" type="pres">
      <dgm:prSet presAssocID="{12FD2173-110E-45B2-AD72-CA9B820A21A4}" presName="background2" presStyleLbl="node2" presStyleIdx="1" presStyleCnt="2"/>
      <dgm:spPr/>
    </dgm:pt>
    <dgm:pt modelId="{3ED96ADF-8F51-42A9-8090-40EE60581BC1}" type="pres">
      <dgm:prSet presAssocID="{12FD2173-110E-45B2-AD72-CA9B820A21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1825-9FCF-4FF8-96AC-76A50515309B}" type="pres">
      <dgm:prSet presAssocID="{12FD2173-110E-45B2-AD72-CA9B820A21A4}" presName="hierChild3" presStyleCnt="0"/>
      <dgm:spPr/>
    </dgm:pt>
  </dgm:ptLst>
  <dgm:cxnLst>
    <dgm:cxn modelId="{40176C5C-BD62-423C-A45B-06332DA7CB4B}" type="presOf" srcId="{BD1EAA87-FBFE-406B-A00C-B303A9A5DD9C}" destId="{8656C322-107F-49DB-B969-96E9CF9B062D}" srcOrd="0" destOrd="0" presId="urn:microsoft.com/office/officeart/2005/8/layout/hierarchy1"/>
    <dgm:cxn modelId="{020BE778-1372-445F-BA0A-65BF5EBD2396}" type="presOf" srcId="{48D21706-47BC-4AE6-A6D0-4855843D6CE3}" destId="{942396B5-AD59-4AEE-8C11-4E42496B4964}" srcOrd="0" destOrd="0" presId="urn:microsoft.com/office/officeart/2005/8/layout/hierarchy1"/>
    <dgm:cxn modelId="{D7C7DD21-9AEA-4DD8-B743-76DAB0A4C0AD}" type="presOf" srcId="{472E88AA-DED5-4003-BDC4-F16027195411}" destId="{423A7FCD-795A-4E02-8AB3-665DA762B1C9}" srcOrd="0" destOrd="0" presId="urn:microsoft.com/office/officeart/2005/8/layout/hierarchy1"/>
    <dgm:cxn modelId="{6C7B0B58-4CE4-49ED-BE28-64C1D16FA734}" srcId="{3AAF3F15-1A56-4116-8A18-91D91D70B685}" destId="{12FD2173-110E-45B2-AD72-CA9B820A21A4}" srcOrd="1" destOrd="0" parTransId="{7A858305-4DFB-4DEA-925A-74901C017C1E}" sibTransId="{B45935DE-2730-4D05-BB30-0BC90DA92870}"/>
    <dgm:cxn modelId="{FCDA5EE5-5FD5-49C9-AFCF-01237D504FDC}" type="presOf" srcId="{57DCABFB-0D22-46BC-B619-219AFAACA415}" destId="{8E9ACC0D-3FD4-4964-ACFB-8A46E19E1D67}" srcOrd="0" destOrd="0" presId="urn:microsoft.com/office/officeart/2005/8/layout/hierarchy1"/>
    <dgm:cxn modelId="{9C6E5457-8C0C-4AC1-B9E1-25A1AFB3CA96}" type="presOf" srcId="{6C523206-950D-4F72-A524-4FD824936BC3}" destId="{38F5BF63-9CA7-4D2A-BAC9-5DD463F4ECC3}" srcOrd="0" destOrd="0" presId="urn:microsoft.com/office/officeart/2005/8/layout/hierarchy1"/>
    <dgm:cxn modelId="{1266ED6A-200D-4252-AD7E-68BDBA483098}" srcId="{3AAF3F15-1A56-4116-8A18-91D91D70B685}" destId="{F0AC63E4-6AC9-4B56-A1BC-78F718C3A81F}" srcOrd="0" destOrd="0" parTransId="{6C523206-950D-4F72-A524-4FD824936BC3}" sibTransId="{C05C87A3-7B96-4862-986B-532630F84E41}"/>
    <dgm:cxn modelId="{97B8B963-B903-4848-9B85-1BC83E183354}" type="presOf" srcId="{2318F604-C121-4753-9253-70A8ECFD1DD2}" destId="{F446A636-CBF9-4C95-BE6E-3571B415431D}" srcOrd="0" destOrd="0" presId="urn:microsoft.com/office/officeart/2005/8/layout/hierarchy1"/>
    <dgm:cxn modelId="{1CB8414E-6C3E-4A3B-BC05-E741B697C3A3}" type="presOf" srcId="{F0AC63E4-6AC9-4B56-A1BC-78F718C3A81F}" destId="{0BB86E76-C278-443B-B4D1-6EDAAC99826E}" srcOrd="0" destOrd="0" presId="urn:microsoft.com/office/officeart/2005/8/layout/hierarchy1"/>
    <dgm:cxn modelId="{CD44F65C-34EB-499B-9523-6804679002C1}" srcId="{F0AC63E4-6AC9-4B56-A1BC-78F718C3A81F}" destId="{472E88AA-DED5-4003-BDC4-F16027195411}" srcOrd="0" destOrd="0" parTransId="{48D21706-47BC-4AE6-A6D0-4855843D6CE3}" sibTransId="{4EEBDA19-7CCD-4BE9-BCAC-E4BB470D7063}"/>
    <dgm:cxn modelId="{68930AAE-200D-4F1C-B503-C2F1B948D309}" type="presOf" srcId="{3AAF3F15-1A56-4116-8A18-91D91D70B685}" destId="{AC66FDAC-246B-4214-B5A4-4594C7A050AB}" srcOrd="0" destOrd="0" presId="urn:microsoft.com/office/officeart/2005/8/layout/hierarchy1"/>
    <dgm:cxn modelId="{D33564C2-F0FC-4060-8423-CC668E52FB69}" type="presOf" srcId="{12FD2173-110E-45B2-AD72-CA9B820A21A4}" destId="{3ED96ADF-8F51-42A9-8090-40EE60581BC1}" srcOrd="0" destOrd="0" presId="urn:microsoft.com/office/officeart/2005/8/layout/hierarchy1"/>
    <dgm:cxn modelId="{6586A88C-B441-4F99-A5E8-F88A0A70517F}" srcId="{BD1EAA87-FBFE-406B-A00C-B303A9A5DD9C}" destId="{3AAF3F15-1A56-4116-8A18-91D91D70B685}" srcOrd="0" destOrd="0" parTransId="{BC5FABA3-17C7-40AA-9AA7-9B52A5F0F4C2}" sibTransId="{94A3119F-05DA-4833-9B9A-26617A4F1430}"/>
    <dgm:cxn modelId="{B55AF510-CF1B-4C06-836C-1B9E9B4BC75F}" srcId="{F0AC63E4-6AC9-4B56-A1BC-78F718C3A81F}" destId="{57DCABFB-0D22-46BC-B619-219AFAACA415}" srcOrd="1" destOrd="0" parTransId="{2318F604-C121-4753-9253-70A8ECFD1DD2}" sibTransId="{56D85702-319A-4E7E-8189-FE4B29C3680C}"/>
    <dgm:cxn modelId="{3E84FF2E-86D6-40E7-9FAD-ED4940826AA2}" type="presOf" srcId="{7A858305-4DFB-4DEA-925A-74901C017C1E}" destId="{E2AF1F77-B526-4E29-B437-78DB61CCFF28}" srcOrd="0" destOrd="0" presId="urn:microsoft.com/office/officeart/2005/8/layout/hierarchy1"/>
    <dgm:cxn modelId="{30F35B5B-2272-4EEB-9B7D-B2A493CA07BA}" type="presParOf" srcId="{8656C322-107F-49DB-B969-96E9CF9B062D}" destId="{F4B96893-EB9A-49FC-89E6-FD6A98E5A561}" srcOrd="0" destOrd="0" presId="urn:microsoft.com/office/officeart/2005/8/layout/hierarchy1"/>
    <dgm:cxn modelId="{85010885-2888-4069-A40B-0814E5847B9C}" type="presParOf" srcId="{F4B96893-EB9A-49FC-89E6-FD6A98E5A561}" destId="{722F3C19-1A5A-48BC-B9ED-EE3F369A46DD}" srcOrd="0" destOrd="0" presId="urn:microsoft.com/office/officeart/2005/8/layout/hierarchy1"/>
    <dgm:cxn modelId="{2F1759EE-EECA-4159-B15B-856606FB70A8}" type="presParOf" srcId="{722F3C19-1A5A-48BC-B9ED-EE3F369A46DD}" destId="{6F63A254-A066-47F6-89EE-215F04681886}" srcOrd="0" destOrd="0" presId="urn:microsoft.com/office/officeart/2005/8/layout/hierarchy1"/>
    <dgm:cxn modelId="{0CACD34A-55BE-4899-94FC-C0D1722C7B08}" type="presParOf" srcId="{722F3C19-1A5A-48BC-B9ED-EE3F369A46DD}" destId="{AC66FDAC-246B-4214-B5A4-4594C7A050AB}" srcOrd="1" destOrd="0" presId="urn:microsoft.com/office/officeart/2005/8/layout/hierarchy1"/>
    <dgm:cxn modelId="{B2084267-3D35-4323-B523-C1B71E9FF403}" type="presParOf" srcId="{F4B96893-EB9A-49FC-89E6-FD6A98E5A561}" destId="{2BE7FC52-AA09-4A39-9EC8-6CA0BF0061BE}" srcOrd="1" destOrd="0" presId="urn:microsoft.com/office/officeart/2005/8/layout/hierarchy1"/>
    <dgm:cxn modelId="{B2A1172A-FAB4-492B-97A5-4A7136FD18E5}" type="presParOf" srcId="{2BE7FC52-AA09-4A39-9EC8-6CA0BF0061BE}" destId="{38F5BF63-9CA7-4D2A-BAC9-5DD463F4ECC3}" srcOrd="0" destOrd="0" presId="urn:microsoft.com/office/officeart/2005/8/layout/hierarchy1"/>
    <dgm:cxn modelId="{29D4ED1D-928D-4D3C-B810-FDE2B37CBDFD}" type="presParOf" srcId="{2BE7FC52-AA09-4A39-9EC8-6CA0BF0061BE}" destId="{A132DB0E-C014-4286-B834-289FF72F7EEF}" srcOrd="1" destOrd="0" presId="urn:microsoft.com/office/officeart/2005/8/layout/hierarchy1"/>
    <dgm:cxn modelId="{0E5F5F25-20A1-442F-877A-9B85B31D1941}" type="presParOf" srcId="{A132DB0E-C014-4286-B834-289FF72F7EEF}" destId="{04BD7BA9-179A-4CC0-B5E4-7C39C3B686BC}" srcOrd="0" destOrd="0" presId="urn:microsoft.com/office/officeart/2005/8/layout/hierarchy1"/>
    <dgm:cxn modelId="{A9207A3A-6366-4DE9-97E7-53CA7C558D71}" type="presParOf" srcId="{04BD7BA9-179A-4CC0-B5E4-7C39C3B686BC}" destId="{F7F13C7B-4D26-4B82-B76B-1E34663A7521}" srcOrd="0" destOrd="0" presId="urn:microsoft.com/office/officeart/2005/8/layout/hierarchy1"/>
    <dgm:cxn modelId="{7AB2127C-E72D-4BE7-8781-984466BC6E07}" type="presParOf" srcId="{04BD7BA9-179A-4CC0-B5E4-7C39C3B686BC}" destId="{0BB86E76-C278-443B-B4D1-6EDAAC99826E}" srcOrd="1" destOrd="0" presId="urn:microsoft.com/office/officeart/2005/8/layout/hierarchy1"/>
    <dgm:cxn modelId="{0A7B3DBB-3EA6-485E-B2E1-40FEEF9EE291}" type="presParOf" srcId="{A132DB0E-C014-4286-B834-289FF72F7EEF}" destId="{29486654-5992-4660-842B-59B63B7EB6E7}" srcOrd="1" destOrd="0" presId="urn:microsoft.com/office/officeart/2005/8/layout/hierarchy1"/>
    <dgm:cxn modelId="{BD43FB49-98D5-4C96-BC64-789821CEED37}" type="presParOf" srcId="{29486654-5992-4660-842B-59B63B7EB6E7}" destId="{942396B5-AD59-4AEE-8C11-4E42496B4964}" srcOrd="0" destOrd="0" presId="urn:microsoft.com/office/officeart/2005/8/layout/hierarchy1"/>
    <dgm:cxn modelId="{E1E4284B-6D8B-43D1-909B-DDD32A7EE136}" type="presParOf" srcId="{29486654-5992-4660-842B-59B63B7EB6E7}" destId="{5E74EDE6-D962-4F35-8E5F-326500E47D42}" srcOrd="1" destOrd="0" presId="urn:microsoft.com/office/officeart/2005/8/layout/hierarchy1"/>
    <dgm:cxn modelId="{E65C4257-1FF4-44A7-9D25-157270E259F9}" type="presParOf" srcId="{5E74EDE6-D962-4F35-8E5F-326500E47D42}" destId="{576884E4-1A53-4C0D-8582-8ADCBD494749}" srcOrd="0" destOrd="0" presId="urn:microsoft.com/office/officeart/2005/8/layout/hierarchy1"/>
    <dgm:cxn modelId="{F3E7B3F4-2040-46AB-8AD3-CD1C97C9EB8C}" type="presParOf" srcId="{576884E4-1A53-4C0D-8582-8ADCBD494749}" destId="{497A772E-B4A2-4EE5-8368-6E8F9F4671D4}" srcOrd="0" destOrd="0" presId="urn:microsoft.com/office/officeart/2005/8/layout/hierarchy1"/>
    <dgm:cxn modelId="{C1B6FB1A-2285-4F61-8679-727D6C65746D}" type="presParOf" srcId="{576884E4-1A53-4C0D-8582-8ADCBD494749}" destId="{423A7FCD-795A-4E02-8AB3-665DA762B1C9}" srcOrd="1" destOrd="0" presId="urn:microsoft.com/office/officeart/2005/8/layout/hierarchy1"/>
    <dgm:cxn modelId="{B2B7C85D-FB47-4055-B7B7-F9456E4F5882}" type="presParOf" srcId="{5E74EDE6-D962-4F35-8E5F-326500E47D42}" destId="{2D527F18-1A4D-407D-BD39-A08C22C9F5AB}" srcOrd="1" destOrd="0" presId="urn:microsoft.com/office/officeart/2005/8/layout/hierarchy1"/>
    <dgm:cxn modelId="{421DC2A1-1018-4580-9D21-0F2FC54640C9}" type="presParOf" srcId="{29486654-5992-4660-842B-59B63B7EB6E7}" destId="{F446A636-CBF9-4C95-BE6E-3571B415431D}" srcOrd="2" destOrd="0" presId="urn:microsoft.com/office/officeart/2005/8/layout/hierarchy1"/>
    <dgm:cxn modelId="{AD21B205-8082-4332-8868-E826DFE7AB1D}" type="presParOf" srcId="{29486654-5992-4660-842B-59B63B7EB6E7}" destId="{66D063B2-EA6F-41EC-B30B-E12956A61868}" srcOrd="3" destOrd="0" presId="urn:microsoft.com/office/officeart/2005/8/layout/hierarchy1"/>
    <dgm:cxn modelId="{E43D3097-C31C-4CBF-8614-76F1928A58F2}" type="presParOf" srcId="{66D063B2-EA6F-41EC-B30B-E12956A61868}" destId="{2486C69B-DA01-4CB8-9B33-5919C8581E8F}" srcOrd="0" destOrd="0" presId="urn:microsoft.com/office/officeart/2005/8/layout/hierarchy1"/>
    <dgm:cxn modelId="{0EA771B6-78CB-42E1-BB67-D5B97BDB72A9}" type="presParOf" srcId="{2486C69B-DA01-4CB8-9B33-5919C8581E8F}" destId="{340FAD8A-3257-4982-80BF-D59618B6CE5B}" srcOrd="0" destOrd="0" presId="urn:microsoft.com/office/officeart/2005/8/layout/hierarchy1"/>
    <dgm:cxn modelId="{EEFB2D49-EE6F-4E6A-B365-96D4A0C4FBDC}" type="presParOf" srcId="{2486C69B-DA01-4CB8-9B33-5919C8581E8F}" destId="{8E9ACC0D-3FD4-4964-ACFB-8A46E19E1D67}" srcOrd="1" destOrd="0" presId="urn:microsoft.com/office/officeart/2005/8/layout/hierarchy1"/>
    <dgm:cxn modelId="{6DB5B5F1-BA72-454E-A8E7-A4891147CD8B}" type="presParOf" srcId="{66D063B2-EA6F-41EC-B30B-E12956A61868}" destId="{909FB823-D023-4D7A-B7C4-57D93EFE5322}" srcOrd="1" destOrd="0" presId="urn:microsoft.com/office/officeart/2005/8/layout/hierarchy1"/>
    <dgm:cxn modelId="{9A8888E8-6B7A-4E90-974A-AAE8E7398B80}" type="presParOf" srcId="{2BE7FC52-AA09-4A39-9EC8-6CA0BF0061BE}" destId="{E2AF1F77-B526-4E29-B437-78DB61CCFF28}" srcOrd="2" destOrd="0" presId="urn:microsoft.com/office/officeart/2005/8/layout/hierarchy1"/>
    <dgm:cxn modelId="{180313CD-1E27-4A50-8303-AA2C1A3F184D}" type="presParOf" srcId="{2BE7FC52-AA09-4A39-9EC8-6CA0BF0061BE}" destId="{34B787C7-D1A3-4250-A2D9-DFF8CD489388}" srcOrd="3" destOrd="0" presId="urn:microsoft.com/office/officeart/2005/8/layout/hierarchy1"/>
    <dgm:cxn modelId="{2D78F2CC-E019-4381-95A5-87D451E9F089}" type="presParOf" srcId="{34B787C7-D1A3-4250-A2D9-DFF8CD489388}" destId="{F77CECC2-6703-47D2-84F6-D640EF07B70D}" srcOrd="0" destOrd="0" presId="urn:microsoft.com/office/officeart/2005/8/layout/hierarchy1"/>
    <dgm:cxn modelId="{6FA0BF0D-D2AF-4B95-AEE3-F0C04548BD3E}" type="presParOf" srcId="{F77CECC2-6703-47D2-84F6-D640EF07B70D}" destId="{79CF205D-9CAE-4A07-868A-CE857763CE59}" srcOrd="0" destOrd="0" presId="urn:microsoft.com/office/officeart/2005/8/layout/hierarchy1"/>
    <dgm:cxn modelId="{DF4AA68E-F8AA-44D8-8CE7-99E9536DB3A5}" type="presParOf" srcId="{F77CECC2-6703-47D2-84F6-D640EF07B70D}" destId="{3ED96ADF-8F51-42A9-8090-40EE60581BC1}" srcOrd="1" destOrd="0" presId="urn:microsoft.com/office/officeart/2005/8/layout/hierarchy1"/>
    <dgm:cxn modelId="{796275CA-2641-4EFB-86A5-770F0C4F7C34}" type="presParOf" srcId="{34B787C7-D1A3-4250-A2D9-DFF8CD489388}" destId="{1AD61825-9FCF-4FF8-96AC-76A50515309B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30E87E-0924-4C46-A8E0-C4D508CD87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A25B35-9C81-4FCA-856E-94F7F675FEA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Team Lucy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Darko</a:t>
            </a:r>
            <a:r>
              <a:rPr lang="en-US" dirty="0" smtClean="0"/>
              <a:t> </a:t>
            </a:r>
            <a:r>
              <a:rPr lang="en-US" dirty="0" err="1" smtClean="0"/>
              <a:t>Nuku</a:t>
            </a:r>
            <a:endParaRPr lang="en-US" dirty="0" smtClean="0"/>
          </a:p>
          <a:p>
            <a:r>
              <a:rPr lang="en-US" dirty="0" smtClean="0"/>
              <a:t>Lucy </a:t>
            </a:r>
            <a:r>
              <a:rPr lang="en-US" dirty="0" err="1" smtClean="0"/>
              <a:t>Owusu</a:t>
            </a:r>
            <a:endParaRPr lang="en-US" dirty="0" smtClean="0"/>
          </a:p>
          <a:p>
            <a:r>
              <a:rPr lang="en-US" dirty="0" err="1" smtClean="0"/>
              <a:t>Fiifi</a:t>
            </a:r>
            <a:r>
              <a:rPr lang="en-US" dirty="0" smtClean="0"/>
              <a:t> </a:t>
            </a:r>
            <a:r>
              <a:rPr lang="en-US" dirty="0" err="1" smtClean="0"/>
              <a:t>Boadu</a:t>
            </a:r>
            <a:endParaRPr lang="en-US" dirty="0" smtClean="0"/>
          </a:p>
          <a:p>
            <a:r>
              <a:rPr lang="en-US" dirty="0" smtClean="0"/>
              <a:t>Claude </a:t>
            </a:r>
            <a:r>
              <a:rPr lang="en-US" dirty="0" err="1" smtClean="0"/>
              <a:t>Ayitey</a:t>
            </a:r>
            <a:endParaRPr lang="en-US" dirty="0" smtClean="0"/>
          </a:p>
          <a:p>
            <a:r>
              <a:rPr lang="en-US" dirty="0" smtClean="0"/>
              <a:t>Philip A </a:t>
            </a:r>
            <a:r>
              <a:rPr lang="en-US" dirty="0" err="1" smtClean="0"/>
              <a:t>Nuunu</a:t>
            </a:r>
            <a:endParaRPr lang="en-US" dirty="0" smtClean="0"/>
          </a:p>
          <a:p>
            <a:r>
              <a:rPr lang="en-US" dirty="0" err="1" smtClean="0"/>
              <a:t>Fiakumah</a:t>
            </a:r>
            <a:r>
              <a:rPr lang="en-US" dirty="0" smtClean="0"/>
              <a:t> Kofi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Team Lucy class </a:t>
            </a:r>
            <a:r>
              <a:rPr lang="en-US" dirty="0" smtClean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Detailed design with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458200" cy="5456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Detailed design with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    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Simple  (easy to understand 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Clear and straightforward</a:t>
            </a:r>
          </a:p>
          <a:p>
            <a:endParaRPr lang="en-US" dirty="0" smtClean="0"/>
          </a:p>
          <a:p>
            <a:r>
              <a:rPr lang="en-US" dirty="0" smtClean="0"/>
              <a:t>    It will be easier to add other methods and attributes (modify)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138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                   Team Lucy</vt:lpstr>
      <vt:lpstr>        Team Lucy class design</vt:lpstr>
      <vt:lpstr>    Detailed design with attributes</vt:lpstr>
      <vt:lpstr>Detailed design with methods</vt:lpstr>
      <vt:lpstr>             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Lucy Class Design</dc:title>
  <dc:creator>WONDER</dc:creator>
  <cp:lastModifiedBy>WONDER</cp:lastModifiedBy>
  <cp:revision>3</cp:revision>
  <dcterms:created xsi:type="dcterms:W3CDTF">2012-06-29T09:02:44Z</dcterms:created>
  <dcterms:modified xsi:type="dcterms:W3CDTF">2012-06-29T09:24:53Z</dcterms:modified>
</cp:coreProperties>
</file>