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3" r:id="rId2"/>
  </p:sldMasterIdLst>
  <p:notesMasterIdLst>
    <p:notesMasterId r:id="rId19"/>
  </p:notesMasterIdLst>
  <p:sldIdLst>
    <p:sldId id="25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1" r:id="rId12"/>
    <p:sldId id="279" r:id="rId13"/>
    <p:sldId id="280" r:id="rId14"/>
    <p:sldId id="282" r:id="rId15"/>
    <p:sldId id="284" r:id="rId16"/>
    <p:sldId id="283" r:id="rId17"/>
    <p:sldId id="261" r:id="rId18"/>
  </p:sldIdLst>
  <p:sldSz cx="12192000" cy="6858000"/>
  <p:notesSz cx="6858000" cy="9144000"/>
  <p:embeddedFontLst>
    <p:embeddedFont>
      <p:font typeface="Comfortaa" panose="020B0604020202020204" charset="0"/>
      <p:regular r:id="rId20"/>
      <p:bold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Poppins Medium" panose="000006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dYKvsLcE21AmSa5TndGjmoY1k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C19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45E2E6-ED4A-4641-8307-2C03D66446FD}" v="1" dt="2025-02-16T14:29:05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customschemas.google.com/relationships/presentationmetadata" Target="metadata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'Agostino  Claudia" userId="00fe9cec-21de-45ab-a0f8-9e67a4e3f58e" providerId="ADAL" clId="{B145E2E6-ED4A-4641-8307-2C03D66446FD}"/>
    <pc:docChg chg="undo redo custSel addSld modSld sldOrd delMainMaster">
      <pc:chgData name="D'Agostino  Claudia" userId="00fe9cec-21de-45ab-a0f8-9e67a4e3f58e" providerId="ADAL" clId="{B145E2E6-ED4A-4641-8307-2C03D66446FD}" dt="2025-02-16T15:10:10.238" v="731"/>
      <pc:docMkLst>
        <pc:docMk/>
      </pc:docMkLst>
      <pc:sldChg chg="modSp mod">
        <pc:chgData name="D'Agostino  Claudia" userId="00fe9cec-21de-45ab-a0f8-9e67a4e3f58e" providerId="ADAL" clId="{B145E2E6-ED4A-4641-8307-2C03D66446FD}" dt="2025-02-16T14:33:14.558" v="203" actId="20577"/>
        <pc:sldMkLst>
          <pc:docMk/>
          <pc:sldMk cId="0" sldId="256"/>
        </pc:sldMkLst>
        <pc:spChg chg="mod">
          <ac:chgData name="D'Agostino  Claudia" userId="00fe9cec-21de-45ab-a0f8-9e67a4e3f58e" providerId="ADAL" clId="{B145E2E6-ED4A-4641-8307-2C03D66446FD}" dt="2025-02-16T14:31:09.627" v="101" actId="20577"/>
          <ac:spMkLst>
            <pc:docMk/>
            <pc:sldMk cId="0" sldId="256"/>
            <ac:spMk id="250" creationId="{00000000-0000-0000-0000-000000000000}"/>
          </ac:spMkLst>
        </pc:spChg>
        <pc:spChg chg="mod">
          <ac:chgData name="D'Agostino  Claudia" userId="00fe9cec-21de-45ab-a0f8-9e67a4e3f58e" providerId="ADAL" clId="{B145E2E6-ED4A-4641-8307-2C03D66446FD}" dt="2025-02-16T14:32:46.135" v="177" actId="1076"/>
          <ac:spMkLst>
            <pc:docMk/>
            <pc:sldMk cId="0" sldId="256"/>
            <ac:spMk id="251" creationId="{00000000-0000-0000-0000-000000000000}"/>
          </ac:spMkLst>
        </pc:spChg>
        <pc:spChg chg="mod">
          <ac:chgData name="D'Agostino  Claudia" userId="00fe9cec-21de-45ab-a0f8-9e67a4e3f58e" providerId="ADAL" clId="{B145E2E6-ED4A-4641-8307-2C03D66446FD}" dt="2025-02-16T14:31:47.038" v="161" actId="20577"/>
          <ac:spMkLst>
            <pc:docMk/>
            <pc:sldMk cId="0" sldId="256"/>
            <ac:spMk id="252" creationId="{00000000-0000-0000-0000-000000000000}"/>
          </ac:spMkLst>
        </pc:spChg>
        <pc:spChg chg="mod">
          <ac:chgData name="D'Agostino  Claudia" userId="00fe9cec-21de-45ab-a0f8-9e67a4e3f58e" providerId="ADAL" clId="{B145E2E6-ED4A-4641-8307-2C03D66446FD}" dt="2025-02-16T14:30:53.422" v="82" actId="20577"/>
          <ac:spMkLst>
            <pc:docMk/>
            <pc:sldMk cId="0" sldId="256"/>
            <ac:spMk id="253" creationId="{00000000-0000-0000-0000-000000000000}"/>
          </ac:spMkLst>
        </pc:spChg>
        <pc:spChg chg="mod">
          <ac:chgData name="D'Agostino  Claudia" userId="00fe9cec-21de-45ab-a0f8-9e67a4e3f58e" providerId="ADAL" clId="{B145E2E6-ED4A-4641-8307-2C03D66446FD}" dt="2025-02-16T14:31:29.752" v="133" actId="20577"/>
          <ac:spMkLst>
            <pc:docMk/>
            <pc:sldMk cId="0" sldId="256"/>
            <ac:spMk id="254" creationId="{00000000-0000-0000-0000-000000000000}"/>
          </ac:spMkLst>
        </pc:spChg>
        <pc:spChg chg="mod">
          <ac:chgData name="D'Agostino  Claudia" userId="00fe9cec-21de-45ab-a0f8-9e67a4e3f58e" providerId="ADAL" clId="{B145E2E6-ED4A-4641-8307-2C03D66446FD}" dt="2025-02-16T14:33:14.558" v="203" actId="20577"/>
          <ac:spMkLst>
            <pc:docMk/>
            <pc:sldMk cId="0" sldId="256"/>
            <ac:spMk id="255" creationId="{00000000-0000-0000-0000-000000000000}"/>
          </ac:spMkLst>
        </pc:spChg>
      </pc:sldChg>
      <pc:sldChg chg="addSp delSp modSp mod">
        <pc:chgData name="D'Agostino  Claudia" userId="00fe9cec-21de-45ab-a0f8-9e67a4e3f58e" providerId="ADAL" clId="{B145E2E6-ED4A-4641-8307-2C03D66446FD}" dt="2025-02-16T14:50:05.500" v="333" actId="1076"/>
        <pc:sldMkLst>
          <pc:docMk/>
          <pc:sldMk cId="0" sldId="257"/>
        </pc:sldMkLst>
        <pc:spChg chg="mod">
          <ac:chgData name="D'Agostino  Claudia" userId="00fe9cec-21de-45ab-a0f8-9e67a4e3f58e" providerId="ADAL" clId="{B145E2E6-ED4A-4641-8307-2C03D66446FD}" dt="2025-02-16T14:34:06.313" v="231" actId="20577"/>
          <ac:spMkLst>
            <pc:docMk/>
            <pc:sldMk cId="0" sldId="257"/>
            <ac:spMk id="260" creationId="{00000000-0000-0000-0000-000000000000}"/>
          </ac:spMkLst>
        </pc:spChg>
        <pc:spChg chg="mod">
          <ac:chgData name="D'Agostino  Claudia" userId="00fe9cec-21de-45ab-a0f8-9e67a4e3f58e" providerId="ADAL" clId="{B145E2E6-ED4A-4641-8307-2C03D66446FD}" dt="2025-02-16T14:34:37.048" v="285" actId="20577"/>
          <ac:spMkLst>
            <pc:docMk/>
            <pc:sldMk cId="0" sldId="257"/>
            <ac:spMk id="261" creationId="{00000000-0000-0000-0000-000000000000}"/>
          </ac:spMkLst>
        </pc:spChg>
        <pc:spChg chg="mod">
          <ac:chgData name="D'Agostino  Claudia" userId="00fe9cec-21de-45ab-a0f8-9e67a4e3f58e" providerId="ADAL" clId="{B145E2E6-ED4A-4641-8307-2C03D66446FD}" dt="2025-02-16T14:49:51.241" v="330" actId="20577"/>
          <ac:spMkLst>
            <pc:docMk/>
            <pc:sldMk cId="0" sldId="257"/>
            <ac:spMk id="262" creationId="{00000000-0000-0000-0000-000000000000}"/>
          </ac:spMkLst>
        </pc:spChg>
        <pc:spChg chg="del">
          <ac:chgData name="D'Agostino  Claudia" userId="00fe9cec-21de-45ab-a0f8-9e67a4e3f58e" providerId="ADAL" clId="{B145E2E6-ED4A-4641-8307-2C03D66446FD}" dt="2025-02-16T14:49:55.638" v="331" actId="478"/>
          <ac:spMkLst>
            <pc:docMk/>
            <pc:sldMk cId="0" sldId="257"/>
            <ac:spMk id="263" creationId="{00000000-0000-0000-0000-000000000000}"/>
          </ac:spMkLst>
        </pc:spChg>
        <pc:picChg chg="add mod">
          <ac:chgData name="D'Agostino  Claudia" userId="00fe9cec-21de-45ab-a0f8-9e67a4e3f58e" providerId="ADAL" clId="{B145E2E6-ED4A-4641-8307-2C03D66446FD}" dt="2025-02-16T14:50:05.500" v="333" actId="1076"/>
          <ac:picMkLst>
            <pc:docMk/>
            <pc:sldMk cId="0" sldId="257"/>
            <ac:picMk id="3" creationId="{9DB3E641-FB41-8E0F-C9C6-7E297FA53ECA}"/>
          </ac:picMkLst>
        </pc:picChg>
      </pc:sldChg>
      <pc:sldChg chg="modSp mod ord">
        <pc:chgData name="D'Agostino  Claudia" userId="00fe9cec-21de-45ab-a0f8-9e67a4e3f58e" providerId="ADAL" clId="{B145E2E6-ED4A-4641-8307-2C03D66446FD}" dt="2025-02-16T14:49:39.686" v="307" actId="20577"/>
        <pc:sldMkLst>
          <pc:docMk/>
          <pc:sldMk cId="0" sldId="258"/>
        </pc:sldMkLst>
        <pc:spChg chg="mod">
          <ac:chgData name="D'Agostino  Claudia" userId="00fe9cec-21de-45ab-a0f8-9e67a4e3f58e" providerId="ADAL" clId="{B145E2E6-ED4A-4641-8307-2C03D66446FD}" dt="2025-02-16T14:49:39.686" v="307" actId="20577"/>
          <ac:spMkLst>
            <pc:docMk/>
            <pc:sldMk cId="0" sldId="258"/>
            <ac:spMk id="268" creationId="{00000000-0000-0000-0000-000000000000}"/>
          </ac:spMkLst>
        </pc:spChg>
      </pc:sldChg>
      <pc:sldChg chg="addSp delSp modSp mod modClrScheme chgLayout">
        <pc:chgData name="D'Agostino  Claudia" userId="00fe9cec-21de-45ab-a0f8-9e67a4e3f58e" providerId="ADAL" clId="{B145E2E6-ED4A-4641-8307-2C03D66446FD}" dt="2025-02-16T15:05:53.232" v="706"/>
        <pc:sldMkLst>
          <pc:docMk/>
          <pc:sldMk cId="0" sldId="259"/>
        </pc:sldMkLst>
        <pc:spChg chg="add mod ord">
          <ac:chgData name="D'Agostino  Claudia" userId="00fe9cec-21de-45ab-a0f8-9e67a4e3f58e" providerId="ADAL" clId="{B145E2E6-ED4A-4641-8307-2C03D66446FD}" dt="2025-02-16T15:05:24.494" v="701" actId="700"/>
          <ac:spMkLst>
            <pc:docMk/>
            <pc:sldMk cId="0" sldId="259"/>
            <ac:spMk id="2" creationId="{18746B6D-B718-FACC-2F2B-0A271395F356}"/>
          </ac:spMkLst>
        </pc:spChg>
        <pc:spChg chg="mod ord">
          <ac:chgData name="D'Agostino  Claudia" userId="00fe9cec-21de-45ab-a0f8-9e67a4e3f58e" providerId="ADAL" clId="{B145E2E6-ED4A-4641-8307-2C03D66446FD}" dt="2025-02-16T15:05:24.494" v="701" actId="700"/>
          <ac:spMkLst>
            <pc:docMk/>
            <pc:sldMk cId="0" sldId="259"/>
            <ac:spMk id="276" creationId="{00000000-0000-0000-0000-000000000000}"/>
          </ac:spMkLst>
        </pc:spChg>
        <pc:spChg chg="del mod">
          <ac:chgData name="D'Agostino  Claudia" userId="00fe9cec-21de-45ab-a0f8-9e67a4e3f58e" providerId="ADAL" clId="{B145E2E6-ED4A-4641-8307-2C03D66446FD}" dt="2025-02-16T15:05:45.635" v="704" actId="478"/>
          <ac:spMkLst>
            <pc:docMk/>
            <pc:sldMk cId="0" sldId="259"/>
            <ac:spMk id="277" creationId="{00000000-0000-0000-0000-000000000000}"/>
          </ac:spMkLst>
        </pc:spChg>
        <pc:spChg chg="mod ord">
          <ac:chgData name="D'Agostino  Claudia" userId="00fe9cec-21de-45ab-a0f8-9e67a4e3f58e" providerId="ADAL" clId="{B145E2E6-ED4A-4641-8307-2C03D66446FD}" dt="2025-02-16T15:05:53.232" v="706"/>
          <ac:spMkLst>
            <pc:docMk/>
            <pc:sldMk cId="0" sldId="259"/>
            <ac:spMk id="278" creationId="{00000000-0000-0000-0000-000000000000}"/>
          </ac:spMkLst>
        </pc:spChg>
        <pc:spChg chg="mod ord">
          <ac:chgData name="D'Agostino  Claudia" userId="00fe9cec-21de-45ab-a0f8-9e67a4e3f58e" providerId="ADAL" clId="{B145E2E6-ED4A-4641-8307-2C03D66446FD}" dt="2025-02-16T15:05:24.494" v="701" actId="700"/>
          <ac:spMkLst>
            <pc:docMk/>
            <pc:sldMk cId="0" sldId="259"/>
            <ac:spMk id="279" creationId="{00000000-0000-0000-0000-000000000000}"/>
          </ac:spMkLst>
        </pc:spChg>
      </pc:sldChg>
      <pc:sldChg chg="addSp delSp modSp mod chgLayout">
        <pc:chgData name="D'Agostino  Claudia" userId="00fe9cec-21de-45ab-a0f8-9e67a4e3f58e" providerId="ADAL" clId="{B145E2E6-ED4A-4641-8307-2C03D66446FD}" dt="2025-02-16T15:07:39.902" v="714" actId="1076"/>
        <pc:sldMkLst>
          <pc:docMk/>
          <pc:sldMk cId="0" sldId="260"/>
        </pc:sldMkLst>
        <pc:spChg chg="add mod ord">
          <ac:chgData name="D'Agostino  Claudia" userId="00fe9cec-21de-45ab-a0f8-9e67a4e3f58e" providerId="ADAL" clId="{B145E2E6-ED4A-4641-8307-2C03D66446FD}" dt="2025-02-16T15:07:39.902" v="714" actId="1076"/>
          <ac:spMkLst>
            <pc:docMk/>
            <pc:sldMk cId="0" sldId="260"/>
            <ac:spMk id="2" creationId="{D37F0F44-EB0E-AA94-AB46-CD9A812A5CBD}"/>
          </ac:spMkLst>
        </pc:spChg>
        <pc:spChg chg="mod ord">
          <ac:chgData name="D'Agostino  Claudia" userId="00fe9cec-21de-45ab-a0f8-9e67a4e3f58e" providerId="ADAL" clId="{B145E2E6-ED4A-4641-8307-2C03D66446FD}" dt="2025-02-16T15:07:30.454" v="712" actId="700"/>
          <ac:spMkLst>
            <pc:docMk/>
            <pc:sldMk cId="0" sldId="260"/>
            <ac:spMk id="284" creationId="{00000000-0000-0000-0000-000000000000}"/>
          </ac:spMkLst>
        </pc:spChg>
        <pc:spChg chg="del mod">
          <ac:chgData name="D'Agostino  Claudia" userId="00fe9cec-21de-45ab-a0f8-9e67a4e3f58e" providerId="ADAL" clId="{B145E2E6-ED4A-4641-8307-2C03D66446FD}" dt="2025-02-16T15:07:10.871" v="711"/>
          <ac:spMkLst>
            <pc:docMk/>
            <pc:sldMk cId="0" sldId="260"/>
            <ac:spMk id="285" creationId="{00000000-0000-0000-0000-000000000000}"/>
          </ac:spMkLst>
        </pc:spChg>
        <pc:spChg chg="mod ord">
          <ac:chgData name="D'Agostino  Claudia" userId="00fe9cec-21de-45ab-a0f8-9e67a4e3f58e" providerId="ADAL" clId="{B145E2E6-ED4A-4641-8307-2C03D66446FD}" dt="2025-02-16T15:07:30.454" v="712" actId="700"/>
          <ac:spMkLst>
            <pc:docMk/>
            <pc:sldMk cId="0" sldId="260"/>
            <ac:spMk id="286" creationId="{00000000-0000-0000-0000-000000000000}"/>
          </ac:spMkLst>
        </pc:spChg>
        <pc:spChg chg="mod ord">
          <ac:chgData name="D'Agostino  Claudia" userId="00fe9cec-21de-45ab-a0f8-9e67a4e3f58e" providerId="ADAL" clId="{B145E2E6-ED4A-4641-8307-2C03D66446FD}" dt="2025-02-16T15:07:30.454" v="712" actId="700"/>
          <ac:spMkLst>
            <pc:docMk/>
            <pc:sldMk cId="0" sldId="260"/>
            <ac:spMk id="287" creationId="{00000000-0000-0000-0000-000000000000}"/>
          </ac:spMkLst>
        </pc:spChg>
      </pc:sldChg>
      <pc:sldChg chg="modSp mod modClrScheme chgLayout">
        <pc:chgData name="D'Agostino  Claudia" userId="00fe9cec-21de-45ab-a0f8-9e67a4e3f58e" providerId="ADAL" clId="{B145E2E6-ED4A-4641-8307-2C03D66446FD}" dt="2025-02-16T14:56:28.466" v="686" actId="207"/>
        <pc:sldMkLst>
          <pc:docMk/>
          <pc:sldMk cId="0" sldId="261"/>
        </pc:sldMkLst>
        <pc:spChg chg="mod ord">
          <ac:chgData name="D'Agostino  Claudia" userId="00fe9cec-21de-45ab-a0f8-9e67a4e3f58e" providerId="ADAL" clId="{B145E2E6-ED4A-4641-8307-2C03D66446FD}" dt="2025-02-16T14:56:28.466" v="686" actId="207"/>
          <ac:spMkLst>
            <pc:docMk/>
            <pc:sldMk cId="0" sldId="261"/>
            <ac:spMk id="292" creationId="{00000000-0000-0000-0000-000000000000}"/>
          </ac:spMkLst>
        </pc:spChg>
      </pc:sldChg>
      <pc:sldChg chg="addSp delSp modSp add mod modClrScheme chgLayout">
        <pc:chgData name="D'Agostino  Claudia" userId="00fe9cec-21de-45ab-a0f8-9e67a4e3f58e" providerId="ADAL" clId="{B145E2E6-ED4A-4641-8307-2C03D66446FD}" dt="2025-02-16T15:06:07.899" v="707" actId="478"/>
        <pc:sldMkLst>
          <pc:docMk/>
          <pc:sldMk cId="1349493789" sldId="262"/>
        </pc:sldMkLst>
        <pc:spChg chg="add mod ord">
          <ac:chgData name="D'Agostino  Claudia" userId="00fe9cec-21de-45ab-a0f8-9e67a4e3f58e" providerId="ADAL" clId="{B145E2E6-ED4A-4641-8307-2C03D66446FD}" dt="2025-02-16T15:04:42.819" v="698" actId="700"/>
          <ac:spMkLst>
            <pc:docMk/>
            <pc:sldMk cId="1349493789" sldId="262"/>
            <ac:spMk id="2" creationId="{863CED00-A3F1-1CE1-7634-F861449A3618}"/>
          </ac:spMkLst>
        </pc:spChg>
        <pc:spChg chg="mod ord">
          <ac:chgData name="D'Agostino  Claudia" userId="00fe9cec-21de-45ab-a0f8-9e67a4e3f58e" providerId="ADAL" clId="{B145E2E6-ED4A-4641-8307-2C03D66446FD}" dt="2025-02-16T15:04:42.819" v="698" actId="700"/>
          <ac:spMkLst>
            <pc:docMk/>
            <pc:sldMk cId="1349493789" sldId="262"/>
            <ac:spMk id="268" creationId="{B7EB9982-48B6-4E71-422A-EB023EDF4CDB}"/>
          </ac:spMkLst>
        </pc:spChg>
        <pc:spChg chg="del">
          <ac:chgData name="D'Agostino  Claudia" userId="00fe9cec-21de-45ab-a0f8-9e67a4e3f58e" providerId="ADAL" clId="{B145E2E6-ED4A-4641-8307-2C03D66446FD}" dt="2025-02-16T15:06:07.899" v="707" actId="478"/>
          <ac:spMkLst>
            <pc:docMk/>
            <pc:sldMk cId="1349493789" sldId="262"/>
            <ac:spMk id="269" creationId="{D92E47F4-8AC5-56C7-F627-3E3033A6DEC3}"/>
          </ac:spMkLst>
        </pc:spChg>
        <pc:spChg chg="mod ord">
          <ac:chgData name="D'Agostino  Claudia" userId="00fe9cec-21de-45ab-a0f8-9e67a4e3f58e" providerId="ADAL" clId="{B145E2E6-ED4A-4641-8307-2C03D66446FD}" dt="2025-02-16T15:04:57.764" v="700"/>
          <ac:spMkLst>
            <pc:docMk/>
            <pc:sldMk cId="1349493789" sldId="262"/>
            <ac:spMk id="270" creationId="{2B4C8014-8D2A-438B-D9D9-A14E5BFA49DB}"/>
          </ac:spMkLst>
        </pc:spChg>
        <pc:spChg chg="mod ord">
          <ac:chgData name="D'Agostino  Claudia" userId="00fe9cec-21de-45ab-a0f8-9e67a4e3f58e" providerId="ADAL" clId="{B145E2E6-ED4A-4641-8307-2C03D66446FD}" dt="2025-02-16T15:04:42.819" v="698" actId="700"/>
          <ac:spMkLst>
            <pc:docMk/>
            <pc:sldMk cId="1349493789" sldId="262"/>
            <ac:spMk id="271" creationId="{92FDFB1A-8E3E-9AC8-54B1-5E66D628F060}"/>
          </ac:spMkLst>
        </pc:spChg>
      </pc:sldChg>
      <pc:sldChg chg="addSp delSp modSp add mod chgLayout">
        <pc:chgData name="D'Agostino  Claudia" userId="00fe9cec-21de-45ab-a0f8-9e67a4e3f58e" providerId="ADAL" clId="{B145E2E6-ED4A-4641-8307-2C03D66446FD}" dt="2025-02-16T15:08:41.706" v="722" actId="1076"/>
        <pc:sldMkLst>
          <pc:docMk/>
          <pc:sldMk cId="763931235" sldId="263"/>
        </pc:sldMkLst>
        <pc:spChg chg="add mod ord">
          <ac:chgData name="D'Agostino  Claudia" userId="00fe9cec-21de-45ab-a0f8-9e67a4e3f58e" providerId="ADAL" clId="{B145E2E6-ED4A-4641-8307-2C03D66446FD}" dt="2025-02-16T15:08:41.706" v="722" actId="1076"/>
          <ac:spMkLst>
            <pc:docMk/>
            <pc:sldMk cId="763931235" sldId="263"/>
            <ac:spMk id="2" creationId="{B0059070-C6E3-9F79-3429-13CB6162933C}"/>
          </ac:spMkLst>
        </pc:spChg>
        <pc:spChg chg="mod ord">
          <ac:chgData name="D'Agostino  Claudia" userId="00fe9cec-21de-45ab-a0f8-9e67a4e3f58e" providerId="ADAL" clId="{B145E2E6-ED4A-4641-8307-2C03D66446FD}" dt="2025-02-16T15:08:36.661" v="720" actId="700"/>
          <ac:spMkLst>
            <pc:docMk/>
            <pc:sldMk cId="763931235" sldId="263"/>
            <ac:spMk id="284" creationId="{B63DFFFD-6E81-C4D9-7B3C-26610FF56FD1}"/>
          </ac:spMkLst>
        </pc:spChg>
        <pc:spChg chg="del">
          <ac:chgData name="D'Agostino  Claudia" userId="00fe9cec-21de-45ab-a0f8-9e67a4e3f58e" providerId="ADAL" clId="{B145E2E6-ED4A-4641-8307-2C03D66446FD}" dt="2025-02-16T15:08:31.819" v="719" actId="478"/>
          <ac:spMkLst>
            <pc:docMk/>
            <pc:sldMk cId="763931235" sldId="263"/>
            <ac:spMk id="285" creationId="{527932B0-8AA6-30AE-8B15-B6665515E743}"/>
          </ac:spMkLst>
        </pc:spChg>
        <pc:spChg chg="mod ord">
          <ac:chgData name="D'Agostino  Claudia" userId="00fe9cec-21de-45ab-a0f8-9e67a4e3f58e" providerId="ADAL" clId="{B145E2E6-ED4A-4641-8307-2C03D66446FD}" dt="2025-02-16T15:08:36.661" v="720" actId="700"/>
          <ac:spMkLst>
            <pc:docMk/>
            <pc:sldMk cId="763931235" sldId="263"/>
            <ac:spMk id="286" creationId="{E02E01A2-9809-AC48-7E79-9D9CC0794EED}"/>
          </ac:spMkLst>
        </pc:spChg>
        <pc:spChg chg="mod ord">
          <ac:chgData name="D'Agostino  Claudia" userId="00fe9cec-21de-45ab-a0f8-9e67a4e3f58e" providerId="ADAL" clId="{B145E2E6-ED4A-4641-8307-2C03D66446FD}" dt="2025-02-16T15:08:36.661" v="720" actId="700"/>
          <ac:spMkLst>
            <pc:docMk/>
            <pc:sldMk cId="763931235" sldId="263"/>
            <ac:spMk id="287" creationId="{22E49F52-EDA9-E921-FFF9-FC0F96891648}"/>
          </ac:spMkLst>
        </pc:spChg>
      </pc:sldChg>
      <pc:sldChg chg="addSp delSp modSp add mod chgLayout">
        <pc:chgData name="D'Agostino  Claudia" userId="00fe9cec-21de-45ab-a0f8-9e67a4e3f58e" providerId="ADAL" clId="{B145E2E6-ED4A-4641-8307-2C03D66446FD}" dt="2025-02-16T15:09:06.463" v="725"/>
        <pc:sldMkLst>
          <pc:docMk/>
          <pc:sldMk cId="1646522820" sldId="264"/>
        </pc:sldMkLst>
        <pc:spChg chg="add mod ord">
          <ac:chgData name="D'Agostino  Claudia" userId="00fe9cec-21de-45ab-a0f8-9e67a4e3f58e" providerId="ADAL" clId="{B145E2E6-ED4A-4641-8307-2C03D66446FD}" dt="2025-02-16T15:09:06.463" v="725"/>
          <ac:spMkLst>
            <pc:docMk/>
            <pc:sldMk cId="1646522820" sldId="264"/>
            <ac:spMk id="2" creationId="{9454A6C2-D28B-CF3C-8FB2-2FACC81C2843}"/>
          </ac:spMkLst>
        </pc:spChg>
        <pc:spChg chg="mod ord">
          <ac:chgData name="D'Agostino  Claudia" userId="00fe9cec-21de-45ab-a0f8-9e67a4e3f58e" providerId="ADAL" clId="{B145E2E6-ED4A-4641-8307-2C03D66446FD}" dt="2025-02-16T15:09:04.819" v="724" actId="700"/>
          <ac:spMkLst>
            <pc:docMk/>
            <pc:sldMk cId="1646522820" sldId="264"/>
            <ac:spMk id="284" creationId="{F4926FBB-6C3A-B569-D71D-58E38D8490E9}"/>
          </ac:spMkLst>
        </pc:spChg>
        <pc:spChg chg="del">
          <ac:chgData name="D'Agostino  Claudia" userId="00fe9cec-21de-45ab-a0f8-9e67a4e3f58e" providerId="ADAL" clId="{B145E2E6-ED4A-4641-8307-2C03D66446FD}" dt="2025-02-16T15:08:58.947" v="723" actId="478"/>
          <ac:spMkLst>
            <pc:docMk/>
            <pc:sldMk cId="1646522820" sldId="264"/>
            <ac:spMk id="285" creationId="{F78B03CE-F534-1FDB-43AB-B351C9E77D30}"/>
          </ac:spMkLst>
        </pc:spChg>
        <pc:spChg chg="mod ord">
          <ac:chgData name="D'Agostino  Claudia" userId="00fe9cec-21de-45ab-a0f8-9e67a4e3f58e" providerId="ADAL" clId="{B145E2E6-ED4A-4641-8307-2C03D66446FD}" dt="2025-02-16T15:09:04.819" v="724" actId="700"/>
          <ac:spMkLst>
            <pc:docMk/>
            <pc:sldMk cId="1646522820" sldId="264"/>
            <ac:spMk id="286" creationId="{1B4E1658-6534-94B4-972E-BBC63C054284}"/>
          </ac:spMkLst>
        </pc:spChg>
        <pc:spChg chg="mod ord">
          <ac:chgData name="D'Agostino  Claudia" userId="00fe9cec-21de-45ab-a0f8-9e67a4e3f58e" providerId="ADAL" clId="{B145E2E6-ED4A-4641-8307-2C03D66446FD}" dt="2025-02-16T15:09:04.819" v="724" actId="700"/>
          <ac:spMkLst>
            <pc:docMk/>
            <pc:sldMk cId="1646522820" sldId="264"/>
            <ac:spMk id="287" creationId="{F11557D5-BA6D-25AA-9A4C-131857521B8C}"/>
          </ac:spMkLst>
        </pc:spChg>
      </pc:sldChg>
      <pc:sldChg chg="addSp delSp modSp add mod ord chgLayout">
        <pc:chgData name="D'Agostino  Claudia" userId="00fe9cec-21de-45ab-a0f8-9e67a4e3f58e" providerId="ADAL" clId="{B145E2E6-ED4A-4641-8307-2C03D66446FD}" dt="2025-02-16T15:08:11.959" v="718" actId="1076"/>
        <pc:sldMkLst>
          <pc:docMk/>
          <pc:sldMk cId="2393021635" sldId="265"/>
        </pc:sldMkLst>
        <pc:spChg chg="add mod ord">
          <ac:chgData name="D'Agostino  Claudia" userId="00fe9cec-21de-45ab-a0f8-9e67a4e3f58e" providerId="ADAL" clId="{B145E2E6-ED4A-4641-8307-2C03D66446FD}" dt="2025-02-16T15:08:11.959" v="718" actId="1076"/>
          <ac:spMkLst>
            <pc:docMk/>
            <pc:sldMk cId="2393021635" sldId="265"/>
            <ac:spMk id="2" creationId="{593E7F45-8747-B056-C746-2D6D5C72D99E}"/>
          </ac:spMkLst>
        </pc:spChg>
        <pc:spChg chg="mod ord">
          <ac:chgData name="D'Agostino  Claudia" userId="00fe9cec-21de-45ab-a0f8-9e67a4e3f58e" providerId="ADAL" clId="{B145E2E6-ED4A-4641-8307-2C03D66446FD}" dt="2025-02-16T15:08:07.187" v="716" actId="700"/>
          <ac:spMkLst>
            <pc:docMk/>
            <pc:sldMk cId="2393021635" sldId="265"/>
            <ac:spMk id="284" creationId="{B6470BD9-2380-3C87-B4B9-B64D09B75F84}"/>
          </ac:spMkLst>
        </pc:spChg>
        <pc:spChg chg="del">
          <ac:chgData name="D'Agostino  Claudia" userId="00fe9cec-21de-45ab-a0f8-9e67a4e3f58e" providerId="ADAL" clId="{B145E2E6-ED4A-4641-8307-2C03D66446FD}" dt="2025-02-16T15:08:01.565" v="715" actId="478"/>
          <ac:spMkLst>
            <pc:docMk/>
            <pc:sldMk cId="2393021635" sldId="265"/>
            <ac:spMk id="285" creationId="{3BCEAE96-C2F4-861C-97E0-F9E87B320B66}"/>
          </ac:spMkLst>
        </pc:spChg>
        <pc:spChg chg="mod ord">
          <ac:chgData name="D'Agostino  Claudia" userId="00fe9cec-21de-45ab-a0f8-9e67a4e3f58e" providerId="ADAL" clId="{B145E2E6-ED4A-4641-8307-2C03D66446FD}" dt="2025-02-16T15:08:07.187" v="716" actId="700"/>
          <ac:spMkLst>
            <pc:docMk/>
            <pc:sldMk cId="2393021635" sldId="265"/>
            <ac:spMk id="286" creationId="{77E8F907-173C-6767-3A93-49730BD426BB}"/>
          </ac:spMkLst>
        </pc:spChg>
        <pc:spChg chg="mod ord">
          <ac:chgData name="D'Agostino  Claudia" userId="00fe9cec-21de-45ab-a0f8-9e67a4e3f58e" providerId="ADAL" clId="{B145E2E6-ED4A-4641-8307-2C03D66446FD}" dt="2025-02-16T15:08:07.187" v="716" actId="700"/>
          <ac:spMkLst>
            <pc:docMk/>
            <pc:sldMk cId="2393021635" sldId="265"/>
            <ac:spMk id="287" creationId="{D7A32970-CBC4-3AFB-8C55-12CCCA340F25}"/>
          </ac:spMkLst>
        </pc:spChg>
      </pc:sldChg>
      <pc:sldChg chg="addSp delSp modSp add mod chgLayout">
        <pc:chgData name="D'Agostino  Claudia" userId="00fe9cec-21de-45ab-a0f8-9e67a4e3f58e" providerId="ADAL" clId="{B145E2E6-ED4A-4641-8307-2C03D66446FD}" dt="2025-02-16T15:09:44.430" v="728"/>
        <pc:sldMkLst>
          <pc:docMk/>
          <pc:sldMk cId="3590672118" sldId="266"/>
        </pc:sldMkLst>
        <pc:spChg chg="add mod ord">
          <ac:chgData name="D'Agostino  Claudia" userId="00fe9cec-21de-45ab-a0f8-9e67a4e3f58e" providerId="ADAL" clId="{B145E2E6-ED4A-4641-8307-2C03D66446FD}" dt="2025-02-16T15:09:44.430" v="728"/>
          <ac:spMkLst>
            <pc:docMk/>
            <pc:sldMk cId="3590672118" sldId="266"/>
            <ac:spMk id="2" creationId="{B215A645-767E-D363-AC08-58D72F833DF0}"/>
          </ac:spMkLst>
        </pc:spChg>
        <pc:spChg chg="mod ord">
          <ac:chgData name="D'Agostino  Claudia" userId="00fe9cec-21de-45ab-a0f8-9e67a4e3f58e" providerId="ADAL" clId="{B145E2E6-ED4A-4641-8307-2C03D66446FD}" dt="2025-02-16T15:09:42.051" v="727" actId="700"/>
          <ac:spMkLst>
            <pc:docMk/>
            <pc:sldMk cId="3590672118" sldId="266"/>
            <ac:spMk id="284" creationId="{AD045C5D-948B-0DDD-373C-8E0B54AD0383}"/>
          </ac:spMkLst>
        </pc:spChg>
        <pc:spChg chg="del">
          <ac:chgData name="D'Agostino  Claudia" userId="00fe9cec-21de-45ab-a0f8-9e67a4e3f58e" providerId="ADAL" clId="{B145E2E6-ED4A-4641-8307-2C03D66446FD}" dt="2025-02-16T15:09:33.149" v="726" actId="478"/>
          <ac:spMkLst>
            <pc:docMk/>
            <pc:sldMk cId="3590672118" sldId="266"/>
            <ac:spMk id="285" creationId="{D1C29E88-BEA0-BFF5-4771-E7589AC937BE}"/>
          </ac:spMkLst>
        </pc:spChg>
        <pc:spChg chg="mod ord">
          <ac:chgData name="D'Agostino  Claudia" userId="00fe9cec-21de-45ab-a0f8-9e67a4e3f58e" providerId="ADAL" clId="{B145E2E6-ED4A-4641-8307-2C03D66446FD}" dt="2025-02-16T15:09:42.051" v="727" actId="700"/>
          <ac:spMkLst>
            <pc:docMk/>
            <pc:sldMk cId="3590672118" sldId="266"/>
            <ac:spMk id="286" creationId="{A74B0605-48D3-051D-2629-371355B4AB6C}"/>
          </ac:spMkLst>
        </pc:spChg>
        <pc:spChg chg="mod ord">
          <ac:chgData name="D'Agostino  Claudia" userId="00fe9cec-21de-45ab-a0f8-9e67a4e3f58e" providerId="ADAL" clId="{B145E2E6-ED4A-4641-8307-2C03D66446FD}" dt="2025-02-16T15:09:42.051" v="727" actId="700"/>
          <ac:spMkLst>
            <pc:docMk/>
            <pc:sldMk cId="3590672118" sldId="266"/>
            <ac:spMk id="287" creationId="{E7EC3BAF-5913-9ECD-C2A8-5115365AE369}"/>
          </ac:spMkLst>
        </pc:spChg>
      </pc:sldChg>
      <pc:sldChg chg="addSp delSp modSp add mod chgLayout">
        <pc:chgData name="D'Agostino  Claudia" userId="00fe9cec-21de-45ab-a0f8-9e67a4e3f58e" providerId="ADAL" clId="{B145E2E6-ED4A-4641-8307-2C03D66446FD}" dt="2025-02-16T15:10:10.238" v="731"/>
        <pc:sldMkLst>
          <pc:docMk/>
          <pc:sldMk cId="1869506566" sldId="267"/>
        </pc:sldMkLst>
        <pc:spChg chg="add mod ord">
          <ac:chgData name="D'Agostino  Claudia" userId="00fe9cec-21de-45ab-a0f8-9e67a4e3f58e" providerId="ADAL" clId="{B145E2E6-ED4A-4641-8307-2C03D66446FD}" dt="2025-02-16T15:10:10.238" v="731"/>
          <ac:spMkLst>
            <pc:docMk/>
            <pc:sldMk cId="1869506566" sldId="267"/>
            <ac:spMk id="2" creationId="{4C21EB50-9000-2226-2787-F04DC858ED55}"/>
          </ac:spMkLst>
        </pc:spChg>
        <pc:spChg chg="mod ord">
          <ac:chgData name="D'Agostino  Claudia" userId="00fe9cec-21de-45ab-a0f8-9e67a4e3f58e" providerId="ADAL" clId="{B145E2E6-ED4A-4641-8307-2C03D66446FD}" dt="2025-02-16T15:10:08.472" v="730" actId="700"/>
          <ac:spMkLst>
            <pc:docMk/>
            <pc:sldMk cId="1869506566" sldId="267"/>
            <ac:spMk id="284" creationId="{CE59DA2A-00C9-B5BF-8C19-57A4044A34A4}"/>
          </ac:spMkLst>
        </pc:spChg>
        <pc:spChg chg="del">
          <ac:chgData name="D'Agostino  Claudia" userId="00fe9cec-21de-45ab-a0f8-9e67a4e3f58e" providerId="ADAL" clId="{B145E2E6-ED4A-4641-8307-2C03D66446FD}" dt="2025-02-16T15:10:02.242" v="729" actId="478"/>
          <ac:spMkLst>
            <pc:docMk/>
            <pc:sldMk cId="1869506566" sldId="267"/>
            <ac:spMk id="285" creationId="{2718927F-727A-6E38-630B-559961665D80}"/>
          </ac:spMkLst>
        </pc:spChg>
        <pc:spChg chg="mod ord">
          <ac:chgData name="D'Agostino  Claudia" userId="00fe9cec-21de-45ab-a0f8-9e67a4e3f58e" providerId="ADAL" clId="{B145E2E6-ED4A-4641-8307-2C03D66446FD}" dt="2025-02-16T15:10:08.472" v="730" actId="700"/>
          <ac:spMkLst>
            <pc:docMk/>
            <pc:sldMk cId="1869506566" sldId="267"/>
            <ac:spMk id="286" creationId="{6F40CC70-0766-BFF5-B168-500360FA9B80}"/>
          </ac:spMkLst>
        </pc:spChg>
        <pc:spChg chg="mod ord">
          <ac:chgData name="D'Agostino  Claudia" userId="00fe9cec-21de-45ab-a0f8-9e67a4e3f58e" providerId="ADAL" clId="{B145E2E6-ED4A-4641-8307-2C03D66446FD}" dt="2025-02-16T15:10:08.472" v="730" actId="700"/>
          <ac:spMkLst>
            <pc:docMk/>
            <pc:sldMk cId="1869506566" sldId="267"/>
            <ac:spMk id="287" creationId="{D2ED2DDB-C6C8-0C02-60CD-60B3FF3014E0}"/>
          </ac:spMkLst>
        </pc:spChg>
      </pc:sldChg>
      <pc:sldChg chg="modSp add mod">
        <pc:chgData name="D'Agostino  Claudia" userId="00fe9cec-21de-45ab-a0f8-9e67a4e3f58e" providerId="ADAL" clId="{B145E2E6-ED4A-4641-8307-2C03D66446FD}" dt="2025-02-16T14:56:57.441" v="697" actId="20577"/>
        <pc:sldMkLst>
          <pc:docMk/>
          <pc:sldMk cId="3870125766" sldId="268"/>
        </pc:sldMkLst>
        <pc:spChg chg="mod">
          <ac:chgData name="D'Agostino  Claudia" userId="00fe9cec-21de-45ab-a0f8-9e67a4e3f58e" providerId="ADAL" clId="{B145E2E6-ED4A-4641-8307-2C03D66446FD}" dt="2025-02-16T14:56:57.441" v="697" actId="20577"/>
          <ac:spMkLst>
            <pc:docMk/>
            <pc:sldMk cId="3870125766" sldId="268"/>
            <ac:spMk id="284" creationId="{E6727AD4-C54E-0490-3A99-F72F72634606}"/>
          </ac:spMkLst>
        </pc:spChg>
      </pc:sldChg>
      <pc:sldMasterChg chg="del delSldLayout">
        <pc:chgData name="D'Agostino  Claudia" userId="00fe9cec-21de-45ab-a0f8-9e67a4e3f58e" providerId="ADAL" clId="{B145E2E6-ED4A-4641-8307-2C03D66446FD}" dt="2025-02-16T14:55:46.484" v="682" actId="700"/>
        <pc:sldMasterMkLst>
          <pc:docMk/>
          <pc:sldMasterMk cId="0" sldId="2147483670"/>
        </pc:sldMasterMkLst>
        <pc:sldLayoutChg chg="del">
          <pc:chgData name="D'Agostino  Claudia" userId="00fe9cec-21de-45ab-a0f8-9e67a4e3f58e" providerId="ADAL" clId="{B145E2E6-ED4A-4641-8307-2C03D66446FD}" dt="2025-02-16T14:55:46.484" v="682" actId="700"/>
          <pc:sldLayoutMkLst>
            <pc:docMk/>
            <pc:sldMasterMk cId="0" sldId="2147483670"/>
            <pc:sldLayoutMk cId="0" sldId="2147483671"/>
          </pc:sldLayoutMkLst>
        </pc:sldLayoutChg>
        <pc:sldLayoutChg chg="del">
          <pc:chgData name="D'Agostino  Claudia" userId="00fe9cec-21de-45ab-a0f8-9e67a4e3f58e" providerId="ADAL" clId="{B145E2E6-ED4A-4641-8307-2C03D66446FD}" dt="2025-02-16T14:55:46.484" v="682" actId="700"/>
          <pc:sldLayoutMkLst>
            <pc:docMk/>
            <pc:sldMasterMk cId="0" sldId="2147483670"/>
            <pc:sldLayoutMk cId="0" sldId="2147483672"/>
          </pc:sldLayoutMkLst>
        </pc:sldLayoutChg>
        <pc:sldLayoutChg chg="del">
          <pc:chgData name="D'Agostino  Claudia" userId="00fe9cec-21de-45ab-a0f8-9e67a4e3f58e" providerId="ADAL" clId="{B145E2E6-ED4A-4641-8307-2C03D66446FD}" dt="2025-02-16T14:55:46.484" v="682" actId="700"/>
          <pc:sldLayoutMkLst>
            <pc:docMk/>
            <pc:sldMasterMk cId="0" sldId="2147483670"/>
            <pc:sldLayoutMk cId="0" sldId="2147483673"/>
          </pc:sldLayoutMkLst>
        </pc:sldLayoutChg>
        <pc:sldLayoutChg chg="del">
          <pc:chgData name="D'Agostino  Claudia" userId="00fe9cec-21de-45ab-a0f8-9e67a4e3f58e" providerId="ADAL" clId="{B145E2E6-ED4A-4641-8307-2C03D66446FD}" dt="2025-02-16T14:55:46.484" v="682" actId="700"/>
          <pc:sldLayoutMkLst>
            <pc:docMk/>
            <pc:sldMasterMk cId="0" sldId="2147483670"/>
            <pc:sldLayoutMk cId="0" sldId="2147483674"/>
          </pc:sldLayoutMkLst>
        </pc:sldLayoutChg>
        <pc:sldLayoutChg chg="del">
          <pc:chgData name="D'Agostino  Claudia" userId="00fe9cec-21de-45ab-a0f8-9e67a4e3f58e" providerId="ADAL" clId="{B145E2E6-ED4A-4641-8307-2C03D66446FD}" dt="2025-02-16T14:55:46.484" v="682" actId="700"/>
          <pc:sldLayoutMkLst>
            <pc:docMk/>
            <pc:sldMasterMk cId="0" sldId="2147483670"/>
            <pc:sldLayoutMk cId="0" sldId="2147483675"/>
          </pc:sldLayoutMkLst>
        </pc:sldLayoutChg>
        <pc:sldLayoutChg chg="del">
          <pc:chgData name="D'Agostino  Claudia" userId="00fe9cec-21de-45ab-a0f8-9e67a4e3f58e" providerId="ADAL" clId="{B145E2E6-ED4A-4641-8307-2C03D66446FD}" dt="2025-02-16T14:55:46.484" v="682" actId="700"/>
          <pc:sldLayoutMkLst>
            <pc:docMk/>
            <pc:sldMasterMk cId="0" sldId="2147483670"/>
            <pc:sldLayoutMk cId="0" sldId="2147483676"/>
          </pc:sldLayoutMkLst>
        </pc:sldLayoutChg>
        <pc:sldLayoutChg chg="del">
          <pc:chgData name="D'Agostino  Claudia" userId="00fe9cec-21de-45ab-a0f8-9e67a4e3f58e" providerId="ADAL" clId="{B145E2E6-ED4A-4641-8307-2C03D66446FD}" dt="2025-02-16T14:55:46.484" v="682" actId="700"/>
          <pc:sldLayoutMkLst>
            <pc:docMk/>
            <pc:sldMasterMk cId="0" sldId="2147483670"/>
            <pc:sldLayoutMk cId="0" sldId="2147483677"/>
          </pc:sldLayoutMkLst>
        </pc:sldLayoutChg>
        <pc:sldLayoutChg chg="del">
          <pc:chgData name="D'Agostino  Claudia" userId="00fe9cec-21de-45ab-a0f8-9e67a4e3f58e" providerId="ADAL" clId="{B145E2E6-ED4A-4641-8307-2C03D66446FD}" dt="2025-02-16T14:55:46.484" v="682" actId="700"/>
          <pc:sldLayoutMkLst>
            <pc:docMk/>
            <pc:sldMasterMk cId="0" sldId="2147483670"/>
            <pc:sldLayoutMk cId="0" sldId="2147483678"/>
          </pc:sldLayoutMkLst>
        </pc:sldLayoutChg>
        <pc:sldLayoutChg chg="del">
          <pc:chgData name="D'Agostino  Claudia" userId="00fe9cec-21de-45ab-a0f8-9e67a4e3f58e" providerId="ADAL" clId="{B145E2E6-ED4A-4641-8307-2C03D66446FD}" dt="2025-02-16T14:55:46.484" v="682" actId="700"/>
          <pc:sldLayoutMkLst>
            <pc:docMk/>
            <pc:sldMasterMk cId="0" sldId="2147483670"/>
            <pc:sldLayoutMk cId="0" sldId="2147483679"/>
          </pc:sldLayoutMkLst>
        </pc:sldLayoutChg>
        <pc:sldLayoutChg chg="del">
          <pc:chgData name="D'Agostino  Claudia" userId="00fe9cec-21de-45ab-a0f8-9e67a4e3f58e" providerId="ADAL" clId="{B145E2E6-ED4A-4641-8307-2C03D66446FD}" dt="2025-02-16T14:55:46.484" v="682" actId="700"/>
          <pc:sldLayoutMkLst>
            <pc:docMk/>
            <pc:sldMasterMk cId="0" sldId="2147483670"/>
            <pc:sldLayoutMk cId="0" sldId="2147483680"/>
          </pc:sldLayoutMkLst>
        </pc:sldLayoutChg>
        <pc:sldLayoutChg chg="del">
          <pc:chgData name="D'Agostino  Claudia" userId="00fe9cec-21de-45ab-a0f8-9e67a4e3f58e" providerId="ADAL" clId="{B145E2E6-ED4A-4641-8307-2C03D66446FD}" dt="2025-02-16T14:55:46.484" v="682" actId="700"/>
          <pc:sldLayoutMkLst>
            <pc:docMk/>
            <pc:sldMasterMk cId="0" sldId="2147483670"/>
            <pc:sldLayoutMk cId="0" sldId="2147483681"/>
          </pc:sldLayoutMkLst>
        </pc:sldLayoutChg>
        <pc:sldLayoutChg chg="del">
          <pc:chgData name="D'Agostino  Claudia" userId="00fe9cec-21de-45ab-a0f8-9e67a4e3f58e" providerId="ADAL" clId="{B145E2E6-ED4A-4641-8307-2C03D66446FD}" dt="2025-02-16T14:55:46.484" v="682" actId="700"/>
          <pc:sldLayoutMkLst>
            <pc:docMk/>
            <pc:sldMasterMk cId="0" sldId="2147483670"/>
            <pc:sldLayoutMk cId="0" sldId="2147483682"/>
          </pc:sldLayoutMkLst>
        </pc:sldLayoutChg>
        <pc:sldLayoutChg chg="del">
          <pc:chgData name="D'Agostino  Claudia" userId="00fe9cec-21de-45ab-a0f8-9e67a4e3f58e" providerId="ADAL" clId="{B145E2E6-ED4A-4641-8307-2C03D66446FD}" dt="2025-02-16T14:55:46.484" v="682" actId="700"/>
          <pc:sldLayoutMkLst>
            <pc:docMk/>
            <pc:sldMasterMk cId="0" sldId="2147483670"/>
            <pc:sldLayoutMk cId="0" sldId="2147483683"/>
          </pc:sldLayoutMkLst>
        </pc:sldLayoutChg>
        <pc:sldLayoutChg chg="del">
          <pc:chgData name="D'Agostino  Claudia" userId="00fe9cec-21de-45ab-a0f8-9e67a4e3f58e" providerId="ADAL" clId="{B145E2E6-ED4A-4641-8307-2C03D66446FD}" dt="2025-02-16T14:55:46.484" v="682" actId="700"/>
          <pc:sldLayoutMkLst>
            <pc:docMk/>
            <pc:sldMasterMk cId="0" sldId="2147483670"/>
            <pc:sldLayoutMk cId="0" sldId="2147483684"/>
          </pc:sldLayoutMkLst>
        </pc:sldLayoutChg>
        <pc:sldLayoutChg chg="del">
          <pc:chgData name="D'Agostino  Claudia" userId="00fe9cec-21de-45ab-a0f8-9e67a4e3f58e" providerId="ADAL" clId="{B145E2E6-ED4A-4641-8307-2C03D66446FD}" dt="2025-02-16T14:55:46.484" v="682" actId="700"/>
          <pc:sldLayoutMkLst>
            <pc:docMk/>
            <pc:sldMasterMk cId="0" sldId="2147483670"/>
            <pc:sldLayoutMk cId="0" sldId="2147483685"/>
          </pc:sldLayoutMkLst>
        </pc:sldLayoutChg>
        <pc:sldLayoutChg chg="del">
          <pc:chgData name="D'Agostino  Claudia" userId="00fe9cec-21de-45ab-a0f8-9e67a4e3f58e" providerId="ADAL" clId="{B145E2E6-ED4A-4641-8307-2C03D66446FD}" dt="2025-02-16T14:55:46.484" v="682" actId="700"/>
          <pc:sldLayoutMkLst>
            <pc:docMk/>
            <pc:sldMasterMk cId="0" sldId="2147483670"/>
            <pc:sldLayoutMk cId="0" sldId="214748368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/>
          </a:p>
        </p:txBody>
      </p:sp>
      <p:sp>
        <p:nvSpPr>
          <p:cNvPr id="290" name="Google Shape;2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 _ Apertura">
  <p:cSld name="BLU _ Apertura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1107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125" y="5410098"/>
            <a:ext cx="2166253" cy="9526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9;p75"/>
          <p:cNvCxnSpPr/>
          <p:nvPr/>
        </p:nvCxnSpPr>
        <p:spPr>
          <a:xfrm>
            <a:off x="6705088" y="5410098"/>
            <a:ext cx="1552353" cy="0"/>
          </a:xfrm>
          <a:prstGeom prst="straightConnector1">
            <a:avLst/>
          </a:prstGeom>
          <a:noFill/>
          <a:ln w="412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10;p75"/>
          <p:cNvSpPr txBox="1">
            <a:spLocks noGrp="1"/>
          </p:cNvSpPr>
          <p:nvPr>
            <p:ph type="body" idx="1"/>
          </p:nvPr>
        </p:nvSpPr>
        <p:spPr>
          <a:xfrm>
            <a:off x="6602817" y="888227"/>
            <a:ext cx="50400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1371600" marR="0" lvl="2" indent="-533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marR="0" lvl="3" indent="-533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2286000" marR="0" lvl="4" indent="-533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" name="Google Shape;11;p75"/>
          <p:cNvSpPr txBox="1">
            <a:spLocks noGrp="1"/>
          </p:cNvSpPr>
          <p:nvPr>
            <p:ph type="body" idx="2"/>
          </p:nvPr>
        </p:nvSpPr>
        <p:spPr>
          <a:xfrm>
            <a:off x="6602413" y="4249738"/>
            <a:ext cx="5040312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 + 2 Immagini">
  <p:cSld name="Titolo e contenuto + 2 Immagini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3"/>
          <p:cNvSpPr txBox="1">
            <a:spLocks noGrp="1"/>
          </p:cNvSpPr>
          <p:nvPr>
            <p:ph type="title"/>
          </p:nvPr>
        </p:nvSpPr>
        <p:spPr>
          <a:xfrm>
            <a:off x="264115" y="180000"/>
            <a:ext cx="42656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3"/>
          <p:cNvSpPr txBox="1">
            <a:spLocks noGrp="1"/>
          </p:cNvSpPr>
          <p:nvPr>
            <p:ph type="body" idx="1"/>
          </p:nvPr>
        </p:nvSpPr>
        <p:spPr>
          <a:xfrm>
            <a:off x="263525" y="1800000"/>
            <a:ext cx="4265613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83"/>
          <p:cNvSpPr txBox="1">
            <a:spLocks noGrp="1"/>
          </p:cNvSpPr>
          <p:nvPr>
            <p:ph type="body" idx="2"/>
          </p:nvPr>
        </p:nvSpPr>
        <p:spPr>
          <a:xfrm>
            <a:off x="3614608" y="6362246"/>
            <a:ext cx="8421867" cy="23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83"/>
          <p:cNvSpPr txBox="1">
            <a:spLocks noGrp="1"/>
          </p:cNvSpPr>
          <p:nvPr>
            <p:ph type="body" idx="3"/>
          </p:nvPr>
        </p:nvSpPr>
        <p:spPr>
          <a:xfrm>
            <a:off x="3609474" y="6609589"/>
            <a:ext cx="8451065" cy="21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83"/>
          <p:cNvSpPr>
            <a:spLocks noGrp="1"/>
          </p:cNvSpPr>
          <p:nvPr>
            <p:ph type="pic" idx="4"/>
          </p:nvPr>
        </p:nvSpPr>
        <p:spPr>
          <a:xfrm>
            <a:off x="4685211" y="0"/>
            <a:ext cx="7506789" cy="311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4" name="Google Shape;74;p83"/>
          <p:cNvSpPr>
            <a:spLocks noGrp="1"/>
          </p:cNvSpPr>
          <p:nvPr>
            <p:ph type="pic" idx="5"/>
          </p:nvPr>
        </p:nvSpPr>
        <p:spPr>
          <a:xfrm>
            <a:off x="4685211" y="3193200"/>
            <a:ext cx="7506789" cy="311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4 Immagini + Contenuti">
  <p:cSld name="Titolo + 4 Immagini + Contenuti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5"/>
          <p:cNvSpPr txBox="1">
            <a:spLocks noGrp="1"/>
          </p:cNvSpPr>
          <p:nvPr>
            <p:ph type="body" idx="1"/>
          </p:nvPr>
        </p:nvSpPr>
        <p:spPr>
          <a:xfrm>
            <a:off x="3614608" y="6362246"/>
            <a:ext cx="8421867" cy="23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85"/>
          <p:cNvSpPr txBox="1">
            <a:spLocks noGrp="1"/>
          </p:cNvSpPr>
          <p:nvPr>
            <p:ph type="body" idx="2"/>
          </p:nvPr>
        </p:nvSpPr>
        <p:spPr>
          <a:xfrm>
            <a:off x="3609474" y="6609589"/>
            <a:ext cx="8451065" cy="21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85"/>
          <p:cNvSpPr>
            <a:spLocks noGrp="1"/>
          </p:cNvSpPr>
          <p:nvPr>
            <p:ph type="pic" idx="3"/>
          </p:nvPr>
        </p:nvSpPr>
        <p:spPr>
          <a:xfrm>
            <a:off x="270152" y="1006784"/>
            <a:ext cx="2827043" cy="244989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9" name="Google Shape;79;p85"/>
          <p:cNvSpPr>
            <a:spLocks noGrp="1"/>
          </p:cNvSpPr>
          <p:nvPr>
            <p:ph type="pic" idx="4"/>
          </p:nvPr>
        </p:nvSpPr>
        <p:spPr>
          <a:xfrm>
            <a:off x="3211703" y="1006784"/>
            <a:ext cx="2827043" cy="244989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0" name="Google Shape;80;p85"/>
          <p:cNvSpPr>
            <a:spLocks noGrp="1"/>
          </p:cNvSpPr>
          <p:nvPr>
            <p:ph type="pic" idx="5"/>
          </p:nvPr>
        </p:nvSpPr>
        <p:spPr>
          <a:xfrm>
            <a:off x="6153254" y="1006784"/>
            <a:ext cx="2827043" cy="244989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1" name="Google Shape;81;p85"/>
          <p:cNvSpPr>
            <a:spLocks noGrp="1"/>
          </p:cNvSpPr>
          <p:nvPr>
            <p:ph type="pic" idx="6"/>
          </p:nvPr>
        </p:nvSpPr>
        <p:spPr>
          <a:xfrm>
            <a:off x="9094806" y="1006784"/>
            <a:ext cx="2827043" cy="244989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85"/>
          <p:cNvSpPr txBox="1">
            <a:spLocks noGrp="1"/>
          </p:cNvSpPr>
          <p:nvPr>
            <p:ph type="body" idx="7"/>
          </p:nvPr>
        </p:nvSpPr>
        <p:spPr>
          <a:xfrm>
            <a:off x="263524" y="3618190"/>
            <a:ext cx="2827043" cy="70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85"/>
          <p:cNvSpPr txBox="1">
            <a:spLocks noGrp="1"/>
          </p:cNvSpPr>
          <p:nvPr>
            <p:ph type="body" idx="8"/>
          </p:nvPr>
        </p:nvSpPr>
        <p:spPr>
          <a:xfrm>
            <a:off x="263524" y="4318765"/>
            <a:ext cx="2827043" cy="64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85"/>
          <p:cNvSpPr txBox="1">
            <a:spLocks noGrp="1"/>
          </p:cNvSpPr>
          <p:nvPr>
            <p:ph type="body" idx="9"/>
          </p:nvPr>
        </p:nvSpPr>
        <p:spPr>
          <a:xfrm>
            <a:off x="263524" y="4965303"/>
            <a:ext cx="2827043" cy="128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85"/>
          <p:cNvSpPr txBox="1">
            <a:spLocks noGrp="1"/>
          </p:cNvSpPr>
          <p:nvPr>
            <p:ph type="body" idx="13"/>
          </p:nvPr>
        </p:nvSpPr>
        <p:spPr>
          <a:xfrm>
            <a:off x="3211703" y="3618190"/>
            <a:ext cx="2827043" cy="70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85"/>
          <p:cNvSpPr txBox="1">
            <a:spLocks noGrp="1"/>
          </p:cNvSpPr>
          <p:nvPr>
            <p:ph type="body" idx="14"/>
          </p:nvPr>
        </p:nvSpPr>
        <p:spPr>
          <a:xfrm>
            <a:off x="3211703" y="4318765"/>
            <a:ext cx="2827043" cy="64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85"/>
          <p:cNvSpPr txBox="1">
            <a:spLocks noGrp="1"/>
          </p:cNvSpPr>
          <p:nvPr>
            <p:ph type="body" idx="15"/>
          </p:nvPr>
        </p:nvSpPr>
        <p:spPr>
          <a:xfrm>
            <a:off x="3211703" y="4965303"/>
            <a:ext cx="2827043" cy="128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85"/>
          <p:cNvSpPr txBox="1">
            <a:spLocks noGrp="1"/>
          </p:cNvSpPr>
          <p:nvPr>
            <p:ph type="body" idx="16"/>
          </p:nvPr>
        </p:nvSpPr>
        <p:spPr>
          <a:xfrm>
            <a:off x="9094806" y="3618190"/>
            <a:ext cx="2827043" cy="70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85"/>
          <p:cNvSpPr txBox="1">
            <a:spLocks noGrp="1"/>
          </p:cNvSpPr>
          <p:nvPr>
            <p:ph type="body" idx="17"/>
          </p:nvPr>
        </p:nvSpPr>
        <p:spPr>
          <a:xfrm>
            <a:off x="9094806" y="4318765"/>
            <a:ext cx="2827043" cy="64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85"/>
          <p:cNvSpPr txBox="1">
            <a:spLocks noGrp="1"/>
          </p:cNvSpPr>
          <p:nvPr>
            <p:ph type="body" idx="18"/>
          </p:nvPr>
        </p:nvSpPr>
        <p:spPr>
          <a:xfrm>
            <a:off x="9094806" y="4965303"/>
            <a:ext cx="2827043" cy="128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85"/>
          <p:cNvSpPr txBox="1">
            <a:spLocks noGrp="1"/>
          </p:cNvSpPr>
          <p:nvPr>
            <p:ph type="body" idx="19"/>
          </p:nvPr>
        </p:nvSpPr>
        <p:spPr>
          <a:xfrm>
            <a:off x="6159882" y="3618190"/>
            <a:ext cx="2827043" cy="70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85"/>
          <p:cNvSpPr txBox="1">
            <a:spLocks noGrp="1"/>
          </p:cNvSpPr>
          <p:nvPr>
            <p:ph type="body" idx="20"/>
          </p:nvPr>
        </p:nvSpPr>
        <p:spPr>
          <a:xfrm>
            <a:off x="6159882" y="4318765"/>
            <a:ext cx="2827043" cy="64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85"/>
          <p:cNvSpPr txBox="1">
            <a:spLocks noGrp="1"/>
          </p:cNvSpPr>
          <p:nvPr>
            <p:ph type="body" idx="21"/>
          </p:nvPr>
        </p:nvSpPr>
        <p:spPr>
          <a:xfrm>
            <a:off x="6159882" y="4965303"/>
            <a:ext cx="2827043" cy="128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85"/>
          <p:cNvSpPr txBox="1">
            <a:spLocks noGrp="1"/>
          </p:cNvSpPr>
          <p:nvPr>
            <p:ph type="title"/>
          </p:nvPr>
        </p:nvSpPr>
        <p:spPr>
          <a:xfrm>
            <a:off x="432390" y="180000"/>
            <a:ext cx="1134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1 Immagine">
  <p:cSld name="Titolo + 1 Immagin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8"/>
          <p:cNvSpPr txBox="1">
            <a:spLocks noGrp="1"/>
          </p:cNvSpPr>
          <p:nvPr>
            <p:ph type="title"/>
          </p:nvPr>
        </p:nvSpPr>
        <p:spPr>
          <a:xfrm>
            <a:off x="432390" y="180000"/>
            <a:ext cx="1134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8"/>
          <p:cNvSpPr>
            <a:spLocks noGrp="1"/>
          </p:cNvSpPr>
          <p:nvPr>
            <p:ph type="pic" idx="2"/>
          </p:nvPr>
        </p:nvSpPr>
        <p:spPr>
          <a:xfrm>
            <a:off x="1021442" y="1708874"/>
            <a:ext cx="10161896" cy="445129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8" name="Google Shape;98;p88"/>
          <p:cNvSpPr txBox="1">
            <a:spLocks noGrp="1"/>
          </p:cNvSpPr>
          <p:nvPr>
            <p:ph type="body" idx="1"/>
          </p:nvPr>
        </p:nvSpPr>
        <p:spPr>
          <a:xfrm>
            <a:off x="3614608" y="6362246"/>
            <a:ext cx="8421867" cy="23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88"/>
          <p:cNvSpPr txBox="1">
            <a:spLocks noGrp="1"/>
          </p:cNvSpPr>
          <p:nvPr>
            <p:ph type="body" idx="3"/>
          </p:nvPr>
        </p:nvSpPr>
        <p:spPr>
          <a:xfrm>
            <a:off x="3609474" y="6609589"/>
            <a:ext cx="8451065" cy="21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immagine">
  <p:cSld name="Solo immagin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31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2" name="Google Shape;102;p90"/>
          <p:cNvSpPr txBox="1">
            <a:spLocks noGrp="1"/>
          </p:cNvSpPr>
          <p:nvPr>
            <p:ph type="body" idx="1"/>
          </p:nvPr>
        </p:nvSpPr>
        <p:spPr>
          <a:xfrm>
            <a:off x="3614608" y="6362246"/>
            <a:ext cx="8421867" cy="23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90"/>
          <p:cNvSpPr txBox="1">
            <a:spLocks noGrp="1"/>
          </p:cNvSpPr>
          <p:nvPr>
            <p:ph type="body" idx="3"/>
          </p:nvPr>
        </p:nvSpPr>
        <p:spPr>
          <a:xfrm>
            <a:off x="3609474" y="6609589"/>
            <a:ext cx="8451065" cy="21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>
  <p:cSld name="Vuota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1"/>
          <p:cNvSpPr txBox="1">
            <a:spLocks noGrp="1"/>
          </p:cNvSpPr>
          <p:nvPr>
            <p:ph type="body" idx="1"/>
          </p:nvPr>
        </p:nvSpPr>
        <p:spPr>
          <a:xfrm>
            <a:off x="3614608" y="6362246"/>
            <a:ext cx="8421867" cy="23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91"/>
          <p:cNvSpPr txBox="1">
            <a:spLocks noGrp="1"/>
          </p:cNvSpPr>
          <p:nvPr>
            <p:ph type="body" idx="2"/>
          </p:nvPr>
        </p:nvSpPr>
        <p:spPr>
          <a:xfrm>
            <a:off x="3609474" y="6609589"/>
            <a:ext cx="8451065" cy="21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 + 1 Immagine rid">
  <p:cSld name="Titolo e contenuto + 1 Immagine ri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6"/>
          <p:cNvSpPr txBox="1">
            <a:spLocks noGrp="1"/>
          </p:cNvSpPr>
          <p:nvPr>
            <p:ph type="title"/>
          </p:nvPr>
        </p:nvSpPr>
        <p:spPr>
          <a:xfrm>
            <a:off x="264115" y="180000"/>
            <a:ext cx="6108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46"/>
          <p:cNvSpPr txBox="1">
            <a:spLocks noGrp="1"/>
          </p:cNvSpPr>
          <p:nvPr>
            <p:ph type="body" idx="1"/>
          </p:nvPr>
        </p:nvSpPr>
        <p:spPr>
          <a:xfrm>
            <a:off x="263525" y="1800000"/>
            <a:ext cx="61087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46"/>
          <p:cNvSpPr>
            <a:spLocks noGrp="1"/>
          </p:cNvSpPr>
          <p:nvPr>
            <p:ph type="pic" idx="2"/>
          </p:nvPr>
        </p:nvSpPr>
        <p:spPr>
          <a:xfrm>
            <a:off x="6586538" y="267495"/>
            <a:ext cx="5341937" cy="577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1" name="Google Shape;111;p146"/>
          <p:cNvSpPr txBox="1">
            <a:spLocks noGrp="1"/>
          </p:cNvSpPr>
          <p:nvPr>
            <p:ph type="body" idx="3"/>
          </p:nvPr>
        </p:nvSpPr>
        <p:spPr>
          <a:xfrm>
            <a:off x="3614608" y="6362246"/>
            <a:ext cx="8421867" cy="23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46"/>
          <p:cNvSpPr txBox="1">
            <a:spLocks noGrp="1"/>
          </p:cNvSpPr>
          <p:nvPr>
            <p:ph type="body" idx="4"/>
          </p:nvPr>
        </p:nvSpPr>
        <p:spPr>
          <a:xfrm>
            <a:off x="3609474" y="6609589"/>
            <a:ext cx="8451065" cy="21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 + 1 Immagine seg-rid">
  <p:cSld name="Titolo e contenuto + 1 Immagine seg-rid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7"/>
          <p:cNvSpPr txBox="1">
            <a:spLocks noGrp="1"/>
          </p:cNvSpPr>
          <p:nvPr>
            <p:ph type="title"/>
          </p:nvPr>
        </p:nvSpPr>
        <p:spPr>
          <a:xfrm>
            <a:off x="264115" y="180000"/>
            <a:ext cx="476567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7"/>
          <p:cNvSpPr txBox="1">
            <a:spLocks noGrp="1"/>
          </p:cNvSpPr>
          <p:nvPr>
            <p:ph type="body" idx="1"/>
          </p:nvPr>
        </p:nvSpPr>
        <p:spPr>
          <a:xfrm>
            <a:off x="263525" y="1800000"/>
            <a:ext cx="4765675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47"/>
          <p:cNvSpPr>
            <a:spLocks noGrp="1"/>
          </p:cNvSpPr>
          <p:nvPr>
            <p:ph type="pic" idx="2"/>
          </p:nvPr>
        </p:nvSpPr>
        <p:spPr>
          <a:xfrm>
            <a:off x="5231904" y="267494"/>
            <a:ext cx="6696571" cy="577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7" name="Google Shape;117;p147"/>
          <p:cNvSpPr txBox="1">
            <a:spLocks noGrp="1"/>
          </p:cNvSpPr>
          <p:nvPr>
            <p:ph type="body" idx="3"/>
          </p:nvPr>
        </p:nvSpPr>
        <p:spPr>
          <a:xfrm>
            <a:off x="3614608" y="6362246"/>
            <a:ext cx="8421867" cy="23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47"/>
          <p:cNvSpPr txBox="1">
            <a:spLocks noGrp="1"/>
          </p:cNvSpPr>
          <p:nvPr>
            <p:ph type="body" idx="4"/>
          </p:nvPr>
        </p:nvSpPr>
        <p:spPr>
          <a:xfrm>
            <a:off x="3609474" y="6609589"/>
            <a:ext cx="8451065" cy="21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 + 2 Immagini rid">
  <p:cSld name="Titolo e contenuto + 2 Immagini rid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8"/>
          <p:cNvSpPr txBox="1">
            <a:spLocks noGrp="1"/>
          </p:cNvSpPr>
          <p:nvPr>
            <p:ph type="title"/>
          </p:nvPr>
        </p:nvSpPr>
        <p:spPr>
          <a:xfrm>
            <a:off x="264115" y="180000"/>
            <a:ext cx="42656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8"/>
          <p:cNvSpPr txBox="1">
            <a:spLocks noGrp="1"/>
          </p:cNvSpPr>
          <p:nvPr>
            <p:ph type="body" idx="1"/>
          </p:nvPr>
        </p:nvSpPr>
        <p:spPr>
          <a:xfrm>
            <a:off x="263525" y="1800000"/>
            <a:ext cx="4265613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48"/>
          <p:cNvSpPr>
            <a:spLocks noGrp="1"/>
          </p:cNvSpPr>
          <p:nvPr>
            <p:ph type="pic" idx="2"/>
          </p:nvPr>
        </p:nvSpPr>
        <p:spPr>
          <a:xfrm>
            <a:off x="4685212" y="3200575"/>
            <a:ext cx="7242674" cy="28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3" name="Google Shape;123;p148"/>
          <p:cNvSpPr>
            <a:spLocks noGrp="1"/>
          </p:cNvSpPr>
          <p:nvPr>
            <p:ph type="pic" idx="3"/>
          </p:nvPr>
        </p:nvSpPr>
        <p:spPr>
          <a:xfrm>
            <a:off x="4685212" y="267494"/>
            <a:ext cx="7242674" cy="28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4" name="Google Shape;124;p148"/>
          <p:cNvSpPr txBox="1">
            <a:spLocks noGrp="1"/>
          </p:cNvSpPr>
          <p:nvPr>
            <p:ph type="body" idx="4"/>
          </p:nvPr>
        </p:nvSpPr>
        <p:spPr>
          <a:xfrm>
            <a:off x="3614608" y="6362246"/>
            <a:ext cx="8421867" cy="23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48"/>
          <p:cNvSpPr txBox="1">
            <a:spLocks noGrp="1"/>
          </p:cNvSpPr>
          <p:nvPr>
            <p:ph type="body" idx="5"/>
          </p:nvPr>
        </p:nvSpPr>
        <p:spPr>
          <a:xfrm>
            <a:off x="3609474" y="6609589"/>
            <a:ext cx="8451065" cy="21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 + 3 Immagini rid">
  <p:cSld name="Titolo e contenuto + 3 Immagini rid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9"/>
          <p:cNvSpPr txBox="1">
            <a:spLocks noGrp="1"/>
          </p:cNvSpPr>
          <p:nvPr>
            <p:ph type="title"/>
          </p:nvPr>
        </p:nvSpPr>
        <p:spPr>
          <a:xfrm>
            <a:off x="264115" y="180000"/>
            <a:ext cx="70088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9"/>
          <p:cNvSpPr txBox="1">
            <a:spLocks noGrp="1"/>
          </p:cNvSpPr>
          <p:nvPr>
            <p:ph type="body" idx="1"/>
          </p:nvPr>
        </p:nvSpPr>
        <p:spPr>
          <a:xfrm>
            <a:off x="263525" y="1800000"/>
            <a:ext cx="7008813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49"/>
          <p:cNvSpPr>
            <a:spLocks noGrp="1"/>
          </p:cNvSpPr>
          <p:nvPr>
            <p:ph type="pic" idx="2"/>
          </p:nvPr>
        </p:nvSpPr>
        <p:spPr>
          <a:xfrm>
            <a:off x="7865995" y="267494"/>
            <a:ext cx="3444446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0" name="Google Shape;130;p149"/>
          <p:cNvSpPr>
            <a:spLocks noGrp="1"/>
          </p:cNvSpPr>
          <p:nvPr>
            <p:ph type="pic" idx="3"/>
          </p:nvPr>
        </p:nvSpPr>
        <p:spPr>
          <a:xfrm>
            <a:off x="7865995" y="2217984"/>
            <a:ext cx="3444446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149"/>
          <p:cNvSpPr>
            <a:spLocks noGrp="1"/>
          </p:cNvSpPr>
          <p:nvPr>
            <p:ph type="pic" idx="4"/>
          </p:nvPr>
        </p:nvSpPr>
        <p:spPr>
          <a:xfrm>
            <a:off x="7865995" y="4168474"/>
            <a:ext cx="3444446" cy="187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2" name="Google Shape;132;p149"/>
          <p:cNvSpPr txBox="1">
            <a:spLocks noGrp="1"/>
          </p:cNvSpPr>
          <p:nvPr>
            <p:ph type="body" idx="5"/>
          </p:nvPr>
        </p:nvSpPr>
        <p:spPr>
          <a:xfrm>
            <a:off x="3614608" y="6362246"/>
            <a:ext cx="8421867" cy="23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49"/>
          <p:cNvSpPr txBox="1">
            <a:spLocks noGrp="1"/>
          </p:cNvSpPr>
          <p:nvPr>
            <p:ph type="body" idx="6"/>
          </p:nvPr>
        </p:nvSpPr>
        <p:spPr>
          <a:xfrm>
            <a:off x="3609474" y="6609589"/>
            <a:ext cx="8451065" cy="21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 Chiusura">
  <p:cSld name="BLU Chiusura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9125" y="5410098"/>
            <a:ext cx="2166253" cy="952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Apertura">
  <p:cSld name="IMMAGINE Apertura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139" y="2787188"/>
            <a:ext cx="2857722" cy="1255543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93"/>
          <p:cNvSpPr>
            <a:spLocks noGrp="1"/>
          </p:cNvSpPr>
          <p:nvPr>
            <p:ph type="pic" idx="2"/>
          </p:nvPr>
        </p:nvSpPr>
        <p:spPr>
          <a:xfrm>
            <a:off x="3051544" y="0"/>
            <a:ext cx="914045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" name="Google Shape;17;p93"/>
          <p:cNvSpPr txBox="1">
            <a:spLocks noGrp="1"/>
          </p:cNvSpPr>
          <p:nvPr>
            <p:ph type="body" idx="1"/>
          </p:nvPr>
        </p:nvSpPr>
        <p:spPr>
          <a:xfrm>
            <a:off x="6602817" y="888227"/>
            <a:ext cx="5040000" cy="30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L="1371600" marR="0" lvl="2" indent="-533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L="1828800" marR="0" lvl="3" indent="-533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L="2286000" marR="0" lvl="4" indent="-533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8" name="Google Shape;18;p93"/>
          <p:cNvSpPr txBox="1">
            <a:spLocks noGrp="1"/>
          </p:cNvSpPr>
          <p:nvPr>
            <p:ph type="body" idx="3"/>
          </p:nvPr>
        </p:nvSpPr>
        <p:spPr>
          <a:xfrm>
            <a:off x="6602413" y="4249738"/>
            <a:ext cx="5040312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cxnSp>
        <p:nvCxnSpPr>
          <p:cNvPr id="19" name="Google Shape;19;p93"/>
          <p:cNvCxnSpPr/>
          <p:nvPr/>
        </p:nvCxnSpPr>
        <p:spPr>
          <a:xfrm>
            <a:off x="6705088" y="5410098"/>
            <a:ext cx="1552353" cy="0"/>
          </a:xfrm>
          <a:prstGeom prst="straightConnector1">
            <a:avLst/>
          </a:prstGeom>
          <a:noFill/>
          <a:ln w="412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hiusura">
  <p:cSld name="IMMAGINE Chiusura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0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3139" y="2787188"/>
            <a:ext cx="2857722" cy="1255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>
  <p:cSld name="Solo Titolo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6"/>
          <p:cNvSpPr txBox="1">
            <a:spLocks noGrp="1"/>
          </p:cNvSpPr>
          <p:nvPr>
            <p:ph type="title"/>
          </p:nvPr>
        </p:nvSpPr>
        <p:spPr>
          <a:xfrm>
            <a:off x="432390" y="180000"/>
            <a:ext cx="1134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6"/>
          <p:cNvSpPr txBox="1">
            <a:spLocks noGrp="1"/>
          </p:cNvSpPr>
          <p:nvPr>
            <p:ph type="body" idx="1"/>
          </p:nvPr>
        </p:nvSpPr>
        <p:spPr>
          <a:xfrm>
            <a:off x="3614608" y="6362246"/>
            <a:ext cx="8421867" cy="23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86"/>
          <p:cNvSpPr txBox="1">
            <a:spLocks noGrp="1"/>
          </p:cNvSpPr>
          <p:nvPr>
            <p:ph type="body" idx="2"/>
          </p:nvPr>
        </p:nvSpPr>
        <p:spPr>
          <a:xfrm>
            <a:off x="3609474" y="6609589"/>
            <a:ext cx="8451065" cy="21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 + 1 Immagine">
  <p:cSld name="Titolo e contenuto + 1 Immagin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1"/>
          <p:cNvSpPr txBox="1">
            <a:spLocks noGrp="1"/>
          </p:cNvSpPr>
          <p:nvPr>
            <p:ph type="title"/>
          </p:nvPr>
        </p:nvSpPr>
        <p:spPr>
          <a:xfrm>
            <a:off x="264115" y="180000"/>
            <a:ext cx="6108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1"/>
          <p:cNvSpPr txBox="1">
            <a:spLocks noGrp="1"/>
          </p:cNvSpPr>
          <p:nvPr>
            <p:ph type="body" idx="1"/>
          </p:nvPr>
        </p:nvSpPr>
        <p:spPr>
          <a:xfrm>
            <a:off x="263525" y="1800000"/>
            <a:ext cx="610870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81"/>
          <p:cNvSpPr>
            <a:spLocks noGrp="1"/>
          </p:cNvSpPr>
          <p:nvPr>
            <p:ph type="pic" idx="2"/>
          </p:nvPr>
        </p:nvSpPr>
        <p:spPr>
          <a:xfrm>
            <a:off x="6586538" y="0"/>
            <a:ext cx="5605462" cy="631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0" name="Google Shape;40;p81"/>
          <p:cNvSpPr txBox="1">
            <a:spLocks noGrp="1"/>
          </p:cNvSpPr>
          <p:nvPr>
            <p:ph type="body" idx="3"/>
          </p:nvPr>
        </p:nvSpPr>
        <p:spPr>
          <a:xfrm>
            <a:off x="3614608" y="6362246"/>
            <a:ext cx="8421867" cy="23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1"/>
          <p:cNvSpPr txBox="1">
            <a:spLocks noGrp="1"/>
          </p:cNvSpPr>
          <p:nvPr>
            <p:ph type="body" idx="4"/>
          </p:nvPr>
        </p:nvSpPr>
        <p:spPr>
          <a:xfrm>
            <a:off x="3609474" y="6609589"/>
            <a:ext cx="8451065" cy="21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+ 2 Immagini">
  <p:cSld name="Titolo + 2 Immagini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9"/>
          <p:cNvSpPr txBox="1">
            <a:spLocks noGrp="1"/>
          </p:cNvSpPr>
          <p:nvPr>
            <p:ph type="title"/>
          </p:nvPr>
        </p:nvSpPr>
        <p:spPr>
          <a:xfrm>
            <a:off x="432390" y="180000"/>
            <a:ext cx="11340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Medium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9"/>
          <p:cNvSpPr txBox="1">
            <a:spLocks noGrp="1"/>
          </p:cNvSpPr>
          <p:nvPr>
            <p:ph type="body" idx="1"/>
          </p:nvPr>
        </p:nvSpPr>
        <p:spPr>
          <a:xfrm>
            <a:off x="3614608" y="6362246"/>
            <a:ext cx="8421867" cy="23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9"/>
          <p:cNvSpPr txBox="1">
            <a:spLocks noGrp="1"/>
          </p:cNvSpPr>
          <p:nvPr>
            <p:ph type="body" idx="2"/>
          </p:nvPr>
        </p:nvSpPr>
        <p:spPr>
          <a:xfrm>
            <a:off x="3609474" y="6609589"/>
            <a:ext cx="8451065" cy="21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9"/>
          <p:cNvSpPr>
            <a:spLocks noGrp="1"/>
          </p:cNvSpPr>
          <p:nvPr>
            <p:ph type="pic" idx="3"/>
          </p:nvPr>
        </p:nvSpPr>
        <p:spPr>
          <a:xfrm>
            <a:off x="262800" y="1708874"/>
            <a:ext cx="5706579" cy="44471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7" name="Google Shape;47;p89"/>
          <p:cNvSpPr>
            <a:spLocks noGrp="1"/>
          </p:cNvSpPr>
          <p:nvPr>
            <p:ph type="pic" idx="4"/>
          </p:nvPr>
        </p:nvSpPr>
        <p:spPr>
          <a:xfrm>
            <a:off x="6220800" y="1708874"/>
            <a:ext cx="5706579" cy="44471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 + 3 Immagini">
  <p:cSld name="Titolo e contenuto + 3 Immagini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4"/>
          <p:cNvSpPr txBox="1">
            <a:spLocks noGrp="1"/>
          </p:cNvSpPr>
          <p:nvPr>
            <p:ph type="title"/>
          </p:nvPr>
        </p:nvSpPr>
        <p:spPr>
          <a:xfrm>
            <a:off x="264115" y="180000"/>
            <a:ext cx="700881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4"/>
          <p:cNvSpPr txBox="1">
            <a:spLocks noGrp="1"/>
          </p:cNvSpPr>
          <p:nvPr>
            <p:ph type="body" idx="1"/>
          </p:nvPr>
        </p:nvSpPr>
        <p:spPr>
          <a:xfrm>
            <a:off x="263525" y="1800000"/>
            <a:ext cx="7008813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4"/>
          <p:cNvSpPr>
            <a:spLocks noGrp="1"/>
          </p:cNvSpPr>
          <p:nvPr>
            <p:ph type="pic" idx="2"/>
          </p:nvPr>
        </p:nvSpPr>
        <p:spPr>
          <a:xfrm>
            <a:off x="7794557" y="0"/>
            <a:ext cx="3875001" cy="20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8" name="Google Shape;58;p84"/>
          <p:cNvSpPr>
            <a:spLocks noGrp="1"/>
          </p:cNvSpPr>
          <p:nvPr>
            <p:ph type="pic" idx="3"/>
          </p:nvPr>
        </p:nvSpPr>
        <p:spPr>
          <a:xfrm>
            <a:off x="7794557" y="2123344"/>
            <a:ext cx="3875001" cy="20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" name="Google Shape;59;p84"/>
          <p:cNvSpPr>
            <a:spLocks noGrp="1"/>
          </p:cNvSpPr>
          <p:nvPr>
            <p:ph type="pic" idx="4"/>
          </p:nvPr>
        </p:nvSpPr>
        <p:spPr>
          <a:xfrm>
            <a:off x="7794557" y="4246687"/>
            <a:ext cx="3875001" cy="205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" name="Google Shape;60;p84"/>
          <p:cNvSpPr txBox="1">
            <a:spLocks noGrp="1"/>
          </p:cNvSpPr>
          <p:nvPr>
            <p:ph type="body" idx="5"/>
          </p:nvPr>
        </p:nvSpPr>
        <p:spPr>
          <a:xfrm>
            <a:off x="3614608" y="6362246"/>
            <a:ext cx="8421867" cy="23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84"/>
          <p:cNvSpPr txBox="1">
            <a:spLocks noGrp="1"/>
          </p:cNvSpPr>
          <p:nvPr>
            <p:ph type="body" idx="6"/>
          </p:nvPr>
        </p:nvSpPr>
        <p:spPr>
          <a:xfrm>
            <a:off x="3609474" y="6609589"/>
            <a:ext cx="8451065" cy="21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 + 1 Immagine seg">
  <p:cSld name="Titolo e contenuto + 1 Immagine seg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2"/>
          <p:cNvSpPr txBox="1">
            <a:spLocks noGrp="1"/>
          </p:cNvSpPr>
          <p:nvPr>
            <p:ph type="title"/>
          </p:nvPr>
        </p:nvSpPr>
        <p:spPr>
          <a:xfrm>
            <a:off x="264115" y="180000"/>
            <a:ext cx="476567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2"/>
          <p:cNvSpPr txBox="1">
            <a:spLocks noGrp="1"/>
          </p:cNvSpPr>
          <p:nvPr>
            <p:ph type="body" idx="1"/>
          </p:nvPr>
        </p:nvSpPr>
        <p:spPr>
          <a:xfrm>
            <a:off x="263525" y="1800000"/>
            <a:ext cx="4765675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82"/>
          <p:cNvSpPr>
            <a:spLocks noGrp="1"/>
          </p:cNvSpPr>
          <p:nvPr>
            <p:ph type="pic" idx="2"/>
          </p:nvPr>
        </p:nvSpPr>
        <p:spPr>
          <a:xfrm>
            <a:off x="5231904" y="0"/>
            <a:ext cx="6960096" cy="6314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6" name="Google Shape;66;p82"/>
          <p:cNvSpPr txBox="1">
            <a:spLocks noGrp="1"/>
          </p:cNvSpPr>
          <p:nvPr>
            <p:ph type="body" idx="3"/>
          </p:nvPr>
        </p:nvSpPr>
        <p:spPr>
          <a:xfrm>
            <a:off x="3614608" y="6362246"/>
            <a:ext cx="8421867" cy="236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L="914400" lvl="1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228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900"/>
              <a:buNone/>
              <a:defRPr sz="900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82"/>
          <p:cNvSpPr txBox="1">
            <a:spLocks noGrp="1"/>
          </p:cNvSpPr>
          <p:nvPr>
            <p:ph type="body" idx="4"/>
          </p:nvPr>
        </p:nvSpPr>
        <p:spPr>
          <a:xfrm>
            <a:off x="3609474" y="6609589"/>
            <a:ext cx="8451065" cy="21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166">
          <p15:clr>
            <a:srgbClr val="F26B43"/>
          </p15:clr>
        </p15:guide>
        <p15:guide id="4" pos="7514">
          <p15:clr>
            <a:srgbClr val="F26B43"/>
          </p15:clr>
        </p15:guide>
        <p15:guide id="5" orient="horz" pos="164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9"/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" name="Google Shape;24;p7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82311" y="6465212"/>
            <a:ext cx="951065" cy="2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79"/>
          <p:cNvSpPr txBox="1">
            <a:spLocks noGrp="1"/>
          </p:cNvSpPr>
          <p:nvPr>
            <p:ph type="title"/>
          </p:nvPr>
        </p:nvSpPr>
        <p:spPr>
          <a:xfrm>
            <a:off x="276305" y="180000"/>
            <a:ext cx="1165217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Poppins Medium"/>
              <a:buNone/>
              <a:defRPr sz="4400" b="0" i="0" u="none" strike="noStrike" cap="none">
                <a:solidFill>
                  <a:schemeClr val="accent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79"/>
          <p:cNvSpPr txBox="1">
            <a:spLocks noGrp="1"/>
          </p:cNvSpPr>
          <p:nvPr>
            <p:ph type="body" idx="1"/>
          </p:nvPr>
        </p:nvSpPr>
        <p:spPr>
          <a:xfrm>
            <a:off x="276305" y="1800000"/>
            <a:ext cx="11652170" cy="43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166">
          <p15:clr>
            <a:srgbClr val="F26B43"/>
          </p15:clr>
        </p15:guide>
        <p15:guide id="4" pos="7514">
          <p15:clr>
            <a:srgbClr val="F26B43"/>
          </p15:clr>
        </p15:guide>
        <p15:guide id="5" orient="horz" pos="164">
          <p15:clr>
            <a:srgbClr val="F26B43"/>
          </p15:clr>
        </p15:guide>
        <p15:guide id="6" orient="horz" pos="4156">
          <p15:clr>
            <a:srgbClr val="F26B43"/>
          </p15:clr>
        </p15:guide>
        <p15:guide id="7" orient="horz" pos="380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steiner-heilstollen.com/it/heilstollen-terapia/" TargetMode="External"/><Relationship Id="rId2" Type="http://schemas.openxmlformats.org/officeDocument/2006/relationships/hyperlink" Target="https://www.medicalexpo.it/prod/hydrosun-medizintechnik/product-68795-903571.html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123996" y="1569781"/>
            <a:ext cx="5205088" cy="273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oppins Medium"/>
              <a:buNone/>
            </a:pPr>
            <a:r>
              <a:rPr lang="en-US" sz="3000" dirty="0" err="1">
                <a:latin typeface="Comfortaa"/>
                <a:ea typeface="Comfortaa"/>
                <a:cs typeface="Comfortaa"/>
                <a:sym typeface="Comfortaa"/>
              </a:rPr>
              <a:t>Terapie</a:t>
            </a:r>
            <a:r>
              <a:rPr lang="en-US" sz="3000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3000" dirty="0" err="1">
                <a:latin typeface="Comfortaa"/>
                <a:ea typeface="Comfortaa"/>
                <a:cs typeface="Comfortaa"/>
                <a:sym typeface="Comfortaa"/>
              </a:rPr>
              <a:t>termiche</a:t>
            </a:r>
            <a:r>
              <a:rPr lang="en-US" sz="3000" dirty="0">
                <a:latin typeface="Comfortaa"/>
                <a:ea typeface="Comfortaa"/>
                <a:cs typeface="Comfortaa"/>
                <a:sym typeface="Comfortaa"/>
              </a:rPr>
              <a:t> per il </a:t>
            </a:r>
            <a:r>
              <a:rPr lang="en-US" sz="3000" dirty="0" err="1">
                <a:latin typeface="Comfortaa"/>
                <a:ea typeface="Comfortaa"/>
                <a:cs typeface="Comfortaa"/>
                <a:sym typeface="Comfortaa"/>
              </a:rPr>
              <a:t>trattamento</a:t>
            </a:r>
            <a:r>
              <a:rPr lang="en-US" sz="3000" dirty="0">
                <a:latin typeface="Comfortaa"/>
                <a:ea typeface="Comfortaa"/>
                <a:cs typeface="Comfortaa"/>
                <a:sym typeface="Comfortaa"/>
              </a:rPr>
              <a:t> di </a:t>
            </a:r>
            <a:r>
              <a:rPr lang="en-US" sz="3000" dirty="0" err="1">
                <a:latin typeface="Comfortaa"/>
                <a:ea typeface="Comfortaa"/>
                <a:cs typeface="Comfortaa"/>
                <a:sym typeface="Comfortaa"/>
              </a:rPr>
              <a:t>condizioni</a:t>
            </a:r>
            <a:r>
              <a:rPr lang="en-US" sz="3000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3000" dirty="0" err="1">
                <a:latin typeface="Comfortaa"/>
                <a:ea typeface="Comfortaa"/>
                <a:cs typeface="Comfortaa"/>
                <a:sym typeface="Comfortaa"/>
              </a:rPr>
              <a:t>reumatiche</a:t>
            </a:r>
            <a:r>
              <a:rPr lang="en-US" sz="3000" dirty="0"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lang="en-US" sz="3000" dirty="0" err="1">
                <a:latin typeface="Comfortaa"/>
                <a:ea typeface="Comfortaa"/>
                <a:cs typeface="Comfortaa"/>
                <a:sym typeface="Comfortaa"/>
              </a:rPr>
              <a:t>prospettive</a:t>
            </a:r>
            <a:r>
              <a:rPr lang="en-US" sz="3000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3000" dirty="0" err="1">
                <a:latin typeface="Comfortaa"/>
                <a:ea typeface="Comfortaa"/>
                <a:cs typeface="Comfortaa"/>
                <a:sym typeface="Comfortaa"/>
              </a:rPr>
              <a:t>dell’ipertermia</a:t>
            </a:r>
            <a:r>
              <a:rPr lang="en-US" sz="3000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3000" dirty="0" err="1">
                <a:latin typeface="Comfortaa"/>
                <a:ea typeface="Comfortaa"/>
                <a:cs typeface="Comfortaa"/>
                <a:sym typeface="Comfortaa"/>
              </a:rPr>
              <a:t>lieve</a:t>
            </a:r>
            <a:r>
              <a:rPr lang="en-US" sz="3000" dirty="0">
                <a:latin typeface="Comfortaa"/>
                <a:ea typeface="Comfortaa"/>
                <a:cs typeface="Comfortaa"/>
                <a:sym typeface="Comfortaa"/>
              </a:rPr>
              <a:t> a </a:t>
            </a:r>
            <a:r>
              <a:rPr lang="en-US" sz="3000" dirty="0" err="1">
                <a:latin typeface="Comfortaa"/>
                <a:ea typeface="Comfortaa"/>
                <a:cs typeface="Comfortaa"/>
                <a:sym typeface="Comfortaa"/>
              </a:rPr>
              <a:t>corpo</a:t>
            </a:r>
            <a:r>
              <a:rPr lang="en-US" sz="3000" dirty="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3000" dirty="0" err="1">
                <a:latin typeface="Comfortaa"/>
                <a:ea typeface="Comfortaa"/>
                <a:cs typeface="Comfortaa"/>
                <a:sym typeface="Comfortaa"/>
              </a:rPr>
              <a:t>intero</a:t>
            </a:r>
            <a:r>
              <a:rPr lang="en-US" sz="3000" dirty="0">
                <a:latin typeface="Comfortaa"/>
                <a:ea typeface="Comfortaa"/>
                <a:cs typeface="Comfortaa"/>
                <a:sym typeface="Comfortaa"/>
              </a:rPr>
              <a:t> con </a:t>
            </a:r>
            <a:r>
              <a:rPr lang="en-US" sz="3000" dirty="0" err="1">
                <a:latin typeface="Comfortaa"/>
                <a:ea typeface="Comfortaa"/>
                <a:cs typeface="Comfortaa"/>
                <a:sym typeface="Comfortaa"/>
              </a:rPr>
              <a:t>wIRA</a:t>
            </a:r>
            <a:endParaRPr lang="en-US" sz="30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52" name="Google Shape;252;p1"/>
          <p:cNvSpPr/>
          <p:nvPr/>
        </p:nvSpPr>
        <p:spPr>
          <a:xfrm>
            <a:off x="9026790" y="6373578"/>
            <a:ext cx="31698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Torino, </a:t>
            </a:r>
            <a:r>
              <a:rPr lang="en-US" sz="1600" dirty="0">
                <a:solidFill>
                  <a:srgbClr val="FFFFFF"/>
                </a:solidFill>
              </a:rPr>
              <a:t>20</a:t>
            </a:r>
            <a:r>
              <a:rPr lang="en-US" sz="16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/05/2025</a:t>
            </a:r>
            <a:endParaRPr sz="1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"/>
          <p:cNvSpPr/>
          <p:nvPr/>
        </p:nvSpPr>
        <p:spPr>
          <a:xfrm>
            <a:off x="6263149" y="0"/>
            <a:ext cx="6020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1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Terapie termiche</a:t>
            </a:r>
            <a:endParaRPr sz="18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"/>
          <p:cNvSpPr/>
          <p:nvPr/>
        </p:nvSpPr>
        <p:spPr>
          <a:xfrm>
            <a:off x="683646" y="4525831"/>
            <a:ext cx="3554845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Claudia D’Agostino, s337584</a:t>
            </a:r>
            <a:endParaRPr sz="1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D4EE7B1-76CB-717F-D9C0-D918F49AD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40" y="1347964"/>
            <a:ext cx="4751299" cy="31778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EF5F60-5EA6-50EE-2140-F3494324BC31}"/>
              </a:ext>
            </a:extLst>
          </p:cNvPr>
          <p:cNvSpPr txBox="1"/>
          <p:nvPr/>
        </p:nvSpPr>
        <p:spPr>
          <a:xfrm>
            <a:off x="10906669" y="4098787"/>
            <a:ext cx="676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solidFill>
                  <a:srgbClr val="002060"/>
                </a:solidFill>
              </a:rPr>
              <a:t>[a]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EE863-460C-B1B3-9785-5CC038EA8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ED27C6-F8DB-F7A5-3FC8-9A0CC2956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71330"/>
            <a:ext cx="11340000" cy="655742"/>
          </a:xfrm>
        </p:spPr>
        <p:txBody>
          <a:bodyPr/>
          <a:lstStyle/>
          <a:p>
            <a:r>
              <a:rPr lang="it-IT" sz="3600" dirty="0"/>
              <a:t>Applicazioni </a:t>
            </a:r>
            <a:r>
              <a:rPr lang="it-IT" sz="3600" dirty="0" err="1"/>
              <a:t>wIRA</a:t>
            </a:r>
            <a:endParaRPr lang="it-IT" sz="36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7537585-1F02-B343-461B-D3EC44DEB39B}"/>
              </a:ext>
            </a:extLst>
          </p:cNvPr>
          <p:cNvSpPr txBox="1"/>
          <p:nvPr/>
        </p:nvSpPr>
        <p:spPr>
          <a:xfrm>
            <a:off x="555503" y="3870794"/>
            <a:ext cx="109537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rgbClr val="002060"/>
                </a:solidFill>
              </a:rPr>
              <a:t>Ambiti: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b="1" dirty="0">
                <a:solidFill>
                  <a:srgbClr val="002060"/>
                </a:solidFill>
              </a:rPr>
              <a:t>reumatologia</a:t>
            </a:r>
            <a:r>
              <a:rPr lang="it-IT" sz="1500" dirty="0">
                <a:solidFill>
                  <a:srgbClr val="002060"/>
                </a:solidFill>
              </a:rPr>
              <a:t> (diminuzione del dolore e della necessità di utilizzo di FANS, riduzione dell’infiammazione, miglioramento della mobilità)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dirty="0">
                <a:solidFill>
                  <a:srgbClr val="002060"/>
                </a:solidFill>
              </a:rPr>
              <a:t>guarigione delle </a:t>
            </a:r>
            <a:r>
              <a:rPr lang="it-IT" sz="1500" b="1" dirty="0">
                <a:solidFill>
                  <a:srgbClr val="002060"/>
                </a:solidFill>
              </a:rPr>
              <a:t>ferite</a:t>
            </a:r>
            <a:r>
              <a:rPr lang="it-IT" sz="1500" dirty="0">
                <a:solidFill>
                  <a:srgbClr val="002060"/>
                </a:solidFill>
              </a:rPr>
              <a:t> acute e croniche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b="1" dirty="0">
                <a:solidFill>
                  <a:srgbClr val="002060"/>
                </a:solidFill>
              </a:rPr>
              <a:t>infettivologia</a:t>
            </a:r>
            <a:r>
              <a:rPr lang="it-IT" sz="1500" dirty="0">
                <a:solidFill>
                  <a:srgbClr val="002060"/>
                </a:solidFill>
              </a:rPr>
              <a:t> (clamidia e ulcera di </a:t>
            </a:r>
            <a:r>
              <a:rPr lang="it-IT" sz="1500" dirty="0" err="1">
                <a:solidFill>
                  <a:srgbClr val="002060"/>
                </a:solidFill>
              </a:rPr>
              <a:t>Buruli</a:t>
            </a:r>
            <a:r>
              <a:rPr lang="it-IT" sz="1500" dirty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b="1" dirty="0">
                <a:solidFill>
                  <a:srgbClr val="002060"/>
                </a:solidFill>
              </a:rPr>
              <a:t>oncologia</a:t>
            </a:r>
            <a:r>
              <a:rPr lang="it-IT" sz="1500" dirty="0">
                <a:solidFill>
                  <a:srgbClr val="002060"/>
                </a:solidFill>
              </a:rPr>
              <a:t> (radiosensibilizzante e </a:t>
            </a:r>
            <a:r>
              <a:rPr lang="it-IT" sz="1500" dirty="0" err="1">
                <a:solidFill>
                  <a:srgbClr val="002060"/>
                </a:solidFill>
              </a:rPr>
              <a:t>chemiosensibilizzante</a:t>
            </a:r>
            <a:r>
              <a:rPr lang="it-IT" sz="1500" dirty="0">
                <a:solidFill>
                  <a:srgbClr val="002060"/>
                </a:solidFill>
              </a:rPr>
              <a:t>, trattamento di tumori superficiali)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b="1" dirty="0">
                <a:solidFill>
                  <a:srgbClr val="002060"/>
                </a:solidFill>
              </a:rPr>
              <a:t>neonatologia</a:t>
            </a:r>
            <a:r>
              <a:rPr lang="it-IT" sz="1500" dirty="0">
                <a:solidFill>
                  <a:srgbClr val="002060"/>
                </a:solidFill>
              </a:rPr>
              <a:t> (migliorato effetto in profondità con un minore surriscaldamento superficiale rispetto ai riscaldatori radianti tradizionali)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500" b="1" dirty="0">
                <a:solidFill>
                  <a:srgbClr val="002060"/>
                </a:solidFill>
              </a:rPr>
              <a:t>malattie cutanee </a:t>
            </a:r>
            <a:r>
              <a:rPr lang="it-IT" sz="1500" dirty="0">
                <a:solidFill>
                  <a:srgbClr val="002060"/>
                </a:solidFill>
              </a:rPr>
              <a:t>sclerotiche (sclerodermia localizzata/morfea)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EE04267-1CB4-266F-AAA9-7024029C95D3}"/>
              </a:ext>
            </a:extLst>
          </p:cNvPr>
          <p:cNvSpPr txBox="1"/>
          <p:nvPr/>
        </p:nvSpPr>
        <p:spPr>
          <a:xfrm>
            <a:off x="555503" y="1268103"/>
            <a:ext cx="1070755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b="1" dirty="0">
                <a:solidFill>
                  <a:srgbClr val="002060"/>
                </a:solidFill>
              </a:rPr>
              <a:t>Trattamento locale </a:t>
            </a:r>
            <a:r>
              <a:rPr lang="it-IT" sz="1500" dirty="0">
                <a:solidFill>
                  <a:srgbClr val="002060"/>
                </a:solidFill>
              </a:rPr>
              <a:t>(radiatori medici puntati sulla zona interessata a circa 20–30 cm dalla pelle, 20–30 minuti per volta, una o due volte al giorno, per diversi giorni consecutivi) </a:t>
            </a:r>
            <a:r>
              <a:rPr lang="it-IT" sz="1500" b="1" dirty="0">
                <a:solidFill>
                  <a:srgbClr val="002060"/>
                </a:solidFill>
              </a:rPr>
              <a:t>o sistemico </a:t>
            </a:r>
            <a:r>
              <a:rPr lang="it-IT" sz="1500" dirty="0">
                <a:solidFill>
                  <a:srgbClr val="002060"/>
                </a:solidFill>
              </a:rPr>
              <a:t>(cabine o sistemi di ipertermia lieve IR-ACQUA, che riscaldano tutto il corpo fino a ~39–40 °C per 60–90 minuti)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88C78F4-09BD-A71E-3E23-B0762500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019" y="2066514"/>
            <a:ext cx="4296562" cy="184138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48D6C7-A6D7-A4FB-DDC4-ABFF20B1220B}"/>
              </a:ext>
            </a:extLst>
          </p:cNvPr>
          <p:cNvSpPr txBox="1"/>
          <p:nvPr/>
        </p:nvSpPr>
        <p:spPr>
          <a:xfrm>
            <a:off x="7879880" y="3684552"/>
            <a:ext cx="676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solidFill>
                  <a:srgbClr val="002060"/>
                </a:solidFill>
              </a:rPr>
              <a:t>[c]</a:t>
            </a:r>
          </a:p>
        </p:txBody>
      </p:sp>
      <p:sp>
        <p:nvSpPr>
          <p:cNvPr id="9" name="Google Shape;293;p26">
            <a:extLst>
              <a:ext uri="{FF2B5EF4-FFF2-40B4-BE49-F238E27FC236}">
                <a16:creationId xmlns:a16="http://schemas.microsoft.com/office/drawing/2014/main" id="{A2B2FC75-B2C4-C4B5-43DA-CD75029BA9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14738" y="6362700"/>
            <a:ext cx="8421687" cy="2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Torino, </a:t>
            </a:r>
            <a:r>
              <a:rPr lang="en-US" sz="1200" dirty="0">
                <a:solidFill>
                  <a:srgbClr val="FFFFFF"/>
                </a:solidFill>
              </a:rPr>
              <a:t>20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/05/2025</a:t>
            </a:r>
          </a:p>
        </p:txBody>
      </p:sp>
      <p:sp>
        <p:nvSpPr>
          <p:cNvPr id="10" name="Google Shape;294;p26">
            <a:extLst>
              <a:ext uri="{FF2B5EF4-FFF2-40B4-BE49-F238E27FC236}">
                <a16:creationId xmlns:a16="http://schemas.microsoft.com/office/drawing/2014/main" id="{D1E4F5FD-32E5-E9ED-3FF4-45079014ECF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614738" y="6472930"/>
            <a:ext cx="8450263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SzPts val="1100"/>
            </a:pPr>
            <a:r>
              <a:rPr lang="en-US" sz="1100" dirty="0">
                <a:solidFill>
                  <a:srgbClr val="FFFFFF"/>
                </a:solidFill>
              </a:rPr>
              <a:t>Claudia D’Agostino | </a:t>
            </a:r>
            <a:r>
              <a:rPr lang="en-US" sz="1100" dirty="0" err="1">
                <a:solidFill>
                  <a:srgbClr val="FFFFFF"/>
                </a:solidFill>
              </a:rPr>
              <a:t>pag</a:t>
            </a:r>
            <a:r>
              <a:rPr lang="en-US" sz="1100" dirty="0">
                <a:solidFill>
                  <a:srgbClr val="FFFFFF"/>
                </a:solidFill>
              </a:rPr>
              <a:t> 10</a:t>
            </a:r>
            <a:endParaRPr lang="en-US"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96979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9A018-C251-524A-56EC-20094ED0F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675797-0C62-3F7C-B082-6D4FD7A9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0" y="180001"/>
            <a:ext cx="11340000" cy="659234"/>
          </a:xfrm>
        </p:spPr>
        <p:txBody>
          <a:bodyPr/>
          <a:lstStyle/>
          <a:p>
            <a:r>
              <a:rPr lang="it-IT" sz="3600" dirty="0" err="1"/>
              <a:t>wIRA</a:t>
            </a:r>
            <a:r>
              <a:rPr lang="it-IT" sz="3600" dirty="0"/>
              <a:t> nella spondilite anchilosante – protocollo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BB42E25-35F1-30DE-610A-9DF9DAA58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36" y="1605186"/>
            <a:ext cx="6573128" cy="422404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ACE71D85-F172-6C59-ECFB-E76399FBB13B}"/>
              </a:ext>
            </a:extLst>
          </p:cNvPr>
          <p:cNvSpPr txBox="1"/>
          <p:nvPr/>
        </p:nvSpPr>
        <p:spPr>
          <a:xfrm>
            <a:off x="585019" y="2325252"/>
            <a:ext cx="20549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60 minuti (1 seduta)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15D62C-FC40-4C06-0548-0534AACCE880}"/>
              </a:ext>
            </a:extLst>
          </p:cNvPr>
          <p:cNvSpPr txBox="1"/>
          <p:nvPr/>
        </p:nvSpPr>
        <p:spPr>
          <a:xfrm>
            <a:off x="619432" y="1028771"/>
            <a:ext cx="4041058" cy="306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Dispositivo: </a:t>
            </a:r>
            <a:r>
              <a:rPr lang="it-IT" dirty="0" err="1"/>
              <a:t>Heckel</a:t>
            </a:r>
            <a:r>
              <a:rPr lang="it-IT" dirty="0"/>
              <a:t> HT3000 con radiazione </a:t>
            </a:r>
            <a:r>
              <a:rPr lang="it-IT" dirty="0" err="1"/>
              <a:t>wIRA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0C785C-82DF-7867-483B-75A5EA27C29B}"/>
              </a:ext>
            </a:extLst>
          </p:cNvPr>
          <p:cNvSpPr txBox="1"/>
          <p:nvPr/>
        </p:nvSpPr>
        <p:spPr>
          <a:xfrm>
            <a:off x="513221" y="3855640"/>
            <a:ext cx="2198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38.7–39 °C di temperatura corporea centrale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67E497F-E168-B997-A662-16150A5E9678}"/>
              </a:ext>
            </a:extLst>
          </p:cNvPr>
          <p:cNvSpPr txBox="1"/>
          <p:nvPr/>
        </p:nvSpPr>
        <p:spPr>
          <a:xfrm>
            <a:off x="9767074" y="3059668"/>
            <a:ext cx="24249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Monitoraggio continuo (ECG, saturazione, temperatura rettale)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5204B8-8313-923A-E43E-53F422AA584D}"/>
              </a:ext>
            </a:extLst>
          </p:cNvPr>
          <p:cNvSpPr txBox="1"/>
          <p:nvPr/>
        </p:nvSpPr>
        <p:spPr>
          <a:xfrm>
            <a:off x="7354529" y="1028771"/>
            <a:ext cx="3864077" cy="306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Studio condotto su 6 pazienti SA + 10 controlli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21BB702-8605-9882-EDC8-B911DC005329}"/>
              </a:ext>
            </a:extLst>
          </p:cNvPr>
          <p:cNvCxnSpPr/>
          <p:nvPr/>
        </p:nvCxnSpPr>
        <p:spPr>
          <a:xfrm flipH="1" flipV="1">
            <a:off x="1818968" y="2713703"/>
            <a:ext cx="990468" cy="422787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147EF5D-C07F-7693-8203-9554EB179BA1}"/>
              </a:ext>
            </a:extLst>
          </p:cNvPr>
          <p:cNvCxnSpPr/>
          <p:nvPr/>
        </p:nvCxnSpPr>
        <p:spPr>
          <a:xfrm flipH="1">
            <a:off x="1927123" y="3539613"/>
            <a:ext cx="882313" cy="43261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BAC17A9-5858-0EA3-025C-E33D7281776D}"/>
              </a:ext>
            </a:extLst>
          </p:cNvPr>
          <p:cNvCxnSpPr>
            <a:endCxn id="14" idx="1"/>
          </p:cNvCxnSpPr>
          <p:nvPr/>
        </p:nvCxnSpPr>
        <p:spPr>
          <a:xfrm>
            <a:off x="9382564" y="3429000"/>
            <a:ext cx="384510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829DA64-2427-BF97-BEE6-8C2469EA4036}"/>
              </a:ext>
            </a:extLst>
          </p:cNvPr>
          <p:cNvSpPr txBox="1"/>
          <p:nvPr/>
        </p:nvSpPr>
        <p:spPr>
          <a:xfrm>
            <a:off x="50981" y="594359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[ii]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01DC0393-CDDB-7194-A991-6DB4E6C88DBB}"/>
              </a:ext>
            </a:extLst>
          </p:cNvPr>
          <p:cNvSpPr txBox="1"/>
          <p:nvPr/>
        </p:nvSpPr>
        <p:spPr>
          <a:xfrm>
            <a:off x="9286567" y="5522942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>
                <a:solidFill>
                  <a:srgbClr val="002060"/>
                </a:solidFill>
              </a:rPr>
              <a:t>[a]</a:t>
            </a:r>
          </a:p>
        </p:txBody>
      </p:sp>
      <p:sp>
        <p:nvSpPr>
          <p:cNvPr id="19" name="Google Shape;293;p26">
            <a:extLst>
              <a:ext uri="{FF2B5EF4-FFF2-40B4-BE49-F238E27FC236}">
                <a16:creationId xmlns:a16="http://schemas.microsoft.com/office/drawing/2014/main" id="{9BECEC77-2C17-E78F-FCBC-65CDE15812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14738" y="6362700"/>
            <a:ext cx="8421687" cy="2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Torino, </a:t>
            </a:r>
            <a:r>
              <a:rPr lang="en-US" sz="1200" dirty="0">
                <a:solidFill>
                  <a:srgbClr val="FFFFFF"/>
                </a:solidFill>
              </a:rPr>
              <a:t>20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/05/2025</a:t>
            </a:r>
          </a:p>
        </p:txBody>
      </p:sp>
      <p:sp>
        <p:nvSpPr>
          <p:cNvPr id="20" name="Google Shape;294;p26">
            <a:extLst>
              <a:ext uri="{FF2B5EF4-FFF2-40B4-BE49-F238E27FC236}">
                <a16:creationId xmlns:a16="http://schemas.microsoft.com/office/drawing/2014/main" id="{42F3546D-EAEA-AC0A-3F75-B17462DC99C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614738" y="6463686"/>
            <a:ext cx="8450263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SzPts val="1100"/>
            </a:pPr>
            <a:r>
              <a:rPr lang="en-US" sz="1100" dirty="0">
                <a:solidFill>
                  <a:srgbClr val="FFFFFF"/>
                </a:solidFill>
              </a:rPr>
              <a:t>Claudia D’Agostino | </a:t>
            </a:r>
            <a:r>
              <a:rPr lang="en-US" sz="1100" dirty="0" err="1">
                <a:solidFill>
                  <a:srgbClr val="FFFFFF"/>
                </a:solidFill>
              </a:rPr>
              <a:t>pag</a:t>
            </a:r>
            <a:r>
              <a:rPr lang="en-US" sz="1100" dirty="0">
                <a:solidFill>
                  <a:srgbClr val="FFFFFF"/>
                </a:solidFill>
              </a:rPr>
              <a:t> 11</a:t>
            </a:r>
            <a:endParaRPr lang="en-US"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93152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F1B4C-C461-1DE5-25AE-A6778B00A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9B9D6A-8E78-9D56-E110-2D3740BC5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39" y="338270"/>
            <a:ext cx="11848100" cy="599144"/>
          </a:xfrm>
        </p:spPr>
        <p:txBody>
          <a:bodyPr/>
          <a:lstStyle/>
          <a:p>
            <a:r>
              <a:rPr lang="it-IT" sz="3600" dirty="0" err="1"/>
              <a:t>wIRA</a:t>
            </a:r>
            <a:r>
              <a:rPr lang="it-IT" sz="3600" dirty="0"/>
              <a:t> nella spondilite anchilosante – risultati clinici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D5AE1DB-6E01-3F63-6ADE-14FE9052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48" y="1498773"/>
            <a:ext cx="3619578" cy="282144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114671A-3746-B437-5896-14BE4E748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873" y="1498773"/>
            <a:ext cx="3619579" cy="2814651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273A729-1C94-5D3C-059B-79B84868B93E}"/>
              </a:ext>
            </a:extLst>
          </p:cNvPr>
          <p:cNvSpPr txBox="1"/>
          <p:nvPr/>
        </p:nvSpPr>
        <p:spPr>
          <a:xfrm>
            <a:off x="8098139" y="4257060"/>
            <a:ext cx="292894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↑ TLR-4 (attivazione immunitaria),</a:t>
            </a:r>
          </a:p>
          <a:p>
            <a:r>
              <a:rPr lang="it-IT" dirty="0"/>
              <a:t>↑ HSPB1 (sensore stress termico),</a:t>
            </a:r>
          </a:p>
          <a:p>
            <a:r>
              <a:rPr lang="it-IT" dirty="0"/>
              <a:t>↑ IL-10 (anti-infiammatoria)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BD625BA-88CC-4DEF-A101-5FC963E411AF}"/>
              </a:ext>
            </a:extLst>
          </p:cNvPr>
          <p:cNvSpPr txBox="1"/>
          <p:nvPr/>
        </p:nvSpPr>
        <p:spPr>
          <a:xfrm>
            <a:off x="1328421" y="4364782"/>
            <a:ext cx="30578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↑ NK e CD8+ durante riscaldamento</a:t>
            </a:r>
          </a:p>
          <a:p>
            <a:r>
              <a:rPr lang="it-IT" dirty="0"/>
              <a:t>↑ CD4+ dopo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7EBDBD3-1499-0A32-8986-8C4FBFA7F8DC}"/>
              </a:ext>
            </a:extLst>
          </p:cNvPr>
          <p:cNvSpPr txBox="1"/>
          <p:nvPr/>
        </p:nvSpPr>
        <p:spPr>
          <a:xfrm>
            <a:off x="3088489" y="516345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Nessuna variazione significativa in CRP o IL-6 (marker infiammazione)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08BEFCE-426D-1157-F42D-54A789D59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126" y="1156713"/>
            <a:ext cx="2857748" cy="12955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D6235E3-8C5F-A20F-F64D-C28FFAC44A56}"/>
              </a:ext>
            </a:extLst>
          </p:cNvPr>
          <p:cNvSpPr txBox="1"/>
          <p:nvPr/>
        </p:nvSpPr>
        <p:spPr>
          <a:xfrm>
            <a:off x="1843010" y="5779013"/>
            <a:ext cx="85869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MA per </a:t>
            </a:r>
            <a:r>
              <a:rPr lang="it-IT" b="1" dirty="0"/>
              <a:t>AR abbassamento marcatori infiammatori </a:t>
            </a:r>
            <a:r>
              <a:rPr lang="it-IT" dirty="0"/>
              <a:t>(CRP, TNFα) in modo paragonabile con la </a:t>
            </a:r>
            <a:r>
              <a:rPr lang="it-IT" dirty="0" err="1"/>
              <a:t>LDRnHT</a:t>
            </a:r>
            <a:endParaRPr lang="it-IT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3184B898-86DF-6443-02BF-44FF59EE976C}"/>
              </a:ext>
            </a:extLst>
          </p:cNvPr>
          <p:cNvCxnSpPr>
            <a:cxnSpLocks/>
            <a:stCxn id="18" idx="2"/>
            <a:endCxn id="11" idx="0"/>
          </p:cNvCxnSpPr>
          <p:nvPr/>
        </p:nvCxnSpPr>
        <p:spPr>
          <a:xfrm>
            <a:off x="6136489" y="5471235"/>
            <a:ext cx="0" cy="307778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B6938C3-45C8-3E27-A9EC-517B7A148D70}"/>
              </a:ext>
            </a:extLst>
          </p:cNvPr>
          <p:cNvSpPr txBox="1"/>
          <p:nvPr/>
        </p:nvSpPr>
        <p:spPr>
          <a:xfrm>
            <a:off x="50981" y="5943595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[ii]</a:t>
            </a:r>
          </a:p>
        </p:txBody>
      </p:sp>
      <p:sp>
        <p:nvSpPr>
          <p:cNvPr id="24" name="Google Shape;293;p26">
            <a:extLst>
              <a:ext uri="{FF2B5EF4-FFF2-40B4-BE49-F238E27FC236}">
                <a16:creationId xmlns:a16="http://schemas.microsoft.com/office/drawing/2014/main" id="{6C9819E5-740E-E05A-14C9-F45AF27439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14738" y="6362700"/>
            <a:ext cx="8421687" cy="2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Torino, </a:t>
            </a:r>
            <a:r>
              <a:rPr lang="en-US" sz="1200" dirty="0">
                <a:solidFill>
                  <a:srgbClr val="FFFFFF"/>
                </a:solidFill>
              </a:rPr>
              <a:t>20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/05/2025</a:t>
            </a:r>
          </a:p>
        </p:txBody>
      </p:sp>
      <p:sp>
        <p:nvSpPr>
          <p:cNvPr id="25" name="Google Shape;294;p26">
            <a:extLst>
              <a:ext uri="{FF2B5EF4-FFF2-40B4-BE49-F238E27FC236}">
                <a16:creationId xmlns:a16="http://schemas.microsoft.com/office/drawing/2014/main" id="{16DF6C6E-32C3-94E8-9F86-66C8CCE105D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610276" y="6467336"/>
            <a:ext cx="8450263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SzPts val="1100"/>
            </a:pPr>
            <a:r>
              <a:rPr lang="en-US" sz="1100" dirty="0">
                <a:solidFill>
                  <a:srgbClr val="FFFFFF"/>
                </a:solidFill>
              </a:rPr>
              <a:t>Claudia D’Agostino | </a:t>
            </a:r>
            <a:r>
              <a:rPr lang="en-US" sz="1100" dirty="0" err="1">
                <a:solidFill>
                  <a:srgbClr val="FFFFFF"/>
                </a:solidFill>
              </a:rPr>
              <a:t>pag</a:t>
            </a:r>
            <a:r>
              <a:rPr lang="en-US" sz="1100" dirty="0">
                <a:solidFill>
                  <a:srgbClr val="FFFFFF"/>
                </a:solidFill>
              </a:rPr>
              <a:t> 12</a:t>
            </a:r>
            <a:endParaRPr lang="en-US"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388911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04A40-F0DE-776E-01BD-1670C314D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2EF911D4-9B54-C93D-E751-295EC4C539FD}"/>
              </a:ext>
            </a:extLst>
          </p:cNvPr>
          <p:cNvSpPr/>
          <p:nvPr/>
        </p:nvSpPr>
        <p:spPr>
          <a:xfrm>
            <a:off x="5525730" y="4254314"/>
            <a:ext cx="5093108" cy="1241918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9DB72FC6-371B-E639-F05C-35300769DDF8}"/>
              </a:ext>
            </a:extLst>
          </p:cNvPr>
          <p:cNvSpPr/>
          <p:nvPr/>
        </p:nvSpPr>
        <p:spPr>
          <a:xfrm>
            <a:off x="707923" y="1651819"/>
            <a:ext cx="6351638" cy="1736697"/>
          </a:xfrm>
          <a:prstGeom prst="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BCEB632-9D1B-CC14-FF5C-52D2B543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47149"/>
            <a:ext cx="11340000" cy="665574"/>
          </a:xfrm>
        </p:spPr>
        <p:txBody>
          <a:bodyPr/>
          <a:lstStyle/>
          <a:p>
            <a:r>
              <a:rPr lang="it-IT" sz="3600" dirty="0"/>
              <a:t>Criticità e direzioni di ricerca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04B9DEE-6EAF-FFD1-DE22-8FDD78F71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11" y="1736399"/>
            <a:ext cx="64204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Limitazioni: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Campioni ridotti, mancanza di follow-up a lungo termine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Protocollo termico non standardizzato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Combinazione con terapie farmacologiche ancora poco studiata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 indicata in presenza di gravi lesioni cutanee o problemi vascolari locali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4F5A32-378C-FEB0-6479-CB015DD72C79}"/>
              </a:ext>
            </a:extLst>
          </p:cNvPr>
          <p:cNvSpPr txBox="1"/>
          <p:nvPr/>
        </p:nvSpPr>
        <p:spPr>
          <a:xfrm>
            <a:off x="5614218" y="4336772"/>
            <a:ext cx="50046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b="1" dirty="0"/>
              <a:t>Prospettive: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Studi multicentrici su effetti molecolari e clinici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Personalizzazione dei trattamenti termici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Integrazione in strategie multimodali per AR e SA</a:t>
            </a:r>
          </a:p>
        </p:txBody>
      </p:sp>
      <p:sp>
        <p:nvSpPr>
          <p:cNvPr id="9" name="Freccia circolare in su 8">
            <a:extLst>
              <a:ext uri="{FF2B5EF4-FFF2-40B4-BE49-F238E27FC236}">
                <a16:creationId xmlns:a16="http://schemas.microsoft.com/office/drawing/2014/main" id="{939FC452-4EB5-8575-E44F-7712025260B6}"/>
              </a:ext>
            </a:extLst>
          </p:cNvPr>
          <p:cNvSpPr/>
          <p:nvPr/>
        </p:nvSpPr>
        <p:spPr>
          <a:xfrm rot="3022332">
            <a:off x="3602082" y="3993416"/>
            <a:ext cx="1827768" cy="993625"/>
          </a:xfrm>
          <a:prstGeom prst="curvedUpArrow">
            <a:avLst>
              <a:gd name="adj1" fmla="val 25000"/>
              <a:gd name="adj2" fmla="val 52283"/>
              <a:gd name="adj3" fmla="val 25000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10" name="Google Shape;293;p26">
            <a:extLst>
              <a:ext uri="{FF2B5EF4-FFF2-40B4-BE49-F238E27FC236}">
                <a16:creationId xmlns:a16="http://schemas.microsoft.com/office/drawing/2014/main" id="{BFDC1C39-7EBB-F84F-8BD0-7FF61CB44A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14738" y="6362700"/>
            <a:ext cx="8421687" cy="2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Torino, </a:t>
            </a:r>
            <a:r>
              <a:rPr lang="en-US" sz="1200" dirty="0">
                <a:solidFill>
                  <a:srgbClr val="FFFFFF"/>
                </a:solidFill>
              </a:rPr>
              <a:t>20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/05/2025</a:t>
            </a:r>
          </a:p>
        </p:txBody>
      </p:sp>
      <p:sp>
        <p:nvSpPr>
          <p:cNvPr id="11" name="Google Shape;294;p26">
            <a:extLst>
              <a:ext uri="{FF2B5EF4-FFF2-40B4-BE49-F238E27FC236}">
                <a16:creationId xmlns:a16="http://schemas.microsoft.com/office/drawing/2014/main" id="{5BDFB44D-2367-31FA-9901-FA9405E5699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614738" y="6459228"/>
            <a:ext cx="8450263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SzPts val="1100"/>
            </a:pPr>
            <a:r>
              <a:rPr lang="en-US" sz="1100" dirty="0">
                <a:solidFill>
                  <a:srgbClr val="FFFFFF"/>
                </a:solidFill>
              </a:rPr>
              <a:t>Claudia D’Agostino | </a:t>
            </a:r>
            <a:r>
              <a:rPr lang="en-US" sz="1100" dirty="0" err="1">
                <a:solidFill>
                  <a:srgbClr val="FFFFFF"/>
                </a:solidFill>
              </a:rPr>
              <a:t>pag</a:t>
            </a:r>
            <a:r>
              <a:rPr lang="en-US" sz="1100" dirty="0">
                <a:solidFill>
                  <a:srgbClr val="FFFFFF"/>
                </a:solidFill>
              </a:rPr>
              <a:t> 13</a:t>
            </a:r>
            <a:endParaRPr lang="en-US"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12135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14150-5279-4E35-4089-D04BA26F6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29ECBD-44DA-006A-B5DE-5EA4AF2A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180000"/>
            <a:ext cx="11340000" cy="607621"/>
          </a:xfrm>
        </p:spPr>
        <p:txBody>
          <a:bodyPr/>
          <a:lstStyle/>
          <a:p>
            <a:r>
              <a:rPr lang="it-IT" sz="3600" dirty="0"/>
              <a:t>Bibliografia/1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6912EA-D050-6085-AB32-0ACC861F0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39" y="1104466"/>
            <a:ext cx="11582322" cy="469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Philipp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Klemm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Nils Schulz,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Priyanka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Boettger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Uwe Lange "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therapy in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rheumatic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musculoskeletal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diseases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an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clinical and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molecular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effects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International Journal of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Hyperthermia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41:1, 2322667, 2024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doi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10.1080/02656736.2024.2322667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[i] 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U. Lange, G.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Dischereit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I.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Tarner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Frommer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E. Neumann, U. Müller-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Ladner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 B.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Kürten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impact of serial radon and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hyperthermia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exposure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therapeutic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adit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pivotal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cytokines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bone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metabolism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rheumatoid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arthritis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osteoarthritis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," Clinical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Rheumatology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35, pp. 2783–2788, 2016,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10.1007/s10067-016-3236-7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[ii] 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Dorothea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Zauner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Franz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Quehenberger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Josef Hermann, Christian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Dejaco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Martin H.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Stradner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Tatjana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Stojakovic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Hannes Angerer, Beate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Rinner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Winfried B.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Graninger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 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Whole body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hyperthermia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treatment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increases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interleukin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 and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toll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-like receptor 4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expression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patients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ankylosing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spondylitis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pilot study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International Journal of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Hyperthermia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30:6, 393-401, 2014, 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10.3109/02656736.2014.956810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Henryk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Mikołaj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Kozłowski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Justyna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Sobocińska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Tomasz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Jędrzejewski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Bartosz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Maciejewski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Artur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Dzialuk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Sylwia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Wrotek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Fever-range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whole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body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hyperthermia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leads to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changes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immune-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related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genes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miRNA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machinery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Wistar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rats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International Journal of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Hyperthermia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40:1, 2216899, 2023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it-IT" altLang="it-IT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doi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10.1080/02656736.2023.2216899</a:t>
            </a:r>
            <a:endParaRPr lang="it-IT" altLang="it-IT" sz="1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M.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Karagülle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Kardeş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O.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Karagülle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Dişçi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Avcı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I.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Durak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 M. Z.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Karagülle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spa therapy with saline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balneotherapy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oxidant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antioxidant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status in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patients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rheumatoid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arthritis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single-blind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randomized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controlled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trial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International Journal of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Biometeorol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vol. 61, pp. 169–180, 2017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doi</a:t>
            </a:r>
            <a:r>
              <a:rPr lang="it-IT" altLang="it-IT" sz="13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10.1007/s00484-016-1201-4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H.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Tarner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U. Müller-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Ladner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C.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Uhlemann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 U. Lange, "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mild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whole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-body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hyperthermia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systemic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levels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TNF-alpha, IL-1beta, and IL-6 in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patients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ankylosing</a:t>
            </a:r>
            <a:r>
              <a:rPr kumimoji="0" lang="it-IT" altLang="it-IT" sz="1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3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spondylitis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Clinical </a:t>
            </a:r>
            <a:r>
              <a:rPr kumimoji="0" lang="it-IT" altLang="it-IT" sz="13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Rheumatology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2008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1300" dirty="0" err="1">
                <a:solidFill>
                  <a:schemeClr val="tx1"/>
                </a:solidFill>
                <a:latin typeface="Arial" panose="020B0604020202020204" pitchFamily="34" charset="0"/>
              </a:rPr>
              <a:t>doi</a:t>
            </a:r>
            <a:r>
              <a:rPr lang="it-IT" altLang="it-IT" sz="13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kumimoji="0" lang="it-IT" altLang="it-IT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10.1007/s10067-008-1059-x</a:t>
            </a:r>
          </a:p>
        </p:txBody>
      </p:sp>
      <p:sp>
        <p:nvSpPr>
          <p:cNvPr id="6" name="Google Shape;293;p26">
            <a:extLst>
              <a:ext uri="{FF2B5EF4-FFF2-40B4-BE49-F238E27FC236}">
                <a16:creationId xmlns:a16="http://schemas.microsoft.com/office/drawing/2014/main" id="{5A6FAF26-3A5F-FFBF-C609-EC4AE76032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14738" y="6362700"/>
            <a:ext cx="8421687" cy="2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Torino, </a:t>
            </a:r>
            <a:r>
              <a:rPr lang="en-US" sz="1200" dirty="0">
                <a:solidFill>
                  <a:srgbClr val="FFFFFF"/>
                </a:solidFill>
              </a:rPr>
              <a:t>20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/05/2025</a:t>
            </a:r>
          </a:p>
        </p:txBody>
      </p:sp>
      <p:sp>
        <p:nvSpPr>
          <p:cNvPr id="7" name="Google Shape;294;p26">
            <a:extLst>
              <a:ext uri="{FF2B5EF4-FFF2-40B4-BE49-F238E27FC236}">
                <a16:creationId xmlns:a16="http://schemas.microsoft.com/office/drawing/2014/main" id="{8FCC0CD3-C1F4-998D-ED7C-FAAA2A84800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614738" y="6463687"/>
            <a:ext cx="8450263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SzPts val="1100"/>
            </a:pPr>
            <a:r>
              <a:rPr lang="en-US" sz="1100" dirty="0">
                <a:solidFill>
                  <a:srgbClr val="FFFFFF"/>
                </a:solidFill>
              </a:rPr>
              <a:t>Claudia D’Agostino | </a:t>
            </a:r>
            <a:r>
              <a:rPr lang="en-US" sz="1100" dirty="0" err="1">
                <a:solidFill>
                  <a:srgbClr val="FFFFFF"/>
                </a:solidFill>
              </a:rPr>
              <a:t>pag</a:t>
            </a:r>
            <a:r>
              <a:rPr lang="en-US" sz="1100" dirty="0">
                <a:solidFill>
                  <a:srgbClr val="FFFFFF"/>
                </a:solidFill>
              </a:rPr>
              <a:t> 14</a:t>
            </a:r>
            <a:endParaRPr lang="en-US"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9897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725B3-4E2F-033C-0A74-D9BF83E24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71E4D0-EE4A-C693-AB3A-C95AE410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416542"/>
            <a:ext cx="11340000" cy="714735"/>
          </a:xfrm>
        </p:spPr>
        <p:txBody>
          <a:bodyPr/>
          <a:lstStyle/>
          <a:p>
            <a:r>
              <a:rPr lang="it-IT" sz="3600" dirty="0"/>
              <a:t>Bibliografia/2, Sitografia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A65EE78-65D3-0AD2-A7CC-CAC97B3E80D4}"/>
              </a:ext>
            </a:extLst>
          </p:cNvPr>
          <p:cNvSpPr txBox="1"/>
          <p:nvPr/>
        </p:nvSpPr>
        <p:spPr>
          <a:xfrm>
            <a:off x="665036" y="4432323"/>
            <a:ext cx="72857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https://www.medicalexpo.it/prod/hydrosun-medizintechnik/product-68795-903571.html</a:t>
            </a:r>
            <a:endParaRPr lang="it-IT" dirty="0">
              <a:hlinkClick r:id="rId3"/>
            </a:endParaRPr>
          </a:p>
          <a:p>
            <a:endParaRPr lang="it-IT" dirty="0">
              <a:hlinkClick r:id="rId3"/>
            </a:endParaRPr>
          </a:p>
          <a:p>
            <a:r>
              <a:rPr lang="it-IT" dirty="0">
                <a:hlinkClick r:id="rId3"/>
              </a:rPr>
              <a:t>https://www.gasteiner-heilstollen.com/it/heilstollen-terapia/</a:t>
            </a:r>
            <a:endParaRPr lang="it-IT" dirty="0">
              <a:hlinkClick r:id="rId2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AC6A152-44A7-CC7A-229B-EBE3CF265900}"/>
              </a:ext>
            </a:extLst>
          </p:cNvPr>
          <p:cNvSpPr txBox="1"/>
          <p:nvPr/>
        </p:nvSpPr>
        <p:spPr>
          <a:xfrm>
            <a:off x="665036" y="1393282"/>
            <a:ext cx="108747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 </a:t>
            </a:r>
            <a:endParaRPr lang="it-IT" altLang="it-IT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P. </a:t>
            </a:r>
            <a:r>
              <a:rPr kumimoji="0" lang="it-IT" altLang="it-IT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Vaupel</a:t>
            </a: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Ed., </a:t>
            </a:r>
            <a:r>
              <a:rPr kumimoji="0" lang="it-IT" altLang="it-IT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Water-</a:t>
            </a:r>
            <a:r>
              <a:rPr kumimoji="0" lang="it-IT" altLang="it-IT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filtered</a:t>
            </a:r>
            <a:r>
              <a:rPr kumimoji="0" lang="it-IT" altLang="it-IT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Infrared</a:t>
            </a:r>
            <a:r>
              <a:rPr kumimoji="0" lang="it-IT" altLang="it-IT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(</a:t>
            </a:r>
            <a:r>
              <a:rPr kumimoji="0" lang="it-IT" altLang="it-IT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wIRA</a:t>
            </a:r>
            <a:r>
              <a:rPr kumimoji="0" lang="it-IT" altLang="it-IT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it-IT" altLang="it-IT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Irradiation</a:t>
            </a:r>
            <a:r>
              <a:rPr kumimoji="0" lang="it-IT" altLang="it-IT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From </a:t>
            </a:r>
            <a:r>
              <a:rPr kumimoji="0" lang="it-IT" altLang="it-IT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</a:t>
            </a:r>
            <a:r>
              <a:rPr kumimoji="0" lang="it-IT" altLang="it-IT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Clinical Settings</a:t>
            </a: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Springer Nature </a:t>
            </a:r>
            <a:r>
              <a:rPr kumimoji="0" lang="it-IT" altLang="it-IT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Switzerland</a:t>
            </a: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AG, 2022.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</a:t>
            </a: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10.1007/978-3-030-92880-3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1400" dirty="0">
                <a:solidFill>
                  <a:schemeClr val="tx1"/>
                </a:solidFill>
                <a:latin typeface="Arial" panose="020B0604020202020204" pitchFamily="34" charset="0"/>
              </a:rPr>
              <a:t>W. Müller, H. </a:t>
            </a:r>
            <a:r>
              <a:rPr lang="it-IT" altLang="it-IT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Piazena</a:t>
            </a:r>
            <a:r>
              <a:rPr lang="it-IT" altLang="it-IT" sz="1400" dirty="0">
                <a:solidFill>
                  <a:schemeClr val="tx1"/>
                </a:solidFill>
                <a:latin typeface="Arial" panose="020B0604020202020204" pitchFamily="34" charset="0"/>
              </a:rPr>
              <a:t>, and Peter </a:t>
            </a:r>
            <a:r>
              <a:rPr lang="it-IT" altLang="it-IT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Vaupel</a:t>
            </a:r>
            <a:r>
              <a:rPr lang="it-IT" altLang="it-IT" sz="14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en-US" altLang="it-IT" sz="1400" i="1" dirty="0">
                <a:solidFill>
                  <a:schemeClr val="tx1"/>
                </a:solidFill>
                <a:latin typeface="Arial" panose="020B0604020202020204" pitchFamily="34" charset="0"/>
              </a:rPr>
              <a:t>From Sun to Therapeutic </a:t>
            </a:r>
            <a:r>
              <a:rPr lang="en-US" altLang="it-IT" sz="1400" i="1" dirty="0" err="1">
                <a:solidFill>
                  <a:schemeClr val="tx1"/>
                </a:solidFill>
                <a:latin typeface="Arial" panose="020B0604020202020204" pitchFamily="34" charset="0"/>
              </a:rPr>
              <a:t>wIRA</a:t>
            </a: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pp.17-32	  [c]</a:t>
            </a:r>
            <a:endParaRPr lang="it-IT" altLang="it-IT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H. </a:t>
            </a:r>
            <a:r>
              <a:rPr kumimoji="0" lang="it-IT" altLang="it-IT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Piazena</a:t>
            </a: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W. Müller, e P. </a:t>
            </a:r>
            <a:r>
              <a:rPr kumimoji="0" lang="it-IT" altLang="it-IT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Vaupel</a:t>
            </a: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</a:t>
            </a:r>
            <a:r>
              <a:rPr kumimoji="0" lang="it-IT" altLang="it-IT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</a:t>
            </a:r>
            <a:r>
              <a:rPr kumimoji="0" lang="it-IT" altLang="it-IT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it-IT" altLang="it-IT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Photobiological</a:t>
            </a:r>
            <a:r>
              <a:rPr kumimoji="0" lang="it-IT" altLang="it-IT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Basics of </a:t>
            </a:r>
            <a:r>
              <a:rPr kumimoji="0" lang="it-IT" altLang="it-IT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wIRA-Hyperthermia</a:t>
            </a: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pp. 55–80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</a:t>
            </a:r>
            <a:r>
              <a:rPr kumimoji="0" lang="it-IT" altLang="it-IT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Vogler</a:t>
            </a: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G. </a:t>
            </a:r>
            <a:r>
              <a:rPr kumimoji="0" lang="it-IT" altLang="it-IT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Schmittat</a:t>
            </a: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 S. </a:t>
            </a:r>
            <a:r>
              <a:rPr kumimoji="0" lang="it-IT" altLang="it-IT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Ohrndorf</a:t>
            </a: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</a:t>
            </a:r>
            <a:r>
              <a:rPr kumimoji="0" lang="it-IT" altLang="it-IT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Rheumatism</a:t>
            </a:r>
            <a:r>
              <a:rPr kumimoji="0" lang="it-IT" altLang="it-IT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it-IT" altLang="it-IT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wIRA</a:t>
            </a:r>
            <a:r>
              <a:rPr kumimoji="0" lang="it-IT" altLang="it-IT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Therapy</a:t>
            </a: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pp. 225–233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P. </a:t>
            </a:r>
            <a:r>
              <a:rPr kumimoji="0" lang="it-IT" altLang="it-IT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Klemm</a:t>
            </a: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I. </a:t>
            </a:r>
            <a:r>
              <a:rPr kumimoji="0" lang="it-IT" altLang="it-IT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Aykara</a:t>
            </a: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 U. Lange, "</a:t>
            </a:r>
            <a:r>
              <a:rPr kumimoji="0" lang="it-IT" altLang="it-IT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Water-</a:t>
            </a:r>
            <a:r>
              <a:rPr kumimoji="0" lang="it-IT" altLang="it-IT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Filtered</a:t>
            </a:r>
            <a:r>
              <a:rPr kumimoji="0" lang="it-IT" altLang="it-IT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Infrared</a:t>
            </a:r>
            <a:r>
              <a:rPr kumimoji="0" lang="it-IT" altLang="it-IT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it-IT" altLang="it-IT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Irradiation</a:t>
            </a:r>
            <a:r>
              <a:rPr kumimoji="0" lang="it-IT" altLang="it-IT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it-IT" altLang="it-IT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Axial</a:t>
            </a:r>
            <a:r>
              <a:rPr kumimoji="0" lang="it-IT" altLang="it-IT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Spondyloarthritis</a:t>
            </a:r>
            <a:r>
              <a:rPr kumimoji="0" lang="it-IT" altLang="it-IT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it-IT" altLang="it-IT" sz="14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kumimoji="0" lang="it-IT" altLang="it-IT" sz="1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Lower Back Pain</a:t>
            </a:r>
            <a:r>
              <a:rPr kumimoji="0" lang="it-IT" altLang="it-IT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", pp. 233–259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B404C0D-CCA3-FA49-873F-431AC22AF859}"/>
              </a:ext>
            </a:extLst>
          </p:cNvPr>
          <p:cNvSpPr txBox="1"/>
          <p:nvPr/>
        </p:nvSpPr>
        <p:spPr>
          <a:xfrm>
            <a:off x="8052620" y="4389810"/>
            <a:ext cx="3834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[a]</a:t>
            </a:r>
          </a:p>
          <a:p>
            <a:endParaRPr lang="it-IT" dirty="0">
              <a:solidFill>
                <a:srgbClr val="002060"/>
              </a:solidFill>
            </a:endParaRPr>
          </a:p>
          <a:p>
            <a:r>
              <a:rPr lang="it-IT" dirty="0">
                <a:solidFill>
                  <a:srgbClr val="002060"/>
                </a:solidFill>
              </a:rPr>
              <a:t>[b]</a:t>
            </a:r>
          </a:p>
        </p:txBody>
      </p:sp>
      <p:sp>
        <p:nvSpPr>
          <p:cNvPr id="9" name="Google Shape;293;p26">
            <a:extLst>
              <a:ext uri="{FF2B5EF4-FFF2-40B4-BE49-F238E27FC236}">
                <a16:creationId xmlns:a16="http://schemas.microsoft.com/office/drawing/2014/main" id="{C9403CD1-1EE7-C6A5-E712-3B6331E89D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14738" y="6362700"/>
            <a:ext cx="8421687" cy="2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Torino, </a:t>
            </a:r>
            <a:r>
              <a:rPr lang="en-US" sz="1200" dirty="0">
                <a:solidFill>
                  <a:srgbClr val="FFFFFF"/>
                </a:solidFill>
              </a:rPr>
              <a:t>20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/05/2025</a:t>
            </a:r>
          </a:p>
        </p:txBody>
      </p:sp>
      <p:sp>
        <p:nvSpPr>
          <p:cNvPr id="10" name="Google Shape;294;p26">
            <a:extLst>
              <a:ext uri="{FF2B5EF4-FFF2-40B4-BE49-F238E27FC236}">
                <a16:creationId xmlns:a16="http://schemas.microsoft.com/office/drawing/2014/main" id="{63966381-3072-D688-1966-3AFF8A98134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614738" y="6480969"/>
            <a:ext cx="8450263" cy="430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SzPts val="1100"/>
            </a:pPr>
            <a:r>
              <a:rPr lang="en-US" sz="1100" dirty="0">
                <a:solidFill>
                  <a:srgbClr val="FFFFFF"/>
                </a:solidFill>
              </a:rPr>
              <a:t>Claudia D’Agostino | </a:t>
            </a:r>
            <a:r>
              <a:rPr lang="en-US" sz="1100" dirty="0" err="1">
                <a:solidFill>
                  <a:srgbClr val="FFFFFF"/>
                </a:solidFill>
              </a:rPr>
              <a:t>pag</a:t>
            </a:r>
            <a:r>
              <a:rPr lang="en-US" sz="1100" dirty="0">
                <a:solidFill>
                  <a:srgbClr val="FFFFFF"/>
                </a:solidFill>
              </a:rPr>
              <a:t> 15</a:t>
            </a:r>
            <a:endParaRPr lang="en-US"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562862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"/>
          <p:cNvSpPr txBox="1">
            <a:spLocks noGrp="1"/>
          </p:cNvSpPr>
          <p:nvPr>
            <p:ph type="title" idx="4294967295"/>
          </p:nvPr>
        </p:nvSpPr>
        <p:spPr>
          <a:xfrm>
            <a:off x="4437011" y="2524705"/>
            <a:ext cx="3128912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BB5"/>
              </a:buClr>
              <a:buSzPts val="4000"/>
              <a:buFont typeface="Poppins Medium"/>
              <a:buNone/>
            </a:pPr>
            <a:r>
              <a:rPr lang="en-US" sz="3600" dirty="0">
                <a:solidFill>
                  <a:schemeClr val="bg1"/>
                </a:solidFill>
              </a:rPr>
              <a:t>Grazie per </a:t>
            </a:r>
            <a:r>
              <a:rPr lang="en-US" sz="3600" dirty="0" err="1">
                <a:solidFill>
                  <a:schemeClr val="bg1"/>
                </a:solidFill>
              </a:rPr>
              <a:t>l’attenzione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93" name="Google Shape;293;p26"/>
          <p:cNvSpPr txBox="1"/>
          <p:nvPr/>
        </p:nvSpPr>
        <p:spPr>
          <a:xfrm>
            <a:off x="3614608" y="6362246"/>
            <a:ext cx="8421900" cy="2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Torino, </a:t>
            </a:r>
            <a:r>
              <a:rPr lang="en-US" sz="1200" dirty="0">
                <a:solidFill>
                  <a:srgbClr val="FFFFFF"/>
                </a:solidFill>
              </a:rPr>
              <a:t>20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/05/2025</a:t>
            </a:r>
          </a:p>
        </p:txBody>
      </p:sp>
      <p:sp>
        <p:nvSpPr>
          <p:cNvPr id="294" name="Google Shape;294;p26"/>
          <p:cNvSpPr txBox="1"/>
          <p:nvPr/>
        </p:nvSpPr>
        <p:spPr>
          <a:xfrm>
            <a:off x="3609474" y="6609589"/>
            <a:ext cx="84510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SzPts val="1100"/>
            </a:pPr>
            <a:r>
              <a:rPr lang="en-US" sz="1100" dirty="0">
                <a:solidFill>
                  <a:srgbClr val="FFFFFF"/>
                </a:solidFill>
              </a:rPr>
              <a:t>Claudia D’Agostino | </a:t>
            </a:r>
            <a:r>
              <a:rPr lang="en-US" sz="1100" dirty="0" err="1">
                <a:solidFill>
                  <a:srgbClr val="FFFFFF"/>
                </a:solidFill>
              </a:rPr>
              <a:t>pag</a:t>
            </a:r>
            <a:r>
              <a:rPr lang="en-US" sz="1100" dirty="0">
                <a:solidFill>
                  <a:srgbClr val="FFFFFF"/>
                </a:solidFill>
              </a:rPr>
              <a:t> 16</a:t>
            </a:r>
            <a:endParaRPr lang="en-US"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Elemento grafico 2" descr="Cuore contorno">
            <a:extLst>
              <a:ext uri="{FF2B5EF4-FFF2-40B4-BE49-F238E27FC236}">
                <a16:creationId xmlns:a16="http://schemas.microsoft.com/office/drawing/2014/main" id="{934D25E0-023B-706F-38C1-F9C6E4B54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0486" y="2638127"/>
            <a:ext cx="790873" cy="7908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D1CDBC-2576-AC9C-2012-A9F411DE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200" dirty="0"/>
              <a:t>Malattie reumatiche in esame: caratteristiche e similarità</a:t>
            </a:r>
          </a:p>
        </p:txBody>
      </p:sp>
      <p:graphicFrame>
        <p:nvGraphicFramePr>
          <p:cNvPr id="32" name="Tabella 31">
            <a:extLst>
              <a:ext uri="{FF2B5EF4-FFF2-40B4-BE49-F238E27FC236}">
                <a16:creationId xmlns:a16="http://schemas.microsoft.com/office/drawing/2014/main" id="{ABD1F698-1ECF-E807-C49A-0EA6232E7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693909"/>
              </p:ext>
            </p:extLst>
          </p:nvPr>
        </p:nvGraphicFramePr>
        <p:xfrm>
          <a:off x="636556" y="1244043"/>
          <a:ext cx="10931668" cy="5106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69771">
                  <a:extLst>
                    <a:ext uri="{9D8B030D-6E8A-4147-A177-3AD203B41FA5}">
                      <a16:colId xmlns:a16="http://schemas.microsoft.com/office/drawing/2014/main" val="3273902954"/>
                    </a:ext>
                  </a:extLst>
                </a:gridCol>
                <a:gridCol w="5261897">
                  <a:extLst>
                    <a:ext uri="{9D8B030D-6E8A-4147-A177-3AD203B41FA5}">
                      <a16:colId xmlns:a16="http://schemas.microsoft.com/office/drawing/2014/main" val="3107110395"/>
                    </a:ext>
                  </a:extLst>
                </a:gridCol>
              </a:tblGrid>
              <a:tr h="196708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Artrite reumatoide</a:t>
                      </a:r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Spondilite anchilosante</a:t>
                      </a:r>
                    </a:p>
                    <a:p>
                      <a:r>
                        <a:rPr lang="it-IT" dirty="0"/>
                        <a:t>(spondiloartrite assiale radiologicamente visibile)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8051319"/>
                  </a:ext>
                </a:extLst>
              </a:tr>
              <a:tr h="61346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it-IT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malattie reumatiche</a:t>
                      </a:r>
                      <a:r>
                        <a:rPr kumimoji="0" lang="it-IT" altLang="it-IT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croniche che causano </a:t>
                      </a:r>
                      <a:r>
                        <a:rPr kumimoji="0" lang="it-IT" altLang="it-IT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dolore</a:t>
                      </a:r>
                      <a:r>
                        <a:rPr kumimoji="0" lang="it-IT" altLang="it-IT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e </a:t>
                      </a:r>
                      <a:r>
                        <a:rPr kumimoji="0" lang="it-IT" altLang="it-IT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limitazione funzionale</a:t>
                      </a:r>
                      <a:r>
                        <a:rPr lang="it-IT" altLang="it-IT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</a:rPr>
                        <a:t>, caratterizzate da </a:t>
                      </a:r>
                      <a:r>
                        <a:rPr kumimoji="0" lang="it-IT" altLang="it-IT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una componente </a:t>
                      </a:r>
                      <a:r>
                        <a:rPr kumimoji="0" lang="it-IT" altLang="it-IT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infiammatoria</a:t>
                      </a:r>
                      <a:r>
                        <a:rPr lang="it-IT" altLang="it-IT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Arial" panose="020B0604020202020204" pitchFamily="34" charset="0"/>
                        </a:rPr>
                        <a:t> e che </a:t>
                      </a:r>
                      <a:r>
                        <a:rPr kumimoji="0" lang="it-IT" altLang="it-IT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possono portare ad alterazioni articolari, con </a:t>
                      </a:r>
                      <a:r>
                        <a:rPr kumimoji="0" lang="it-IT" altLang="it-IT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osteoporosi secondaria come comorbilità frequente</a:t>
                      </a:r>
                      <a:endParaRPr kumimoji="0" lang="it-IT" altLang="it-IT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endParaRPr lang="it-I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7272769"/>
                  </a:ext>
                </a:extLst>
              </a:tr>
              <a:tr h="615077">
                <a:tc>
                  <a:txBody>
                    <a:bodyPr/>
                    <a:lstStyle/>
                    <a:p>
                      <a:r>
                        <a:rPr kumimoji="0" lang="it-IT" altLang="it-IT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malattia infiammatoria autoimmune</a:t>
                      </a:r>
                      <a:r>
                        <a:rPr lang="it-IT" altLang="it-IT" b="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r>
                        <a:rPr lang="it-IT" altLang="it-IT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</a:rPr>
                        <a:t>con incidenza preponderante nel genere </a:t>
                      </a:r>
                      <a:r>
                        <a:rPr lang="it-IT" altLang="it-IT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</a:rPr>
                        <a:t>femminile</a:t>
                      </a:r>
                    </a:p>
                    <a:p>
                      <a:endParaRPr lang="it-IT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malattia </a:t>
                      </a:r>
                      <a:r>
                        <a:rPr lang="it-IT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rara</a:t>
                      </a:r>
                      <a:r>
                        <a:rPr lang="it-IT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(0.1-0.25% popolazione) , senza particolari preponderanze di genere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0631178"/>
                  </a:ext>
                </a:extLst>
              </a:tr>
              <a:tr h="732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it-IT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caratterizzata da </a:t>
                      </a:r>
                      <a:r>
                        <a:rPr kumimoji="0" lang="it-IT" altLang="it-IT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infiammazione sinoviale</a:t>
                      </a:r>
                      <a:r>
                        <a:rPr kumimoji="0" lang="it-IT" altLang="it-IT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e iperplasia, distruzione della cartilagine e dell'</a:t>
                      </a:r>
                      <a:r>
                        <a:rPr kumimoji="0" lang="it-IT" altLang="it-IT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osso</a:t>
                      </a:r>
                      <a:r>
                        <a:rPr kumimoji="0" lang="it-IT" altLang="it-IT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 che presenta anche diverse </a:t>
                      </a:r>
                      <a:r>
                        <a:rPr kumimoji="0" lang="it-IT" altLang="it-IT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manifestazioni sistemiche</a:t>
                      </a:r>
                      <a:r>
                        <a:rPr kumimoji="0" lang="it-IT" altLang="it-IT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, inclusi disturbi cardiovascolari o polmonari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colpisce principalmente le </a:t>
                      </a:r>
                      <a:r>
                        <a:rPr lang="it-IT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articolazioni sacroiliache</a:t>
                      </a:r>
                      <a:r>
                        <a:rPr lang="it-IT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, la </a:t>
                      </a:r>
                      <a:r>
                        <a:rPr lang="it-IT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colonna vertebrale </a:t>
                      </a:r>
                      <a:r>
                        <a:rPr lang="it-IT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e le </a:t>
                      </a:r>
                      <a:r>
                        <a:rPr lang="it-IT" b="1" dirty="0" err="1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entesi</a:t>
                      </a:r>
                      <a:r>
                        <a:rPr lang="it-IT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 (i punti di inserzione di tendini e legamenti nell'osso), raramente anche le articolazioni periferiche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0620058"/>
                  </a:ext>
                </a:extLst>
              </a:tr>
              <a:tr h="61346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spesso associata a fattore reumatoide e </a:t>
                      </a:r>
                      <a:r>
                        <a:rPr lang="it-IT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anticorpi anti-CCP</a:t>
                      </a:r>
                      <a:r>
                        <a:rPr lang="it-IT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, ruolo dello stress ossidativo nella patogenesi</a:t>
                      </a:r>
                    </a:p>
                    <a:p>
                      <a:endParaRPr lang="it-IT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una caratteristica frequente è la positività per </a:t>
                      </a:r>
                      <a:r>
                        <a:rPr lang="it-IT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HLA-B27</a:t>
                      </a:r>
                      <a:r>
                        <a:rPr lang="it-IT" b="0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, antigene leucocitario parte del MHC di classe I</a:t>
                      </a:r>
                    </a:p>
                    <a:p>
                      <a:endParaRPr lang="it-IT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370764"/>
                  </a:ext>
                </a:extLst>
              </a:tr>
            </a:tbl>
          </a:graphicData>
        </a:graphic>
      </p:graphicFrame>
      <p:pic>
        <p:nvPicPr>
          <p:cNvPr id="33" name="Immagine 32">
            <a:extLst>
              <a:ext uri="{FF2B5EF4-FFF2-40B4-BE49-F238E27FC236}">
                <a16:creationId xmlns:a16="http://schemas.microsoft.com/office/drawing/2014/main" id="{676D8C3F-2FB3-AE4E-6FDD-22E1D7BDB7E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l="11019" t="16468" r="76995" b="57108"/>
          <a:stretch/>
        </p:blipFill>
        <p:spPr>
          <a:xfrm>
            <a:off x="3397548" y="1244043"/>
            <a:ext cx="1162051" cy="1793241"/>
          </a:xfrm>
          <a:prstGeom prst="rect">
            <a:avLst/>
          </a:prstGeom>
        </p:spPr>
      </p:pic>
      <p:pic>
        <p:nvPicPr>
          <p:cNvPr id="34" name="Picture 2" descr="Comparison of Healthy Spine vs. Ankylosing Spondylitis Spine">
            <a:extLst>
              <a:ext uri="{FF2B5EF4-FFF2-40B4-BE49-F238E27FC236}">
                <a16:creationId xmlns:a16="http://schemas.microsoft.com/office/drawing/2014/main" id="{0BB31CAB-7917-72A7-EFE7-DE8B2D7EC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0" t="21618"/>
          <a:stretch/>
        </p:blipFill>
        <p:spPr bwMode="auto">
          <a:xfrm>
            <a:off x="7721814" y="1806770"/>
            <a:ext cx="1644651" cy="123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93;p26">
            <a:extLst>
              <a:ext uri="{FF2B5EF4-FFF2-40B4-BE49-F238E27FC236}">
                <a16:creationId xmlns:a16="http://schemas.microsoft.com/office/drawing/2014/main" id="{291FB07A-F730-0E8C-3004-06D3B6922E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14738" y="6362700"/>
            <a:ext cx="8421687" cy="2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Torino, </a:t>
            </a:r>
            <a:r>
              <a:rPr lang="en-US" sz="1200" dirty="0">
                <a:solidFill>
                  <a:srgbClr val="FFFFFF"/>
                </a:solidFill>
              </a:rPr>
              <a:t>20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/05/2025</a:t>
            </a:r>
          </a:p>
        </p:txBody>
      </p:sp>
      <p:sp>
        <p:nvSpPr>
          <p:cNvPr id="6" name="Google Shape;294;p26">
            <a:extLst>
              <a:ext uri="{FF2B5EF4-FFF2-40B4-BE49-F238E27FC236}">
                <a16:creationId xmlns:a16="http://schemas.microsoft.com/office/drawing/2014/main" id="{08D7D095-F2CD-71CF-9C1F-2421B594B71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614738" y="6463687"/>
            <a:ext cx="8450263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SzPts val="1100"/>
            </a:pPr>
            <a:r>
              <a:rPr lang="en-US" sz="1100" dirty="0">
                <a:solidFill>
                  <a:srgbClr val="FFFFFF"/>
                </a:solidFill>
              </a:rPr>
              <a:t>Claudia D’Agostino | </a:t>
            </a:r>
            <a:r>
              <a:rPr lang="en-US" sz="1100" dirty="0" err="1">
                <a:solidFill>
                  <a:srgbClr val="FFFFFF"/>
                </a:solidFill>
              </a:rPr>
              <a:t>pag</a:t>
            </a:r>
            <a:r>
              <a:rPr lang="en-US" sz="1100" dirty="0">
                <a:solidFill>
                  <a:srgbClr val="FFFFFF"/>
                </a:solidFill>
              </a:rPr>
              <a:t> 2</a:t>
            </a:r>
            <a:endParaRPr lang="en-US"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10690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8F96E-056F-59A4-46A0-77E5E4B2C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B6AFE0-95DB-43BD-8DFB-A0A91FFB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34413"/>
            <a:ext cx="11340000" cy="640847"/>
          </a:xfrm>
        </p:spPr>
        <p:txBody>
          <a:bodyPr/>
          <a:lstStyle/>
          <a:p>
            <a:r>
              <a:rPr lang="it-IT" sz="3600" dirty="0"/>
              <a:t>Terapie convenzionali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39622B-B2FC-DF47-9EB0-A7733B639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60" y="1143840"/>
            <a:ext cx="112464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dirty="0">
                <a:solidFill>
                  <a:srgbClr val="002060"/>
                </a:solidFill>
                <a:latin typeface="+mn-lt"/>
              </a:rPr>
              <a:t>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</a:rPr>
              <a:t>onostante i progressi nei farmaci, una parte significativa dei pazienti continua ad avere limitazioni funzionali e dolore, rendendo essenziale l'integrazione di diverse strategie (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</a:rPr>
              <a:t>terapia multimodale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</a:rPr>
              <a:t>)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B104B4EB-40D9-D04D-2F78-1C8B31218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38547"/>
              </p:ext>
            </p:extLst>
          </p:nvPr>
        </p:nvGraphicFramePr>
        <p:xfrm>
          <a:off x="824105" y="2582786"/>
          <a:ext cx="10556569" cy="3399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49601">
                  <a:extLst>
                    <a:ext uri="{9D8B030D-6E8A-4147-A177-3AD203B41FA5}">
                      <a16:colId xmlns:a16="http://schemas.microsoft.com/office/drawing/2014/main" val="590809446"/>
                    </a:ext>
                  </a:extLst>
                </a:gridCol>
                <a:gridCol w="828683">
                  <a:extLst>
                    <a:ext uri="{9D8B030D-6E8A-4147-A177-3AD203B41FA5}">
                      <a16:colId xmlns:a16="http://schemas.microsoft.com/office/drawing/2014/main" val="2072504078"/>
                    </a:ext>
                  </a:extLst>
                </a:gridCol>
                <a:gridCol w="4386826">
                  <a:extLst>
                    <a:ext uri="{9D8B030D-6E8A-4147-A177-3AD203B41FA5}">
                      <a16:colId xmlns:a16="http://schemas.microsoft.com/office/drawing/2014/main" val="3528531252"/>
                    </a:ext>
                  </a:extLst>
                </a:gridCol>
                <a:gridCol w="891459">
                  <a:extLst>
                    <a:ext uri="{9D8B030D-6E8A-4147-A177-3AD203B41FA5}">
                      <a16:colId xmlns:a16="http://schemas.microsoft.com/office/drawing/2014/main" val="1653692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002060"/>
                          </a:solidFill>
                        </a:rPr>
                        <a:t>Farmaci Antinfiammatori Non Steroidei (</a:t>
                      </a:r>
                      <a:r>
                        <a:rPr lang="it-IT" b="1" dirty="0">
                          <a:solidFill>
                            <a:srgbClr val="002060"/>
                          </a:solidFill>
                        </a:rPr>
                        <a:t>FANS</a:t>
                      </a:r>
                      <a:r>
                        <a:rPr lang="it-IT" dirty="0">
                          <a:solidFill>
                            <a:srgbClr val="002060"/>
                          </a:solidFill>
                        </a:rPr>
                        <a:t>) per il controllo del dolore e dell'infiammazione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rgbClr val="002060"/>
                          </a:solidFill>
                        </a:rPr>
                        <a:t>Fisioterapia</a:t>
                      </a:r>
                      <a:r>
                        <a:rPr lang="it-IT" dirty="0">
                          <a:solidFill>
                            <a:srgbClr val="002060"/>
                          </a:solidFill>
                        </a:rPr>
                        <a:t>, esercizio fisico, terapie occupazionali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7505923"/>
                  </a:ext>
                </a:extLst>
              </a:tr>
              <a:tr h="1109905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DMARDs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(Disease Modifying Anti-Rheumatic Drugs):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tradizionalmente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associate al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trattamento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dell’AR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, il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metotrexato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è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utilizzato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anche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per le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complicazioni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associate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alla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spondilite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rgbClr val="002060"/>
                          </a:solidFill>
                        </a:rPr>
                        <a:t>anchilosante</a:t>
                      </a:r>
                      <a:endParaRPr lang="it-IT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it-IT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Strategie non farmacologiche per la gestione del dolore: </a:t>
                      </a:r>
                      <a:r>
                        <a:rPr kumimoji="0" lang="it-IT" altLang="it-IT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splints</a:t>
                      </a:r>
                      <a:r>
                        <a:rPr kumimoji="0" lang="it-IT" altLang="it-IT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 o tutori</a:t>
                      </a:r>
                      <a:r>
                        <a:rPr lang="it-IT" altLang="it-IT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</a:rPr>
                        <a:t>, </a:t>
                      </a:r>
                      <a:r>
                        <a:rPr kumimoji="0" lang="it-IT" altLang="it-IT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TENS</a:t>
                      </a:r>
                      <a:r>
                        <a:rPr kumimoji="0" lang="it-IT" altLang="it-IT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 (Stimolazione Elettrica Nervosa Transcutanea)</a:t>
                      </a:r>
                    </a:p>
                    <a:p>
                      <a:endParaRPr lang="it-IT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0779587"/>
                  </a:ext>
                </a:extLst>
              </a:tr>
              <a:tr h="1040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altLang="it-IT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Farmaci Biologici (</a:t>
                      </a:r>
                      <a:r>
                        <a:rPr kumimoji="0" lang="it-IT" altLang="it-IT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bDMARDs</a:t>
                      </a:r>
                      <a:r>
                        <a:rPr kumimoji="0" lang="it-IT" altLang="it-IT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): agiscono su citochine pro-infiammatorie specifiche come il TNF-α, l'IL-1β e l'IL-6 e sono utilizzati per pazienti che non rispondono adeguatamente ai FANS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002060"/>
                          </a:solidFill>
                          <a:effectLst/>
                        </a:rPr>
                        <a:t>Terapia a Bassa Dose di Radiazione (</a:t>
                      </a:r>
                      <a:r>
                        <a:rPr lang="it-IT" b="1" dirty="0">
                          <a:solidFill>
                            <a:srgbClr val="002060"/>
                          </a:solidFill>
                          <a:effectLst/>
                        </a:rPr>
                        <a:t>LDRT</a:t>
                      </a:r>
                      <a:r>
                        <a:rPr lang="it-IT" dirty="0">
                          <a:solidFill>
                            <a:srgbClr val="002060"/>
                          </a:solidFill>
                          <a:effectLst/>
                        </a:rPr>
                        <a:t>)</a:t>
                      </a:r>
                    </a:p>
                    <a:p>
                      <a:endParaRPr lang="it-IT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034527"/>
                  </a:ext>
                </a:extLst>
              </a:tr>
              <a:tr h="137711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rgbClr val="002060"/>
                          </a:solidFill>
                        </a:rPr>
                        <a:t>Analgesici/oppioidi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rgbClr val="002060"/>
                          </a:solidFill>
                        </a:rPr>
                        <a:t>Interventi chirurgici</a:t>
                      </a:r>
                    </a:p>
                    <a:p>
                      <a:endParaRPr lang="it-IT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6387602"/>
                  </a:ext>
                </a:extLst>
              </a:tr>
            </a:tbl>
          </a:graphicData>
        </a:graphic>
      </p:graphicFrame>
      <p:pic>
        <p:nvPicPr>
          <p:cNvPr id="7" name="Elemento grafico 6" descr="Medicina contorno">
            <a:extLst>
              <a:ext uri="{FF2B5EF4-FFF2-40B4-BE49-F238E27FC236}">
                <a16:creationId xmlns:a16="http://schemas.microsoft.com/office/drawing/2014/main" id="{4AA064BC-42A2-0D52-F61D-2EA1C1B8F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0130" y="1918829"/>
            <a:ext cx="629724" cy="629724"/>
          </a:xfrm>
          <a:prstGeom prst="rect">
            <a:avLst/>
          </a:prstGeom>
        </p:spPr>
      </p:pic>
      <p:pic>
        <p:nvPicPr>
          <p:cNvPr id="11" name="Elemento grafico 10" descr="Manubrio contorno">
            <a:extLst>
              <a:ext uri="{FF2B5EF4-FFF2-40B4-BE49-F238E27FC236}">
                <a16:creationId xmlns:a16="http://schemas.microsoft.com/office/drawing/2014/main" id="{4AA3FF08-A3A3-D291-4DCB-963735D66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0343" y="2582786"/>
            <a:ext cx="523221" cy="523221"/>
          </a:xfrm>
          <a:prstGeom prst="rect">
            <a:avLst/>
          </a:prstGeom>
        </p:spPr>
      </p:pic>
      <p:pic>
        <p:nvPicPr>
          <p:cNvPr id="13" name="Elemento grafico 12" descr="Fionda contorno">
            <a:extLst>
              <a:ext uri="{FF2B5EF4-FFF2-40B4-BE49-F238E27FC236}">
                <a16:creationId xmlns:a16="http://schemas.microsoft.com/office/drawing/2014/main" id="{833F43CA-83C3-65EA-6D5F-B2118DFB72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50343" y="3429000"/>
            <a:ext cx="523221" cy="523221"/>
          </a:xfrm>
          <a:prstGeom prst="rect">
            <a:avLst/>
          </a:prstGeom>
        </p:spPr>
      </p:pic>
      <p:pic>
        <p:nvPicPr>
          <p:cNvPr id="15" name="Elemento grafico 14" descr="Radioattivo contorno">
            <a:extLst>
              <a:ext uri="{FF2B5EF4-FFF2-40B4-BE49-F238E27FC236}">
                <a16:creationId xmlns:a16="http://schemas.microsoft.com/office/drawing/2014/main" id="{31743E69-F383-078D-3CC5-63E8E77EED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50343" y="4351112"/>
            <a:ext cx="523221" cy="523221"/>
          </a:xfrm>
          <a:prstGeom prst="rect">
            <a:avLst/>
          </a:prstGeom>
        </p:spPr>
      </p:pic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212D3107-3A77-9D8D-2634-56CE99ACE979}"/>
              </a:ext>
            </a:extLst>
          </p:cNvPr>
          <p:cNvCxnSpPr/>
          <p:nvPr/>
        </p:nvCxnSpPr>
        <p:spPr>
          <a:xfrm>
            <a:off x="5673213" y="2458065"/>
            <a:ext cx="0" cy="344129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93;p26">
            <a:extLst>
              <a:ext uri="{FF2B5EF4-FFF2-40B4-BE49-F238E27FC236}">
                <a16:creationId xmlns:a16="http://schemas.microsoft.com/office/drawing/2014/main" id="{B7828BF7-E6DD-7178-4BEF-BBF091A0F2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14738" y="6362700"/>
            <a:ext cx="8421687" cy="2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Torino, </a:t>
            </a:r>
            <a:r>
              <a:rPr lang="en-US" sz="1200" dirty="0">
                <a:solidFill>
                  <a:srgbClr val="FFFFFF"/>
                </a:solidFill>
              </a:rPr>
              <a:t>20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/05/2025</a:t>
            </a:r>
          </a:p>
        </p:txBody>
      </p:sp>
      <p:sp>
        <p:nvSpPr>
          <p:cNvPr id="19" name="Google Shape;294;p26">
            <a:extLst>
              <a:ext uri="{FF2B5EF4-FFF2-40B4-BE49-F238E27FC236}">
                <a16:creationId xmlns:a16="http://schemas.microsoft.com/office/drawing/2014/main" id="{814C942D-5E1C-C2D8-6641-7B48C76ECCF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614738" y="6468008"/>
            <a:ext cx="8450263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SzPts val="1100"/>
            </a:pPr>
            <a:r>
              <a:rPr lang="en-US" sz="1100" dirty="0">
                <a:solidFill>
                  <a:srgbClr val="FFFFFF"/>
                </a:solidFill>
              </a:rPr>
              <a:t>Claudia D’Agostino | </a:t>
            </a:r>
            <a:r>
              <a:rPr lang="en-US" sz="1100" dirty="0" err="1">
                <a:solidFill>
                  <a:srgbClr val="FFFFFF"/>
                </a:solidFill>
              </a:rPr>
              <a:t>pag</a:t>
            </a:r>
            <a:r>
              <a:rPr lang="en-US" sz="1100" dirty="0">
                <a:solidFill>
                  <a:srgbClr val="FFFFFF"/>
                </a:solidFill>
              </a:rPr>
              <a:t> 3</a:t>
            </a:r>
            <a:endParaRPr lang="en-US"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86446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B5799-B018-0A77-5A8D-C477FDF4A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8407C06A-109B-1728-F6E0-2831496CA661}"/>
              </a:ext>
            </a:extLst>
          </p:cNvPr>
          <p:cNvSpPr/>
          <p:nvPr/>
        </p:nvSpPr>
        <p:spPr>
          <a:xfrm>
            <a:off x="4306529" y="4307213"/>
            <a:ext cx="4837471" cy="307777"/>
          </a:xfrm>
          <a:prstGeom prst="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42EDA94-FFC8-9DFD-C61D-FB97A941667C}"/>
              </a:ext>
            </a:extLst>
          </p:cNvPr>
          <p:cNvSpPr/>
          <p:nvPr/>
        </p:nvSpPr>
        <p:spPr>
          <a:xfrm>
            <a:off x="1582994" y="3484711"/>
            <a:ext cx="1602658" cy="307777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5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7AB39A83-C400-ADB6-87CB-5F7258F065E9}"/>
              </a:ext>
            </a:extLst>
          </p:cNvPr>
          <p:cNvSpPr/>
          <p:nvPr/>
        </p:nvSpPr>
        <p:spPr>
          <a:xfrm>
            <a:off x="8062451" y="2904126"/>
            <a:ext cx="1976284" cy="307777"/>
          </a:xfrm>
          <a:prstGeom prst="round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62AF310-B60A-6F9F-D133-1B7BF7E533CE}"/>
              </a:ext>
            </a:extLst>
          </p:cNvPr>
          <p:cNvSpPr/>
          <p:nvPr/>
        </p:nvSpPr>
        <p:spPr>
          <a:xfrm>
            <a:off x="827647" y="2202023"/>
            <a:ext cx="5838624" cy="3838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255EF5F-0E29-3119-4FDB-5BEDDA28A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89" y="259212"/>
            <a:ext cx="11340000" cy="655742"/>
          </a:xfrm>
        </p:spPr>
        <p:txBody>
          <a:bodyPr/>
          <a:lstStyle/>
          <a:p>
            <a:r>
              <a:rPr lang="it-IT" sz="3600" dirty="0"/>
              <a:t>Utilizzi storici dell’ipertermia e risultati empirici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0C4997F-7A7B-814F-05C2-AA602B93C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914" y="1131707"/>
            <a:ext cx="1084217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</a:rPr>
              <a:t>Il trattamento termico nei pazienti con disturbi reumatici è una forma ben accettata di fisioterapia e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</a:rPr>
              <a:t>ampiamente utilizzata nel corso dei secoli nell’ambito delle cure termali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n-lt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4C730DE-4384-A5B9-ECBD-727EFC991163}"/>
              </a:ext>
            </a:extLst>
          </p:cNvPr>
          <p:cNvSpPr txBox="1"/>
          <p:nvPr/>
        </p:nvSpPr>
        <p:spPr>
          <a:xfrm>
            <a:off x="827647" y="2202023"/>
            <a:ext cx="59713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balneoterapia (immersione in acqua termale e/o minerale tra 36 e 38 °C)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6996FE7-3691-4110-CE5C-15F7DDC899FA}"/>
              </a:ext>
            </a:extLst>
          </p:cNvPr>
          <p:cNvSpPr txBox="1"/>
          <p:nvPr/>
        </p:nvSpPr>
        <p:spPr>
          <a:xfrm>
            <a:off x="709326" y="5340969"/>
            <a:ext cx="107913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</a:rPr>
              <a:t>Inizialmente, la base per l'applicazione locale o sistemica di calore era in gran parte empirica:</a:t>
            </a:r>
            <a:r>
              <a:rPr lang="it-IT" dirty="0">
                <a:solidFill>
                  <a:srgbClr val="002060"/>
                </a:solidFill>
              </a:rPr>
              <a:t> i pazienti hanno frequentemente riportato benefici qualitativi quali la </a:t>
            </a:r>
            <a:r>
              <a:rPr lang="it-IT" b="1" dirty="0">
                <a:solidFill>
                  <a:srgbClr val="002060"/>
                </a:solidFill>
              </a:rPr>
              <a:t>riduzione del dolore e della rigidità</a:t>
            </a:r>
            <a:r>
              <a:rPr lang="it-IT" dirty="0">
                <a:solidFill>
                  <a:srgbClr val="002060"/>
                </a:solidFill>
              </a:rPr>
              <a:t>, e un miglioramento generale del benessere e della funzionalità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7336A59-B812-2457-9C3A-3BB6342683CE}"/>
              </a:ext>
            </a:extLst>
          </p:cNvPr>
          <p:cNvSpPr txBox="1"/>
          <p:nvPr/>
        </p:nvSpPr>
        <p:spPr>
          <a:xfrm>
            <a:off x="4306529" y="4307213"/>
            <a:ext cx="49849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ipertermia a corpo intero tramite una cabina a infrarossi (IR)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CA29BF8-25FC-6581-14CB-60A84F840F31}"/>
              </a:ext>
            </a:extLst>
          </p:cNvPr>
          <p:cNvSpPr txBox="1"/>
          <p:nvPr/>
        </p:nvSpPr>
        <p:spPr>
          <a:xfrm>
            <a:off x="8062451" y="2904126"/>
            <a:ext cx="2163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impacchi di fango caldi 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3CE05890-081F-965B-0FFD-6D167BC39722}"/>
              </a:ext>
            </a:extLst>
          </p:cNvPr>
          <p:cNvSpPr txBox="1"/>
          <p:nvPr/>
        </p:nvSpPr>
        <p:spPr>
          <a:xfrm>
            <a:off x="1582994" y="3484711"/>
            <a:ext cx="1750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bagni caldi sulfurei</a:t>
            </a:r>
          </a:p>
        </p:txBody>
      </p:sp>
      <p:sp>
        <p:nvSpPr>
          <p:cNvPr id="10" name="Google Shape;293;p26">
            <a:extLst>
              <a:ext uri="{FF2B5EF4-FFF2-40B4-BE49-F238E27FC236}">
                <a16:creationId xmlns:a16="http://schemas.microsoft.com/office/drawing/2014/main" id="{D4F03AFC-DA81-C433-74AE-88B2E25594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14738" y="6362700"/>
            <a:ext cx="8421687" cy="2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Torino, </a:t>
            </a:r>
            <a:r>
              <a:rPr lang="en-US" sz="1200" dirty="0">
                <a:solidFill>
                  <a:srgbClr val="FFFFFF"/>
                </a:solidFill>
              </a:rPr>
              <a:t>20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/05/2025</a:t>
            </a:r>
          </a:p>
        </p:txBody>
      </p:sp>
      <p:sp>
        <p:nvSpPr>
          <p:cNvPr id="11" name="Google Shape;294;p26">
            <a:extLst>
              <a:ext uri="{FF2B5EF4-FFF2-40B4-BE49-F238E27FC236}">
                <a16:creationId xmlns:a16="http://schemas.microsoft.com/office/drawing/2014/main" id="{435665B8-070C-FDD8-6B41-D89EC6B6FC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614738" y="6472930"/>
            <a:ext cx="8450263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SzPts val="1100"/>
            </a:pPr>
            <a:r>
              <a:rPr lang="en-US" sz="1100" dirty="0">
                <a:solidFill>
                  <a:srgbClr val="FFFFFF"/>
                </a:solidFill>
              </a:rPr>
              <a:t>Claudia D’Agostino | </a:t>
            </a:r>
            <a:r>
              <a:rPr lang="en-US" sz="1100" dirty="0" err="1">
                <a:solidFill>
                  <a:srgbClr val="FFFFFF"/>
                </a:solidFill>
              </a:rPr>
              <a:t>pag</a:t>
            </a:r>
            <a:r>
              <a:rPr lang="en-US" sz="1100" dirty="0">
                <a:solidFill>
                  <a:srgbClr val="FFFFFF"/>
                </a:solidFill>
              </a:rPr>
              <a:t> 4</a:t>
            </a:r>
            <a:endParaRPr lang="en-US"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42950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F34B1-B065-B4A1-163D-82D10976E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D10B10-C654-C83A-EC74-8510DA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19" y="259212"/>
            <a:ext cx="11942981" cy="635523"/>
          </a:xfrm>
        </p:spPr>
        <p:txBody>
          <a:bodyPr/>
          <a:lstStyle/>
          <a:p>
            <a:r>
              <a:rPr lang="it-IT" sz="3600" dirty="0"/>
              <a:t>Effetti biologici dell’ipertermia lieve a corpo intero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8DE71DC-5113-F51A-8DF4-F6677A8D2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31" y="5621792"/>
            <a:ext cx="119313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Resta da chiarire l'esatto contributo del calore rispetto ad altri fattori (come il radon nella 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LDRnHT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o gli effetti non termici della </a:t>
            </a:r>
            <a:r>
              <a:rPr kumimoji="0" lang="it-IT" altLang="it-IT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wIRA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) in alcune tipologie di terapia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DE8F112A-E5D3-0868-F739-8D22C5806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01300"/>
              </p:ext>
            </p:extLst>
          </p:nvPr>
        </p:nvGraphicFramePr>
        <p:xfrm>
          <a:off x="0" y="1092093"/>
          <a:ext cx="12181824" cy="420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1526">
                  <a:extLst>
                    <a:ext uri="{9D8B030D-6E8A-4147-A177-3AD203B41FA5}">
                      <a16:colId xmlns:a16="http://schemas.microsoft.com/office/drawing/2014/main" val="2233941283"/>
                    </a:ext>
                  </a:extLst>
                </a:gridCol>
                <a:gridCol w="3509775">
                  <a:extLst>
                    <a:ext uri="{9D8B030D-6E8A-4147-A177-3AD203B41FA5}">
                      <a16:colId xmlns:a16="http://schemas.microsoft.com/office/drawing/2014/main" val="3101800007"/>
                    </a:ext>
                  </a:extLst>
                </a:gridCol>
                <a:gridCol w="2089666">
                  <a:extLst>
                    <a:ext uri="{9D8B030D-6E8A-4147-A177-3AD203B41FA5}">
                      <a16:colId xmlns:a16="http://schemas.microsoft.com/office/drawing/2014/main" val="4099284494"/>
                    </a:ext>
                  </a:extLst>
                </a:gridCol>
                <a:gridCol w="962983">
                  <a:extLst>
                    <a:ext uri="{9D8B030D-6E8A-4147-A177-3AD203B41FA5}">
                      <a16:colId xmlns:a16="http://schemas.microsoft.com/office/drawing/2014/main" val="3917088229"/>
                    </a:ext>
                  </a:extLst>
                </a:gridCol>
                <a:gridCol w="974214">
                  <a:extLst>
                    <a:ext uri="{9D8B030D-6E8A-4147-A177-3AD203B41FA5}">
                      <a16:colId xmlns:a16="http://schemas.microsoft.com/office/drawing/2014/main" val="1499192240"/>
                    </a:ext>
                  </a:extLst>
                </a:gridCol>
                <a:gridCol w="2903660">
                  <a:extLst>
                    <a:ext uri="{9D8B030D-6E8A-4147-A177-3AD203B41FA5}">
                      <a16:colId xmlns:a16="http://schemas.microsoft.com/office/drawing/2014/main" val="18628672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it-IT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002060"/>
                          </a:solidFill>
                        </a:rPr>
                        <a:t>Piastra riscaldante, test animali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002060"/>
                          </a:solidFill>
                        </a:rPr>
                        <a:t>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002060"/>
                          </a:solidFill>
                        </a:rPr>
                        <a:t>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002060"/>
                          </a:solidFill>
                        </a:rPr>
                        <a:t>FRWBH in ambito oncologico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48650"/>
                  </a:ext>
                </a:extLst>
              </a:tr>
              <a:tr h="338949">
                <a:tc rowSpan="2"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002060"/>
                          </a:solidFill>
                        </a:rPr>
                        <a:t>Infiammazione e sistema immunitario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altLang="it-IT" sz="140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diminuzione del numero di linfociti e di leucociti totale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altLang="it-IT" sz="140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aumento del numero di granulociti nel sangue periferico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altLang="it-IT" sz="140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effetti antinfiammatori: down-</a:t>
                      </a:r>
                      <a:r>
                        <a:rPr kumimoji="0" lang="it-IT" altLang="it-IT" sz="140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regulation</a:t>
                      </a:r>
                      <a:r>
                        <a:rPr kumimoji="0" lang="it-IT" altLang="it-IT" sz="140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 del fattore inibitore della migrazione </a:t>
                      </a:r>
                      <a:r>
                        <a:rPr kumimoji="0" lang="it-IT" altLang="it-IT" sz="140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macrofagica</a:t>
                      </a:r>
                      <a:r>
                        <a:rPr kumimoji="0" lang="it-IT" altLang="it-IT" sz="140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 (MIF) e di miR-155, maggiore espressione di IL-10</a:t>
                      </a:r>
                      <a:endParaRPr lang="it-IT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altLang="it-IT" sz="140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diminuzione significativa dei livelli sierici di TNF-α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altLang="it-IT" sz="140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riduzione della proteina C-reattiva (CRP)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it-IT" altLang="it-IT" sz="140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effetti pleiotropici sul miglioramento dello stato di salute generale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it-IT" altLang="it-IT" sz="140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potenziali effetti antinfiammatori diretti</a:t>
                      </a:r>
                      <a:endParaRPr lang="it-IT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82979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it-IT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it-IT" altLang="it-IT" sz="140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diminuzione significativa dei livelli di anticorpi anti-CCP</a:t>
                      </a:r>
                      <a:endParaRPr lang="it-IT" sz="1400" dirty="0">
                        <a:solidFill>
                          <a:srgbClr val="00206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it-IT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it-IT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8603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002060"/>
                          </a:solidFill>
                        </a:rPr>
                        <a:t>Metabolismo osseo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it-IT" altLang="it-IT" sz="140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diminuzione dei livelli di RANKL, aumento dell'</a:t>
                      </a:r>
                      <a:r>
                        <a:rPr kumimoji="0" lang="it-IT" altLang="it-IT" sz="140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Osteoprotegerina</a:t>
                      </a:r>
                      <a:r>
                        <a:rPr kumimoji="0" lang="it-IT" altLang="it-IT" sz="140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 (OPG) e diminuzione del rapporto RANKL/OPG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sz="140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306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002060"/>
                          </a:solidFill>
                        </a:rPr>
                        <a:t>Perfusione tissutale e ossigenazione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r>
                        <a:rPr kumimoji="0" lang="it-IT" altLang="it-IT" sz="140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aumento della temperatura locale, del flusso sanguigno tissutale e della pressione parziale di ossigeno</a:t>
                      </a:r>
                      <a:endParaRPr lang="it-IT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it-IT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0" lang="it-IT" altLang="it-IT" sz="140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riduzione della pressione interstiziale, aumento della perfusione tumorale e riduzione dell'ipossia tumorale</a:t>
                      </a:r>
                      <a:endParaRPr lang="it-IT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0823390"/>
                  </a:ext>
                </a:extLst>
              </a:tr>
            </a:tbl>
          </a:graphicData>
        </a:graphic>
      </p:graphicFrame>
      <p:sp>
        <p:nvSpPr>
          <p:cNvPr id="7" name="Google Shape;293;p26">
            <a:extLst>
              <a:ext uri="{FF2B5EF4-FFF2-40B4-BE49-F238E27FC236}">
                <a16:creationId xmlns:a16="http://schemas.microsoft.com/office/drawing/2014/main" id="{7C3ACD08-891F-DFEB-9918-C02BD102DE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14738" y="6362700"/>
            <a:ext cx="8421687" cy="2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Torino, </a:t>
            </a:r>
            <a:r>
              <a:rPr lang="en-US" sz="1200" dirty="0">
                <a:solidFill>
                  <a:srgbClr val="FFFFFF"/>
                </a:solidFill>
              </a:rPr>
              <a:t>20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/05/2025</a:t>
            </a:r>
          </a:p>
        </p:txBody>
      </p:sp>
      <p:sp>
        <p:nvSpPr>
          <p:cNvPr id="8" name="Google Shape;294;p26">
            <a:extLst>
              <a:ext uri="{FF2B5EF4-FFF2-40B4-BE49-F238E27FC236}">
                <a16:creationId xmlns:a16="http://schemas.microsoft.com/office/drawing/2014/main" id="{043D7085-04A5-965A-2C58-8C020E60A10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586162" y="6468472"/>
            <a:ext cx="8450263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SzPts val="1100"/>
            </a:pPr>
            <a:r>
              <a:rPr lang="en-US" sz="1100" dirty="0">
                <a:solidFill>
                  <a:srgbClr val="FFFFFF"/>
                </a:solidFill>
              </a:rPr>
              <a:t>Claudia D’Agostino | </a:t>
            </a:r>
            <a:r>
              <a:rPr lang="en-US" sz="1100" dirty="0" err="1">
                <a:solidFill>
                  <a:srgbClr val="FFFFFF"/>
                </a:solidFill>
              </a:rPr>
              <a:t>pag</a:t>
            </a:r>
            <a:r>
              <a:rPr lang="en-US" sz="1100" dirty="0">
                <a:solidFill>
                  <a:srgbClr val="FFFFFF"/>
                </a:solidFill>
              </a:rPr>
              <a:t> 5</a:t>
            </a:r>
            <a:endParaRPr lang="en-US"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3382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18DB9-C59B-F7E2-1AFC-02D7B4C4C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olla: nuvola 5">
            <a:extLst>
              <a:ext uri="{FF2B5EF4-FFF2-40B4-BE49-F238E27FC236}">
                <a16:creationId xmlns:a16="http://schemas.microsoft.com/office/drawing/2014/main" id="{5B368A5B-E72C-0B7C-2B91-F6A06EC80ED1}"/>
              </a:ext>
            </a:extLst>
          </p:cNvPr>
          <p:cNvSpPr/>
          <p:nvPr/>
        </p:nvSpPr>
        <p:spPr>
          <a:xfrm rot="21434144" flipV="1">
            <a:off x="5552944" y="2187423"/>
            <a:ext cx="6082557" cy="1243928"/>
          </a:xfrm>
          <a:prstGeom prst="cloudCallout">
            <a:avLst/>
          </a:prstGeom>
          <a:solidFill>
            <a:srgbClr val="C198E0"/>
          </a:solidFill>
          <a:ln>
            <a:solidFill>
              <a:srgbClr val="C198E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688003-9448-FB0F-D857-A8C259DB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90" y="223925"/>
            <a:ext cx="11340000" cy="1029368"/>
          </a:xfrm>
        </p:spPr>
        <p:txBody>
          <a:bodyPr/>
          <a:lstStyle/>
          <a:p>
            <a:r>
              <a:rPr lang="it-IT" sz="3600" dirty="0"/>
              <a:t>Terapia Ipertermica a Basso Dosaggio di Radon (</a:t>
            </a:r>
            <a:r>
              <a:rPr lang="it-IT" sz="3600" dirty="0" err="1"/>
              <a:t>LDRnHT</a:t>
            </a:r>
            <a:r>
              <a:rPr lang="it-IT" sz="3600" dirty="0"/>
              <a:t>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002A840-091D-49C4-88F8-3193624922F8}"/>
              </a:ext>
            </a:extLst>
          </p:cNvPr>
          <p:cNvSpPr txBox="1"/>
          <p:nvPr/>
        </p:nvSpPr>
        <p:spPr>
          <a:xfrm>
            <a:off x="560436" y="1662705"/>
            <a:ext cx="1134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modalità terapeutica che combina l'</a:t>
            </a:r>
            <a:r>
              <a:rPr lang="it-IT" b="1" dirty="0">
                <a:solidFill>
                  <a:srgbClr val="002060"/>
                </a:solidFill>
              </a:rPr>
              <a:t>esposizione a basse dosi di radon </a:t>
            </a:r>
            <a:r>
              <a:rPr lang="it-IT" dirty="0">
                <a:solidFill>
                  <a:srgbClr val="002060"/>
                </a:solidFill>
              </a:rPr>
              <a:t>e all'</a:t>
            </a:r>
            <a:r>
              <a:rPr lang="it-IT" b="1" dirty="0">
                <a:solidFill>
                  <a:srgbClr val="002060"/>
                </a:solidFill>
              </a:rPr>
              <a:t>ipertermia</a:t>
            </a:r>
            <a:r>
              <a:rPr lang="it-IT" dirty="0">
                <a:solidFill>
                  <a:srgbClr val="002060"/>
                </a:solidFill>
              </a:rPr>
              <a:t>, tipicamente applicata in </a:t>
            </a:r>
            <a:r>
              <a:rPr lang="it-IT" dirty="0" err="1">
                <a:solidFill>
                  <a:srgbClr val="002060"/>
                </a:solidFill>
              </a:rPr>
              <a:t>adit</a:t>
            </a:r>
            <a:r>
              <a:rPr lang="it-IT" dirty="0">
                <a:solidFill>
                  <a:srgbClr val="002060"/>
                </a:solidFill>
              </a:rPr>
              <a:t> terapeutici, come le </a:t>
            </a:r>
            <a:r>
              <a:rPr lang="it-IT" b="1" dirty="0">
                <a:solidFill>
                  <a:srgbClr val="002060"/>
                </a:solidFill>
              </a:rPr>
              <a:t>gallerie termali di </a:t>
            </a:r>
            <a:r>
              <a:rPr lang="it-IT" b="1" dirty="0" err="1">
                <a:solidFill>
                  <a:srgbClr val="002060"/>
                </a:solidFill>
              </a:rPr>
              <a:t>Bad</a:t>
            </a:r>
            <a:r>
              <a:rPr lang="it-IT" b="1" dirty="0">
                <a:solidFill>
                  <a:srgbClr val="002060"/>
                </a:solidFill>
              </a:rPr>
              <a:t> Gastein-</a:t>
            </a:r>
            <a:r>
              <a:rPr lang="it-IT" b="1" dirty="0" err="1">
                <a:solidFill>
                  <a:srgbClr val="002060"/>
                </a:solidFill>
              </a:rPr>
              <a:t>Böckstein</a:t>
            </a:r>
            <a:r>
              <a:rPr lang="it-IT" dirty="0">
                <a:solidFill>
                  <a:srgbClr val="002060"/>
                </a:solidFill>
              </a:rPr>
              <a:t>, in Austria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26CF25C-7A14-B13A-977E-6A474D8C7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2390" y="2456064"/>
            <a:ext cx="527500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131314"/>
                </a:solidFill>
                <a:effectLst/>
                <a:latin typeface="+mn-lt"/>
              </a:rPr>
              <a:t>Il radon viene assorbito sia attraverso la pelle che attraverso i polmoni, l'ipertermia ha un proprio effetto terapeutico e aumenta l'assorbimento del radon e la sua distribuzione nell'organismo.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17A485C-A038-0493-1880-748C4E093F07}"/>
              </a:ext>
            </a:extLst>
          </p:cNvPr>
          <p:cNvSpPr txBox="1"/>
          <p:nvPr/>
        </p:nvSpPr>
        <p:spPr>
          <a:xfrm rot="10800000" flipV="1">
            <a:off x="560436" y="4203532"/>
            <a:ext cx="101075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Efficacia dimostrata, sulla base di esperienze empiriche e studi clinici randomizzati, per: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</a:rPr>
              <a:t>ridurre il </a:t>
            </a:r>
            <a:r>
              <a:rPr lang="it-IT" b="1" dirty="0">
                <a:solidFill>
                  <a:srgbClr val="002060"/>
                </a:solidFill>
              </a:rPr>
              <a:t>dolore</a:t>
            </a:r>
            <a:r>
              <a:rPr lang="it-IT" dirty="0">
                <a:solidFill>
                  <a:srgbClr val="002060"/>
                </a:solidFill>
              </a:rPr>
              <a:t> e migliorare la mobilità di pazienti con malattie reumatiche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</a:rPr>
              <a:t>modulare le </a:t>
            </a:r>
            <a:r>
              <a:rPr lang="it-IT" b="1" dirty="0">
                <a:solidFill>
                  <a:srgbClr val="002060"/>
                </a:solidFill>
              </a:rPr>
              <a:t>reazioni infiammatorie</a:t>
            </a:r>
            <a:r>
              <a:rPr lang="it-IT" dirty="0">
                <a:solidFill>
                  <a:srgbClr val="002060"/>
                </a:solidFill>
              </a:rPr>
              <a:t>, contribuendo a creare un microambiente anti-infiammatorio nei tessuti interessati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</a:rPr>
              <a:t>impattare positivamente il </a:t>
            </a:r>
            <a:r>
              <a:rPr lang="it-IT" b="1" dirty="0">
                <a:solidFill>
                  <a:srgbClr val="002060"/>
                </a:solidFill>
              </a:rPr>
              <a:t>metabolismo osseo</a:t>
            </a:r>
            <a:r>
              <a:rPr lang="it-IT" dirty="0">
                <a:solidFill>
                  <a:srgbClr val="002060"/>
                </a:solidFill>
              </a:rPr>
              <a:t>, rallentando la degradazione e promuovendo la formazione di nuovo osso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</a:rPr>
              <a:t>influenzare favorevolmente il rischio di </a:t>
            </a:r>
            <a:r>
              <a:rPr lang="it-IT" b="1" dirty="0">
                <a:solidFill>
                  <a:srgbClr val="002060"/>
                </a:solidFill>
              </a:rPr>
              <a:t>osteoporosi secondaria </a:t>
            </a:r>
            <a:r>
              <a:rPr lang="it-IT" dirty="0">
                <a:solidFill>
                  <a:srgbClr val="002060"/>
                </a:solidFill>
              </a:rPr>
              <a:t>nei pazienti con AR</a:t>
            </a:r>
          </a:p>
          <a:p>
            <a:endParaRPr lang="it-IT" dirty="0">
              <a:solidFill>
                <a:srgbClr val="002060"/>
              </a:solidFill>
            </a:endParaRPr>
          </a:p>
          <a:p>
            <a:r>
              <a:rPr lang="it-IT" dirty="0">
                <a:solidFill>
                  <a:srgbClr val="002060"/>
                </a:solidFill>
              </a:rPr>
              <a:t>Priva di effetti collaterali significativi rispetto ad altre terapie</a:t>
            </a:r>
          </a:p>
        </p:txBody>
      </p:sp>
      <p:sp>
        <p:nvSpPr>
          <p:cNvPr id="7" name="Google Shape;293;p26">
            <a:extLst>
              <a:ext uri="{FF2B5EF4-FFF2-40B4-BE49-F238E27FC236}">
                <a16:creationId xmlns:a16="http://schemas.microsoft.com/office/drawing/2014/main" id="{C0FB5AF0-FF01-1093-AE1A-E7CF2CA9F2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14738" y="6362700"/>
            <a:ext cx="8421687" cy="2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Torino, </a:t>
            </a:r>
            <a:r>
              <a:rPr lang="en-US" sz="1200" dirty="0">
                <a:solidFill>
                  <a:srgbClr val="FFFFFF"/>
                </a:solidFill>
              </a:rPr>
              <a:t>20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/05/2025</a:t>
            </a:r>
          </a:p>
        </p:txBody>
      </p:sp>
      <p:sp>
        <p:nvSpPr>
          <p:cNvPr id="10" name="Google Shape;294;p26">
            <a:extLst>
              <a:ext uri="{FF2B5EF4-FFF2-40B4-BE49-F238E27FC236}">
                <a16:creationId xmlns:a16="http://schemas.microsoft.com/office/drawing/2014/main" id="{CC9259DB-5F6B-1D52-99AF-F7A6D249ED4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614738" y="6431997"/>
            <a:ext cx="8450263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SzPts val="1100"/>
            </a:pPr>
            <a:r>
              <a:rPr lang="en-US" sz="1100" dirty="0">
                <a:solidFill>
                  <a:srgbClr val="FFFFFF"/>
                </a:solidFill>
              </a:rPr>
              <a:t>Claudia D’Agostino | </a:t>
            </a:r>
            <a:r>
              <a:rPr lang="en-US" sz="1100" dirty="0" err="1">
                <a:solidFill>
                  <a:srgbClr val="FFFFFF"/>
                </a:solidFill>
              </a:rPr>
              <a:t>pag</a:t>
            </a:r>
            <a:r>
              <a:rPr lang="en-US" sz="1100" dirty="0">
                <a:solidFill>
                  <a:srgbClr val="FFFFFF"/>
                </a:solidFill>
              </a:rPr>
              <a:t> 6</a:t>
            </a:r>
            <a:endParaRPr lang="en-US"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19589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6D400-9773-44D4-2474-DC0F8CB5A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2B411-3567-DF65-56DC-DC15E22F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966" y="355919"/>
            <a:ext cx="10138068" cy="670622"/>
          </a:xfrm>
        </p:spPr>
        <p:txBody>
          <a:bodyPr/>
          <a:lstStyle/>
          <a:p>
            <a:r>
              <a:rPr lang="it-IT" sz="3600" dirty="0" err="1"/>
              <a:t>LDRnHT</a:t>
            </a:r>
            <a:r>
              <a:rPr lang="it-IT" sz="3600" dirty="0"/>
              <a:t> nell’artrite reumatoide – protocollo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FC87A3A-10BE-64FF-C0D3-5E4552FE9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385" y="1656932"/>
            <a:ext cx="4469230" cy="4350446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31D8836-67CC-E1AB-0381-02A92305B2BB}"/>
              </a:ext>
            </a:extLst>
          </p:cNvPr>
          <p:cNvSpPr txBox="1"/>
          <p:nvPr/>
        </p:nvSpPr>
        <p:spPr>
          <a:xfrm>
            <a:off x="561474" y="110348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Pazienti: AR con attività moderata (DAS28 ≤ 3.2)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34C3575-E8ED-0A18-BED7-0416EA5A38BA}"/>
              </a:ext>
            </a:extLst>
          </p:cNvPr>
          <p:cNvSpPr txBox="1"/>
          <p:nvPr/>
        </p:nvSpPr>
        <p:spPr>
          <a:xfrm>
            <a:off x="8724390" y="2299260"/>
            <a:ext cx="2808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Temperatura: 37.5–41.5 °C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CEE4FB9-0C58-5C25-CF7D-E3CC0A3CDC52}"/>
              </a:ext>
            </a:extLst>
          </p:cNvPr>
          <p:cNvSpPr txBox="1"/>
          <p:nvPr/>
        </p:nvSpPr>
        <p:spPr>
          <a:xfrm>
            <a:off x="8724390" y="3678266"/>
            <a:ext cx="17962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Umidità: 70–100%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A21358B-6679-579A-2684-9D16C2998659}"/>
              </a:ext>
            </a:extLst>
          </p:cNvPr>
          <p:cNvSpPr txBox="1"/>
          <p:nvPr/>
        </p:nvSpPr>
        <p:spPr>
          <a:xfrm>
            <a:off x="8724390" y="4881490"/>
            <a:ext cx="2947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/>
              <a:t>Radon: 44 kBq/m³ (≈4.5 nCi/L)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7D6E79C-F2A6-F192-4843-1916B7B93D80}"/>
              </a:ext>
            </a:extLst>
          </p:cNvPr>
          <p:cNvSpPr txBox="1"/>
          <p:nvPr/>
        </p:nvSpPr>
        <p:spPr>
          <a:xfrm>
            <a:off x="378138" y="4336871"/>
            <a:ext cx="3089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Serie di 12 trattamenti in 3 settimane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D78D5FF-47DE-3742-B96E-ABBEADC2B49B}"/>
              </a:ext>
            </a:extLst>
          </p:cNvPr>
          <p:cNvSpPr txBox="1"/>
          <p:nvPr/>
        </p:nvSpPr>
        <p:spPr>
          <a:xfrm>
            <a:off x="395947" y="2345427"/>
            <a:ext cx="30716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Sessioni da 60 minuti in posizione supina o seduta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4EA7194-8DB1-3596-DF0A-0F16D5446493}"/>
              </a:ext>
            </a:extLst>
          </p:cNvPr>
          <p:cNvCxnSpPr/>
          <p:nvPr/>
        </p:nvCxnSpPr>
        <p:spPr>
          <a:xfrm flipH="1" flipV="1">
            <a:off x="2310581" y="2743200"/>
            <a:ext cx="1550804" cy="344129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D6B8B61-D733-61FE-2275-08FFCE7D197A}"/>
              </a:ext>
            </a:extLst>
          </p:cNvPr>
          <p:cNvCxnSpPr/>
          <p:nvPr/>
        </p:nvCxnSpPr>
        <p:spPr>
          <a:xfrm flipH="1">
            <a:off x="2989006" y="4119716"/>
            <a:ext cx="872379" cy="217155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8AFC9EE-A963-6EB7-47B0-57F7F18CB4AF}"/>
              </a:ext>
            </a:extLst>
          </p:cNvPr>
          <p:cNvCxnSpPr/>
          <p:nvPr/>
        </p:nvCxnSpPr>
        <p:spPr>
          <a:xfrm flipV="1">
            <a:off x="8330615" y="2607037"/>
            <a:ext cx="606908" cy="568782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100170E-FBE4-B604-2D64-2DC9F2FC3DC5}"/>
              </a:ext>
            </a:extLst>
          </p:cNvPr>
          <p:cNvCxnSpPr>
            <a:stCxn id="8" idx="3"/>
            <a:endCxn id="18" idx="1"/>
          </p:cNvCxnSpPr>
          <p:nvPr/>
        </p:nvCxnSpPr>
        <p:spPr>
          <a:xfrm>
            <a:off x="8330615" y="3832155"/>
            <a:ext cx="393775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5897DCF-FCA2-F757-2146-7B75E82F5D6C}"/>
              </a:ext>
            </a:extLst>
          </p:cNvPr>
          <p:cNvCxnSpPr/>
          <p:nvPr/>
        </p:nvCxnSpPr>
        <p:spPr>
          <a:xfrm>
            <a:off x="8330615" y="4490759"/>
            <a:ext cx="606908" cy="390731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AD6C4CE-D41E-5954-9FBD-B44E73342FA0}"/>
              </a:ext>
            </a:extLst>
          </p:cNvPr>
          <p:cNvSpPr txBox="1"/>
          <p:nvPr/>
        </p:nvSpPr>
        <p:spPr>
          <a:xfrm>
            <a:off x="50981" y="5943595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[i]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8AAE1F4-A096-983D-ED2F-6616717DB46D}"/>
              </a:ext>
            </a:extLst>
          </p:cNvPr>
          <p:cNvSpPr txBox="1"/>
          <p:nvPr/>
        </p:nvSpPr>
        <p:spPr>
          <a:xfrm>
            <a:off x="8220173" y="5715915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>
                <a:solidFill>
                  <a:srgbClr val="002060"/>
                </a:solidFill>
              </a:rPr>
              <a:t>[b]</a:t>
            </a:r>
          </a:p>
        </p:txBody>
      </p:sp>
      <p:sp>
        <p:nvSpPr>
          <p:cNvPr id="29" name="Google Shape;293;p26">
            <a:extLst>
              <a:ext uri="{FF2B5EF4-FFF2-40B4-BE49-F238E27FC236}">
                <a16:creationId xmlns:a16="http://schemas.microsoft.com/office/drawing/2014/main" id="{DAB756AB-6705-2EC3-84AD-6253962E80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14738" y="6362700"/>
            <a:ext cx="8421687" cy="2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Torino, </a:t>
            </a:r>
            <a:r>
              <a:rPr lang="en-US" sz="1200" dirty="0">
                <a:solidFill>
                  <a:srgbClr val="FFFFFF"/>
                </a:solidFill>
              </a:rPr>
              <a:t>20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/05/2025</a:t>
            </a:r>
          </a:p>
        </p:txBody>
      </p:sp>
      <p:sp>
        <p:nvSpPr>
          <p:cNvPr id="30" name="Google Shape;294;p26">
            <a:extLst>
              <a:ext uri="{FF2B5EF4-FFF2-40B4-BE49-F238E27FC236}">
                <a16:creationId xmlns:a16="http://schemas.microsoft.com/office/drawing/2014/main" id="{0E2A1A06-171D-D420-2791-5B81CE58C08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600449" y="6456164"/>
            <a:ext cx="8450263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SzPts val="1100"/>
            </a:pPr>
            <a:r>
              <a:rPr lang="en-US" sz="1100" dirty="0">
                <a:solidFill>
                  <a:srgbClr val="FFFFFF"/>
                </a:solidFill>
              </a:rPr>
              <a:t>Claudia D’Agostino | </a:t>
            </a:r>
            <a:r>
              <a:rPr lang="en-US" sz="1100" dirty="0" err="1">
                <a:solidFill>
                  <a:srgbClr val="FFFFFF"/>
                </a:solidFill>
              </a:rPr>
              <a:t>pag</a:t>
            </a:r>
            <a:r>
              <a:rPr lang="en-US" sz="1100" dirty="0">
                <a:solidFill>
                  <a:srgbClr val="FFFFFF"/>
                </a:solidFill>
              </a:rPr>
              <a:t> 7</a:t>
            </a:r>
            <a:endParaRPr lang="en-US"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598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D9685-17C7-08A4-CE6B-6E3C61FE3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FD1A0A-E542-9F95-78C5-D1F874D7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42482"/>
            <a:ext cx="11340000" cy="621189"/>
          </a:xfrm>
        </p:spPr>
        <p:txBody>
          <a:bodyPr/>
          <a:lstStyle/>
          <a:p>
            <a:r>
              <a:rPr lang="it-IT" sz="3600" dirty="0" err="1"/>
              <a:t>LDRnHT</a:t>
            </a:r>
            <a:r>
              <a:rPr lang="it-IT" sz="3600" dirty="0"/>
              <a:t> nell’artrite reumatoide – risultati clinici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C87CE7B-CE60-5C97-18E5-C7C736F5D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71" y="1571737"/>
            <a:ext cx="1283893" cy="224318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B209B72-8535-7193-40E2-F6F947DD8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643" y="1381705"/>
            <a:ext cx="1283893" cy="242781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919052E-041D-829B-3637-1372FDE6B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115" y="1399794"/>
            <a:ext cx="1762262" cy="242781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3F9BE72-EDF9-5F2C-A6C5-9BC774429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918" y="1506394"/>
            <a:ext cx="1226926" cy="54106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331B9D8-86AD-9273-A1C6-49878DD03223}"/>
              </a:ext>
            </a:extLst>
          </p:cNvPr>
          <p:cNvSpPr txBox="1"/>
          <p:nvPr/>
        </p:nvSpPr>
        <p:spPr>
          <a:xfrm>
            <a:off x="665679" y="3925026"/>
            <a:ext cx="1910373" cy="31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↓ TNF-</a:t>
            </a:r>
            <a:r>
              <a:rPr lang="el-GR" dirty="0"/>
              <a:t>α</a:t>
            </a:r>
            <a:r>
              <a:rPr lang="it-IT" dirty="0"/>
              <a:t> (p &lt; 0.001)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1CED9AD-2536-3047-EF40-65961AE5B760}"/>
              </a:ext>
            </a:extLst>
          </p:cNvPr>
          <p:cNvSpPr txBox="1"/>
          <p:nvPr/>
        </p:nvSpPr>
        <p:spPr>
          <a:xfrm>
            <a:off x="3352800" y="3830464"/>
            <a:ext cx="2958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↓ RANKL  e ↑ OPG → </a:t>
            </a:r>
          </a:p>
          <a:p>
            <a:r>
              <a:rPr lang="it-IT" dirty="0"/>
              <a:t>↓ rapporto RANKL/OPG (p &lt; 0.01)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F873013-EF94-F42D-DE83-1355FB5F5EE1}"/>
              </a:ext>
            </a:extLst>
          </p:cNvPr>
          <p:cNvSpPr txBox="1"/>
          <p:nvPr/>
        </p:nvSpPr>
        <p:spPr>
          <a:xfrm>
            <a:off x="6653115" y="3886276"/>
            <a:ext cx="2880851" cy="318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↓ anticorpi anti-CCP (p &lt; 0.001)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3CB8DDC3-8978-2683-66A8-1017ABE5F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774" y="4980859"/>
            <a:ext cx="412645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Azione anti-osteoclastica e anti-infiammatoria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Riduzione del dolore clinicamente significativa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CB5657F-DA24-FF9A-08FC-9187863B5EE1}"/>
              </a:ext>
            </a:extLst>
          </p:cNvPr>
          <p:cNvSpPr txBox="1"/>
          <p:nvPr/>
        </p:nvSpPr>
        <p:spPr>
          <a:xfrm>
            <a:off x="50981" y="5943595"/>
            <a:ext cx="344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/>
              <a:t>[i]</a:t>
            </a:r>
          </a:p>
        </p:txBody>
      </p:sp>
      <p:sp>
        <p:nvSpPr>
          <p:cNvPr id="7" name="Google Shape;293;p26">
            <a:extLst>
              <a:ext uri="{FF2B5EF4-FFF2-40B4-BE49-F238E27FC236}">
                <a16:creationId xmlns:a16="http://schemas.microsoft.com/office/drawing/2014/main" id="{D8601613-C2C8-372D-AB25-CA0BD49387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14738" y="6362700"/>
            <a:ext cx="8421687" cy="2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Torino, </a:t>
            </a:r>
            <a:r>
              <a:rPr lang="en-US" sz="1200" dirty="0">
                <a:solidFill>
                  <a:srgbClr val="FFFFFF"/>
                </a:solidFill>
              </a:rPr>
              <a:t>20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/05/2025</a:t>
            </a:r>
          </a:p>
        </p:txBody>
      </p:sp>
      <p:sp>
        <p:nvSpPr>
          <p:cNvPr id="9" name="Google Shape;294;p26">
            <a:extLst>
              <a:ext uri="{FF2B5EF4-FFF2-40B4-BE49-F238E27FC236}">
                <a16:creationId xmlns:a16="http://schemas.microsoft.com/office/drawing/2014/main" id="{EB326BC5-9048-9021-1318-FFB29E476B0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614738" y="6480969"/>
            <a:ext cx="8450263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SzPts val="1100"/>
            </a:pPr>
            <a:r>
              <a:rPr lang="en-US" sz="1100" dirty="0">
                <a:solidFill>
                  <a:srgbClr val="FFFFFF"/>
                </a:solidFill>
              </a:rPr>
              <a:t>Claudia D’Agostino | </a:t>
            </a:r>
            <a:r>
              <a:rPr lang="en-US" sz="1100" dirty="0" err="1">
                <a:solidFill>
                  <a:srgbClr val="FFFFFF"/>
                </a:solidFill>
              </a:rPr>
              <a:t>pag</a:t>
            </a:r>
            <a:r>
              <a:rPr lang="en-US" sz="1100" dirty="0">
                <a:solidFill>
                  <a:srgbClr val="FFFFFF"/>
                </a:solidFill>
              </a:rPr>
              <a:t> 8</a:t>
            </a:r>
            <a:endParaRPr lang="en-US"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0200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FAE5-6838-2843-5D53-9F7ED5EF9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1D2127-0687-570D-CD36-000395351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15100"/>
            <a:ext cx="11340000" cy="665574"/>
          </a:xfrm>
        </p:spPr>
        <p:txBody>
          <a:bodyPr/>
          <a:lstStyle/>
          <a:p>
            <a:r>
              <a:rPr lang="it-IT" sz="3600" dirty="0"/>
              <a:t>Water-</a:t>
            </a:r>
            <a:r>
              <a:rPr lang="it-IT" sz="3600" dirty="0" err="1"/>
              <a:t>filtered</a:t>
            </a:r>
            <a:r>
              <a:rPr lang="it-IT" sz="3600" dirty="0"/>
              <a:t> </a:t>
            </a:r>
            <a:r>
              <a:rPr lang="it-IT" sz="3600" dirty="0" err="1"/>
              <a:t>Infrared</a:t>
            </a:r>
            <a:r>
              <a:rPr lang="it-IT" sz="3600" dirty="0"/>
              <a:t> A </a:t>
            </a:r>
            <a:r>
              <a:rPr lang="it-IT" sz="3600" dirty="0" err="1"/>
              <a:t>irradiation</a:t>
            </a:r>
            <a:r>
              <a:rPr lang="it-IT" sz="3600" dirty="0"/>
              <a:t> (</a:t>
            </a:r>
            <a:r>
              <a:rPr lang="it-IT" sz="3600" dirty="0" err="1"/>
              <a:t>wIRA</a:t>
            </a:r>
            <a:r>
              <a:rPr lang="it-IT" sz="3600" dirty="0"/>
              <a:t>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C53557-8E96-EF68-878D-6459D4F77469}"/>
              </a:ext>
            </a:extLst>
          </p:cNvPr>
          <p:cNvSpPr txBox="1"/>
          <p:nvPr/>
        </p:nvSpPr>
        <p:spPr>
          <a:xfrm>
            <a:off x="426000" y="1223051"/>
            <a:ext cx="11340000" cy="53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forma di radiazione infrarossa nel range di </a:t>
            </a:r>
            <a:r>
              <a:rPr lang="it-IT" b="1" dirty="0">
                <a:solidFill>
                  <a:srgbClr val="002060"/>
                </a:solidFill>
              </a:rPr>
              <a:t>780–1400 nm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</a:rPr>
              <a:t>caratterizzata da un'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</a:rPr>
              <a:t>alta penetrazione tissutale 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</a:rPr>
              <a:t>(effettiva azione termica </a:t>
            </a:r>
            <a:r>
              <a:rPr lang="it-IT" dirty="0">
                <a:solidFill>
                  <a:srgbClr val="002060"/>
                </a:solidFill>
              </a:rPr>
              <a:t>fino al derma profondo con capillari)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</a:rPr>
              <a:t> e da un basso carico termico sulla superficie cutanea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191E21E-0F8F-C666-1F0A-C284068A7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2876516"/>
            <a:ext cx="745323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</a:rPr>
              <a:t>Il filtro ad acqua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</a:rPr>
              <a:t>elimina le componenti nel range infrarosso B e C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+mn-lt"/>
              </a:rPr>
              <a:t>, che sono associate a effetti collaterali termici indesiderati sulla superficie cutanea:</a:t>
            </a:r>
            <a:r>
              <a:rPr lang="it-IT" altLang="it-IT" dirty="0">
                <a:solidFill>
                  <a:srgbClr val="002060"/>
                </a:solidFill>
                <a:latin typeface="+mn-lt"/>
              </a:rPr>
              <a:t> la radiazione </a:t>
            </a:r>
            <a:r>
              <a:rPr lang="it-IT" dirty="0">
                <a:solidFill>
                  <a:srgbClr val="002060"/>
                </a:solidFill>
              </a:rPr>
              <a:t>si avvicina alla naturale radiazione IR-A del sole filtrata dal vapore acqueo nell'atmosfera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D4479ED-9E79-AA3A-BB27-E1EE56A50A27}"/>
              </a:ext>
            </a:extLst>
          </p:cNvPr>
          <p:cNvSpPr txBox="1"/>
          <p:nvPr/>
        </p:nvSpPr>
        <p:spPr>
          <a:xfrm>
            <a:off x="426000" y="1860012"/>
            <a:ext cx="74532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  <a:p>
            <a:r>
              <a:rPr lang="it-IT" dirty="0">
                <a:solidFill>
                  <a:srgbClr val="002060"/>
                </a:solidFill>
              </a:rPr>
              <a:t>I radiatori utilizzano lampade a filamento, in particolare alogene, con un </a:t>
            </a:r>
            <a:r>
              <a:rPr lang="it-IT" b="1" dirty="0">
                <a:solidFill>
                  <a:srgbClr val="002060"/>
                </a:solidFill>
              </a:rPr>
              <a:t>filtro ad acqua</a:t>
            </a:r>
            <a:r>
              <a:rPr lang="it-IT" dirty="0">
                <a:solidFill>
                  <a:srgbClr val="002060"/>
                </a:solidFill>
              </a:rPr>
              <a:t>. Emettono nel range IR-A, spesso includendo una porzione spettrale di luce visibile (VIS) per il controllo visivo dell'area di trattamento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D9F222C-6B02-623F-776C-2A6108A27650}"/>
              </a:ext>
            </a:extLst>
          </p:cNvPr>
          <p:cNvSpPr txBox="1"/>
          <p:nvPr/>
        </p:nvSpPr>
        <p:spPr>
          <a:xfrm>
            <a:off x="426000" y="4147548"/>
            <a:ext cx="45035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Metodo senza contatto, facile da usare e non doloroso</a:t>
            </a:r>
          </a:p>
          <a:p>
            <a:endParaRPr lang="it-IT" dirty="0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88A12EA1-901B-CE87-91B9-AF92962BFCBC}"/>
              </a:ext>
            </a:extLst>
          </p:cNvPr>
          <p:cNvSpPr txBox="1"/>
          <p:nvPr/>
        </p:nvSpPr>
        <p:spPr>
          <a:xfrm>
            <a:off x="426000" y="4824599"/>
            <a:ext cx="107454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Effetti sia termici che non termici</a:t>
            </a:r>
            <a:r>
              <a:rPr lang="it-IT" dirty="0">
                <a:solidFill>
                  <a:srgbClr val="002060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</a:rPr>
              <a:t>aumento locale della temperatura tessutale (es. +2,7 °C a 2 cm di profondità) e della pressione parziale di ossigeno (+32% a 2 cm), con conseguente vasodilatazione e miglioramento del flusso ematico locale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2060"/>
                </a:solidFill>
              </a:rPr>
              <a:t>modulazione infiammazione e dolore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3318926-32B4-29CA-B3E1-F281C6DCFB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28" r="943" b="1"/>
          <a:stretch/>
        </p:blipFill>
        <p:spPr>
          <a:xfrm>
            <a:off x="8184038" y="2064851"/>
            <a:ext cx="3123059" cy="236199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3476FD7-DD6D-B568-C78B-9AA6BE63D09F}"/>
              </a:ext>
            </a:extLst>
          </p:cNvPr>
          <p:cNvSpPr txBox="1"/>
          <p:nvPr/>
        </p:nvSpPr>
        <p:spPr>
          <a:xfrm>
            <a:off x="11171485" y="4147548"/>
            <a:ext cx="676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>
                <a:solidFill>
                  <a:srgbClr val="002060"/>
                </a:solidFill>
              </a:rPr>
              <a:t>[c]</a:t>
            </a:r>
          </a:p>
        </p:txBody>
      </p:sp>
      <p:sp>
        <p:nvSpPr>
          <p:cNvPr id="14" name="Google Shape;293;p26">
            <a:extLst>
              <a:ext uri="{FF2B5EF4-FFF2-40B4-BE49-F238E27FC236}">
                <a16:creationId xmlns:a16="http://schemas.microsoft.com/office/drawing/2014/main" id="{3ACBC012-4A04-5F54-A5AE-EAA9A449B5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14738" y="6362700"/>
            <a:ext cx="8421687" cy="236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Torino, </a:t>
            </a:r>
            <a:r>
              <a:rPr lang="en-US" sz="1200" dirty="0">
                <a:solidFill>
                  <a:srgbClr val="FFFFFF"/>
                </a:solidFill>
              </a:rPr>
              <a:t>20</a:t>
            </a: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/05/2025</a:t>
            </a:r>
          </a:p>
        </p:txBody>
      </p:sp>
      <p:sp>
        <p:nvSpPr>
          <p:cNvPr id="15" name="Google Shape;294;p26">
            <a:extLst>
              <a:ext uri="{FF2B5EF4-FFF2-40B4-BE49-F238E27FC236}">
                <a16:creationId xmlns:a16="http://schemas.microsoft.com/office/drawing/2014/main" id="{5D55E16A-8DB8-0E47-9043-EA8078BED07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600449" y="6458896"/>
            <a:ext cx="8450263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SzPts val="1100"/>
            </a:pPr>
            <a:r>
              <a:rPr lang="en-US" sz="1100" dirty="0">
                <a:solidFill>
                  <a:srgbClr val="FFFFFF"/>
                </a:solidFill>
              </a:rPr>
              <a:t>Claudia D’Agostino | </a:t>
            </a:r>
            <a:r>
              <a:rPr lang="en-US" sz="1100" dirty="0" err="1">
                <a:solidFill>
                  <a:srgbClr val="FFFFFF"/>
                </a:solidFill>
              </a:rPr>
              <a:t>pag</a:t>
            </a:r>
            <a:r>
              <a:rPr lang="en-US" sz="1100" dirty="0">
                <a:solidFill>
                  <a:srgbClr val="FFFFFF"/>
                </a:solidFill>
              </a:rPr>
              <a:t> 9</a:t>
            </a:r>
            <a:endParaRPr lang="en-US"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3046769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829eb7433fba211cdab8863"/>
  <p:tag name="BIOJSON" val="{&quot;id&quot;:&quot;c949f2b3-9cdb-4f53-80bf-1ccd45fcfa8b&quot;,&quot;objects&quot;:{&quot;c949f2b3-9cdb-4f53-80bf-1ccd45fcfa8b&quot;:{&quot;id&quot;:&quot;c949f2b3-9cdb-4f53-80bf-1ccd45fcfa8b&quot;,&quot;type&quot;:&quot;FIGURE_OBJECT&quot;,&quot;document&quot;:{&quot;type&quot;:&quot;DOCUMENT_GROUP&quot;,&quot;canvasType&quot;:&quot;FIGURE&quot;,&quot;units&quot;:&quot;in&quot;}},&quot;c39eca7b-1100-47a7-9bfe-bd69470e5554&quot;:{&quot;id&quot;:&quot;c39eca7b-1100-47a7-9bfe-bd69470e5554&quot;,&quot;type&quot;:&quot;FIGURE_OBJECT&quot;,&quot;relativeTransform&quot;:{&quot;translate&quot;:{&quot;x&quot;:0,&quot;y&quot;:0},&quot;rotate&quot;:0,&quot;skewX&quot;:0,&quot;scale&quot;:{&quot;x&quot;:1,&quot;y&quot;:1}},&quot;path&quot;:{&quot;type&quot;:&quot;RECT&quot;,&quot;size&quot;:{&quot;x&quot;:960,&quot;y&quot;:672}},&quot;pathStyles&quot;:[{&quot;type&quot;:&quot;FILL&quot;,&quot;fillStyle&quot;:&quot;rgba(0,0,0,0)&quot;}],&quot;parent&quot;:{&quot;parentId&quot;:&quot;c949f2b3-9cdb-4f53-80bf-1ccd45fcfa8b&quot;,&quot;type&quot;:&quot;FRAME&quot;,&quot;order&quot;:&quot;5&quot;}},&quot;2d33e61b-3505-4166-8170-c8e6aff2a8f0&quot;:{&quot;id&quot;:&quot;2d33e61b-3505-4166-8170-c8e6aff2a8f0&quot;,&quot;type&quot;:&quot;FIGURE_OBJECT&quot;,&quot;document&quot;:{&quot;type&quot;:&quot;FIGURE&quot;,&quot;canvasType&quot;:&quot;FIGURE&quot;,&quot;units&quot;:&quot;in&quot;},&quot;parent&quot;:{&quot;parentId&quot;:&quot;c949f2b3-9cdb-4f53-80bf-1ccd45fcfa8b&quot;,&quot;type&quot;:&quot;DOCUMENT&quot;,&quot;order&quot;:&quot;5&quot;}},&quot;c540f637-2ec0-4f94-86a3-d774db4b47bb&quot;:{&quot;id&quot;:&quot;c540f637-2ec0-4f94-86a3-d774db4b47bb&quot;,&quot;type&quot;:&quot;FIGURE_OBJECT&quot;,&quot;relativeTransform&quot;:{&quot;translate&quot;:{&quot;x&quot;:0,&quot;y&quot;:0},&quot;rotate&quot;:0,&quot;skewX&quot;:0,&quot;scale&quot;:{&quot;x&quot;:1,&quot;y&quot;:1}},&quot;path&quot;:{&quot;type&quot;:&quot;RECT&quot;,&quot;size&quot;:{&quot;x&quot;:960,&quot;y&quot;:672}},&quot;pathStyles&quot;:[{&quot;type&quot;:&quot;FILL&quot;,&quot;fillStyle&quot;:&quot;rgba(0,0,0,0)&quot;}],&quot;parent&quot;:{&quot;type&quot;:&quot;FRAME&quot;,&quot;parentId&quot;:&quot;2d33e61b-3505-4166-8170-c8e6aff2a8f0&quot;,&quot;order&quot;:&quot;5&quot;}},&quot;805842fa-0d28-45be-9bb6-70e5ac233d68&quot;:{&quot;id&quot;:&quot;805842fa-0d28-45be-9bb6-70e5ac233d68&quot;,&quot;type&quot;:&quot;FIGURE_OBJECT&quot;,&quot;guide&quot;:{&quot;type&quot;:&quot;GRID&quot;,&quot;distance&quot;:0.5,&quot;units&quot;:&quot;in&quot;},&quot;parent&quot;:{&quot;parentId&quot;:&quot;c949f2b3-9cdb-4f53-80bf-1ccd45fcfa8b&quot;,&quot;type&quot;:&quot;GUIDE&quot;,&quot;order&quot;:&quot;5&quot;}},&quot;d36d4b4b-4324-4afe-ba9a-9f21acef414f&quot;:{&quot;id&quot;:&quot;d36d4b4b-4324-4afe-ba9a-9f21acef414f&quot;,&quot;name&quot;:&quot;Knee joint (arthritic)&quot;,&quot;displayName&quot;:&quot;&quot;,&quot;type&quot;:&quot;FIGURE_OBJECT&quot;,&quot;relativeTransform&quot;:{&quot;translate&quot;:{&quot;x&quot;:-315.51255667477886,&quot;y&quot;:-134.4091888996203},&quot;rotate&quot;:0,&quot;skewX&quot;:0,&quot;scale&quot;:{&quot;x&quot;:1,&quot;y&quot;:1}},&quot;image&quot;:{&quot;url&quot;:&quot;https://icons.cdn.biorender.com/biorender/5c2ccc3560651e1300cdc3e7/5bb517ecbb484613001be209.png&quot;,&quot;isPremium&quot;:true,&quot;isOrgIcon&quot;:false,&quot;size&quot;:{&quot;x&quot;:100,&quot;y&quot;:181.27853881278537},&quot;fallbackUrl&quot;:&quot;sources/icons/5c2ccc3560651e1300cdc3e7/5bb517ecbb484613001be209.svg&quot;},&quot;source&quot;:{&quot;id&quot;:&quot;5bb517ecbb484613001be209&quot;,&quot;version&quot;:&quot;20190102143530&quot;,&quot;type&quot;:&quot;ASSETS&quot;},&quot;isPremium&quot;:true,&quot;parent&quot;:{&quot;type&quot;:&quot;CHILD&quot;,&quot;parentId&quot;:&quot;2d33e61b-3505-4166-8170-c8e6aff2a8f0&quot;,&quot;order&quot;:&quot;5&quot;}}}}"/>
  <p:tag name="TRANSPARENTBACKGROUND" val="false"/>
  <p:tag name="VERSION" val="1747577973931"/>
  <p:tag name="TITLE" val="Claudia's First Illustration"/>
  <p:tag name="CREATORNAME" val="Claudia D'Agostino"/>
  <p:tag name="DATEINSERTED" val="1747578643508"/>
</p:tagLst>
</file>

<file path=ppt/theme/theme1.xml><?xml version="1.0" encoding="utf-8"?>
<a:theme xmlns:a="http://schemas.openxmlformats.org/drawingml/2006/main" name="COPERTINE">
  <a:themeElements>
    <a:clrScheme name="PoliTO_Template">
      <a:dk1>
        <a:srgbClr val="002B49"/>
      </a:dk1>
      <a:lt1>
        <a:srgbClr val="FFFFFF"/>
      </a:lt1>
      <a:dk2>
        <a:srgbClr val="000000"/>
      </a:dk2>
      <a:lt2>
        <a:srgbClr val="EED9CC"/>
      </a:lt2>
      <a:accent1>
        <a:srgbClr val="EF7B00"/>
      </a:accent1>
      <a:accent2>
        <a:srgbClr val="00B1DF"/>
      </a:accent2>
      <a:accent3>
        <a:srgbClr val="C4E7FB"/>
      </a:accent3>
      <a:accent4>
        <a:srgbClr val="F1C64C"/>
      </a:accent4>
      <a:accent5>
        <a:srgbClr val="FFE9AF"/>
      </a:accent5>
      <a:accent6>
        <a:srgbClr val="92CCAE"/>
      </a:accent6>
      <a:hlink>
        <a:srgbClr val="175673"/>
      </a:hlink>
      <a:folHlink>
        <a:srgbClr val="EC60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UTI 1 _ titoli arancio">
  <a:themeElements>
    <a:clrScheme name="PoliTO_Template">
      <a:dk1>
        <a:srgbClr val="002B49"/>
      </a:dk1>
      <a:lt1>
        <a:srgbClr val="FFFFFF"/>
      </a:lt1>
      <a:dk2>
        <a:srgbClr val="000000"/>
      </a:dk2>
      <a:lt2>
        <a:srgbClr val="EED9CC"/>
      </a:lt2>
      <a:accent1>
        <a:srgbClr val="EF7B00"/>
      </a:accent1>
      <a:accent2>
        <a:srgbClr val="00B1DF"/>
      </a:accent2>
      <a:accent3>
        <a:srgbClr val="C4E7FB"/>
      </a:accent3>
      <a:accent4>
        <a:srgbClr val="F1C64C"/>
      </a:accent4>
      <a:accent5>
        <a:srgbClr val="FFE9AF"/>
      </a:accent5>
      <a:accent6>
        <a:srgbClr val="92CCAE"/>
      </a:accent6>
      <a:hlink>
        <a:srgbClr val="175673"/>
      </a:hlink>
      <a:folHlink>
        <a:srgbClr val="EC605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FB7ACD5-57FD-4F12-A16A-047E669CC59C}">
  <we:reference id="wa200006038" version="1.0.0.4" store="en-US" storeType="OMEX"/>
  <we:alternateReferences>
    <we:reference id="WA200006038" version="1.0.0.4" store="" storeType="OMEX"/>
  </we:alternateReferences>
  <we:properties>
    <we:property name="pptx_export_from_biorender" value="false"/>
    <we:property name="has-user-completed-add" value="true"/>
  </we:properties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2023</Words>
  <Application>Microsoft Office PowerPoint</Application>
  <PresentationFormat>Widescreen</PresentationFormat>
  <Paragraphs>194</Paragraphs>
  <Slides>16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Arial</vt:lpstr>
      <vt:lpstr>Poppins</vt:lpstr>
      <vt:lpstr>Poppins Medium</vt:lpstr>
      <vt:lpstr>Comfortaa</vt:lpstr>
      <vt:lpstr>COPERTINE</vt:lpstr>
      <vt:lpstr>CONTENUTI 1 _ titoli arancio</vt:lpstr>
      <vt:lpstr>Presentazione standard di PowerPoint</vt:lpstr>
      <vt:lpstr>Malattie reumatiche in esame: caratteristiche e similarità</vt:lpstr>
      <vt:lpstr>Terapie convenzionali</vt:lpstr>
      <vt:lpstr>Utilizzi storici dell’ipertermia e risultati empirici</vt:lpstr>
      <vt:lpstr>Effetti biologici dell’ipertermia lieve a corpo intero</vt:lpstr>
      <vt:lpstr>Terapia Ipertermica a Basso Dosaggio di Radon (LDRnHT)</vt:lpstr>
      <vt:lpstr>LDRnHT nell’artrite reumatoide – protocollo</vt:lpstr>
      <vt:lpstr>LDRnHT nell’artrite reumatoide – risultati clinici</vt:lpstr>
      <vt:lpstr>Water-filtered Infrared A irradiation (wIRA)</vt:lpstr>
      <vt:lpstr>Applicazioni wIRA</vt:lpstr>
      <vt:lpstr>wIRA nella spondilite anchilosante – protocollo</vt:lpstr>
      <vt:lpstr>wIRA nella spondilite anchilosante – risultati clinici</vt:lpstr>
      <vt:lpstr>Criticità e direzioni di ricerca</vt:lpstr>
      <vt:lpstr>Bibliografia/1</vt:lpstr>
      <vt:lpstr>Bibliografia/2, Sitografia</vt:lpstr>
      <vt:lpstr>Grazie per l’attenzione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CAVALIERE  MONICA</dc:creator>
  <cp:lastModifiedBy>D'Agostino  Claudia</cp:lastModifiedBy>
  <cp:revision>9</cp:revision>
  <dcterms:created xsi:type="dcterms:W3CDTF">2021-03-31T12:12:17Z</dcterms:created>
  <dcterms:modified xsi:type="dcterms:W3CDTF">2025-05-23T17:30:25Z</dcterms:modified>
</cp:coreProperties>
</file>