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7E597-49B2-41BC-A681-8964848EC46E}" v="197" dt="2021-08-03T09:20:0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Arnold" userId="a34ee16d-61d7-43e2-b6f8-1246cdcb6fd4" providerId="ADAL" clId="{0AF7E597-49B2-41BC-A681-8964848EC46E}"/>
    <pc:docChg chg="custSel addSld modSld">
      <pc:chgData name="Claudia Arnold" userId="a34ee16d-61d7-43e2-b6f8-1246cdcb6fd4" providerId="ADAL" clId="{0AF7E597-49B2-41BC-A681-8964848EC46E}" dt="2021-08-03T09:20:11.916" v="339" actId="1076"/>
      <pc:docMkLst>
        <pc:docMk/>
      </pc:docMkLst>
      <pc:sldChg chg="addSp delSp modSp new mod">
        <pc:chgData name="Claudia Arnold" userId="a34ee16d-61d7-43e2-b6f8-1246cdcb6fd4" providerId="ADAL" clId="{0AF7E597-49B2-41BC-A681-8964848EC46E}" dt="2021-08-03T09:20:11.916" v="339" actId="1076"/>
        <pc:sldMkLst>
          <pc:docMk/>
          <pc:sldMk cId="1031281379" sldId="257"/>
        </pc:sldMkLst>
        <pc:spChg chg="del">
          <ac:chgData name="Claudia Arnold" userId="a34ee16d-61d7-43e2-b6f8-1246cdcb6fd4" providerId="ADAL" clId="{0AF7E597-49B2-41BC-A681-8964848EC46E}" dt="2021-08-02T12:13:02.141" v="1" actId="478"/>
          <ac:spMkLst>
            <pc:docMk/>
            <pc:sldMk cId="1031281379" sldId="257"/>
            <ac:spMk id="2" creationId="{B859F7B7-83D9-4ADD-A4FC-DDE7E8D4FEB1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2" creationId="{CB30130D-F5DE-4CB3-A0DB-AEB181CAE8A8}"/>
          </ac:spMkLst>
        </pc:spChg>
        <pc:spChg chg="add del mod">
          <ac:chgData name="Claudia Arnold" userId="a34ee16d-61d7-43e2-b6f8-1246cdcb6fd4" providerId="ADAL" clId="{0AF7E597-49B2-41BC-A681-8964848EC46E}" dt="2021-08-03T09:02:35.520" v="244" actId="478"/>
          <ac:spMkLst>
            <pc:docMk/>
            <pc:sldMk cId="1031281379" sldId="257"/>
            <ac:spMk id="3" creationId="{5F26B0E4-9896-4983-B486-71333789ADC1}"/>
          </ac:spMkLst>
        </pc:spChg>
        <pc:spChg chg="del">
          <ac:chgData name="Claudia Arnold" userId="a34ee16d-61d7-43e2-b6f8-1246cdcb6fd4" providerId="ADAL" clId="{0AF7E597-49B2-41BC-A681-8964848EC46E}" dt="2021-08-02T12:13:06.580" v="2" actId="478"/>
          <ac:spMkLst>
            <pc:docMk/>
            <pc:sldMk cId="1031281379" sldId="257"/>
            <ac:spMk id="3" creationId="{E4C139F1-36CE-47DD-AB3E-EA113EBF36B4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4" creationId="{A6A9E001-E536-4F6C-8DE6-CC8205D36EEE}"/>
          </ac:spMkLst>
        </pc:spChg>
        <pc:spChg chg="add mod">
          <ac:chgData name="Claudia Arnold" userId="a34ee16d-61d7-43e2-b6f8-1246cdcb6fd4" providerId="ADAL" clId="{0AF7E597-49B2-41BC-A681-8964848EC46E}" dt="2021-08-03T09:07:45.023" v="306" actId="13822"/>
          <ac:spMkLst>
            <pc:docMk/>
            <pc:sldMk cId="1031281379" sldId="257"/>
            <ac:spMk id="5" creationId="{80EB8579-8633-4DC7-A669-47833FF67DE4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5" creationId="{E09A8227-2027-4DDE-9AA7-0D0E80E9F085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6" creationId="{1F3288ED-5D00-445D-AC31-CD021D37E19D}"/>
          </ac:spMkLst>
        </pc:spChg>
        <pc:spChg chg="add del mod">
          <ac:chgData name="Claudia Arnold" userId="a34ee16d-61d7-43e2-b6f8-1246cdcb6fd4" providerId="ADAL" clId="{0AF7E597-49B2-41BC-A681-8964848EC46E}" dt="2021-08-03T09:02:32.453" v="243" actId="478"/>
          <ac:spMkLst>
            <pc:docMk/>
            <pc:sldMk cId="1031281379" sldId="257"/>
            <ac:spMk id="6" creationId="{B16DD873-A9E2-4544-9451-BC1B004A79B0}"/>
          </ac:spMkLst>
        </pc:spChg>
        <pc:spChg chg="add del mod">
          <ac:chgData name="Claudia Arnold" userId="a34ee16d-61d7-43e2-b6f8-1246cdcb6fd4" providerId="ADAL" clId="{0AF7E597-49B2-41BC-A681-8964848EC46E}" dt="2021-08-02T12:19:10.246" v="43" actId="478"/>
          <ac:spMkLst>
            <pc:docMk/>
            <pc:sldMk cId="1031281379" sldId="257"/>
            <ac:spMk id="7" creationId="{03BEF627-1FA5-48E2-80B3-30312ECC545E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7" creationId="{B4A12CE1-3D7D-4B74-80D0-FA04770C2265}"/>
          </ac:spMkLst>
        </pc:spChg>
        <pc:spChg chg="add del">
          <ac:chgData name="Claudia Arnold" userId="a34ee16d-61d7-43e2-b6f8-1246cdcb6fd4" providerId="ADAL" clId="{0AF7E597-49B2-41BC-A681-8964848EC46E}" dt="2021-08-03T09:17:35.316" v="316" actId="478"/>
          <ac:spMkLst>
            <pc:docMk/>
            <pc:sldMk cId="1031281379" sldId="257"/>
            <ac:spMk id="8" creationId="{E78352ED-5625-4603-AD47-D370B18A28A9}"/>
          </ac:spMkLst>
        </pc:spChg>
        <pc:spChg chg="add mod">
          <ac:chgData name="Claudia Arnold" userId="a34ee16d-61d7-43e2-b6f8-1246cdcb6fd4" providerId="ADAL" clId="{0AF7E597-49B2-41BC-A681-8964848EC46E}" dt="2021-08-03T09:07:45.023" v="306" actId="13822"/>
          <ac:spMkLst>
            <pc:docMk/>
            <pc:sldMk cId="1031281379" sldId="257"/>
            <ac:spMk id="9" creationId="{8DFD850E-41B9-40A2-AC3F-3DDC2594DE93}"/>
          </ac:spMkLst>
        </pc:spChg>
        <pc:spChg chg="add mod">
          <ac:chgData name="Claudia Arnold" userId="a34ee16d-61d7-43e2-b6f8-1246cdcb6fd4" providerId="ADAL" clId="{0AF7E597-49B2-41BC-A681-8964848EC46E}" dt="2021-08-03T09:19:02.658" v="324" actId="208"/>
          <ac:spMkLst>
            <pc:docMk/>
            <pc:sldMk cId="1031281379" sldId="257"/>
            <ac:spMk id="10" creationId="{29A8C8B7-292B-40D2-B907-8F5E1BC64523}"/>
          </ac:spMkLst>
        </pc:spChg>
        <pc:spChg chg="add mod">
          <ac:chgData name="Claudia Arnold" userId="a34ee16d-61d7-43e2-b6f8-1246cdcb6fd4" providerId="ADAL" clId="{0AF7E597-49B2-41BC-A681-8964848EC46E}" dt="2021-08-03T09:19:02.658" v="324" actId="208"/>
          <ac:spMkLst>
            <pc:docMk/>
            <pc:sldMk cId="1031281379" sldId="257"/>
            <ac:spMk id="11" creationId="{2B437743-AC44-42A1-B9B4-D0B724474B70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2" creationId="{18A1877F-56E6-4DC5-9504-340ADC7B865D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4" creationId="{76802F32-EE12-4E55-AB3F-6569A23A2889}"/>
          </ac:spMkLst>
        </pc:spChg>
        <pc:spChg chg="add del">
          <ac:chgData name="Claudia Arnold" userId="a34ee16d-61d7-43e2-b6f8-1246cdcb6fd4" providerId="ADAL" clId="{0AF7E597-49B2-41BC-A681-8964848EC46E}" dt="2021-08-02T12:20:30.439" v="51" actId="478"/>
          <ac:spMkLst>
            <pc:docMk/>
            <pc:sldMk cId="1031281379" sldId="257"/>
            <ac:spMk id="14" creationId="{8AB14CB3-6239-483B-A42D-A9EFC5304AD0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5" creationId="{B37442ED-FF02-4C7D-96FA-27030017E33E}"/>
          </ac:spMkLst>
        </pc:spChg>
        <pc:spChg chg="add del mod">
          <ac:chgData name="Claudia Arnold" userId="a34ee16d-61d7-43e2-b6f8-1246cdcb6fd4" providerId="ADAL" clId="{0AF7E597-49B2-41BC-A681-8964848EC46E}" dt="2021-08-02T12:26:26.387" v="60" actId="478"/>
          <ac:spMkLst>
            <pc:docMk/>
            <pc:sldMk cId="1031281379" sldId="257"/>
            <ac:spMk id="16" creationId="{63FCB85B-1D30-40D9-A99B-7F02E6754782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6" creationId="{64125772-2541-4466-A872-10B229A34684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7" creationId="{7704A0AA-D943-413D-8C24-79E60F5BDD00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18" creationId="{D0F9B32F-13ED-4185-A073-A82756B0250A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19" creationId="{BFFA160B-D5B7-45D6-81B1-83BAF9F57B98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0" creationId="{38610074-9BE8-43B7-A7FC-22E4A1B524C4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1" creationId="{B110F46B-041D-4A76-8752-2B005B18FCE6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2" creationId="{A7D6122F-C761-4AC7-9376-EFB9BDA9A587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24" creationId="{FA896D5F-A397-4B16-AAC8-5652ADE1A33E}"/>
          </ac:spMkLst>
        </pc:spChg>
        <pc:graphicFrameChg chg="add del mod modGraphic">
          <ac:chgData name="Claudia Arnold" userId="a34ee16d-61d7-43e2-b6f8-1246cdcb6fd4" providerId="ADAL" clId="{0AF7E597-49B2-41BC-A681-8964848EC46E}" dt="2021-08-02T12:16:41.961" v="22" actId="478"/>
          <ac:graphicFrameMkLst>
            <pc:docMk/>
            <pc:sldMk cId="1031281379" sldId="257"/>
            <ac:graphicFrameMk id="4" creationId="{BE3D74F1-7431-4A01-ACA9-E8339321901C}"/>
          </ac:graphicFrameMkLst>
        </pc:graphicFrameChg>
        <pc:graphicFrameChg chg="add del mod modGraphic">
          <ac:chgData name="Claudia Arnold" userId="a34ee16d-61d7-43e2-b6f8-1246cdcb6fd4" providerId="ADAL" clId="{0AF7E597-49B2-41BC-A681-8964848EC46E}" dt="2021-08-03T08:33:54.294" v="201" actId="478"/>
          <ac:graphicFrameMkLst>
            <pc:docMk/>
            <pc:sldMk cId="1031281379" sldId="257"/>
            <ac:graphicFrameMk id="25" creationId="{3B960DD6-1D90-4E4D-8E4E-636495080989}"/>
          </ac:graphicFrameMkLst>
        </pc:graphicFrameChg>
        <pc:cxnChg chg="add del mod">
          <ac:chgData name="Claudia Arnold" userId="a34ee16d-61d7-43e2-b6f8-1246cdcb6fd4" providerId="ADAL" clId="{0AF7E597-49B2-41BC-A681-8964848EC46E}" dt="2021-08-02T12:19:36.453" v="49" actId="478"/>
          <ac:cxnSpMkLst>
            <pc:docMk/>
            <pc:sldMk cId="1031281379" sldId="257"/>
            <ac:cxnSpMk id="9" creationId="{1AE1107C-71B7-4E7E-A59D-DA6F56F3DBAD}"/>
          </ac:cxnSpMkLst>
        </pc:cxnChg>
        <pc:cxnChg chg="add del mod">
          <ac:chgData name="Claudia Arnold" userId="a34ee16d-61d7-43e2-b6f8-1246cdcb6fd4" providerId="ADAL" clId="{0AF7E597-49B2-41BC-A681-8964848EC46E}" dt="2021-08-02T12:23:31.541" v="57" actId="478"/>
          <ac:cxnSpMkLst>
            <pc:docMk/>
            <pc:sldMk cId="1031281379" sldId="257"/>
            <ac:cxnSpMk id="15" creationId="{64C3C067-014F-48DF-8CF1-F5E0AA5C6320}"/>
          </ac:cxnSpMkLst>
        </pc:cxnChg>
        <pc:cxnChg chg="add del mod">
          <ac:chgData name="Claudia Arnold" userId="a34ee16d-61d7-43e2-b6f8-1246cdcb6fd4" providerId="ADAL" clId="{0AF7E597-49B2-41BC-A681-8964848EC46E}" dt="2021-08-02T12:27:24.501" v="67" actId="478"/>
          <ac:cxnSpMkLst>
            <pc:docMk/>
            <pc:sldMk cId="1031281379" sldId="257"/>
            <ac:cxnSpMk id="18" creationId="{92234A4F-4869-4A3F-9BC9-B17C114185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6446-4D0E-4BC2-B6CE-99CF6523E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2BE4E-8D59-4A6D-92A6-2E48B474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BE369-42D5-45AD-83DC-580D27B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E4A2-9990-4E2A-8572-2DE48D22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B9FFE-5AD4-451E-B6E5-599C54A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F83F5-2557-4879-93BB-537157F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2D021-8C07-4D8F-9600-100A59B2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D8BD6-4D62-44B8-B425-C6DFDF3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C1429-A60A-4E2C-B85F-CDDF5E4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03944-10A4-4FE0-B703-679B780F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8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71FE4-1FDF-43C9-A975-79B3AE93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D3DE6-8E8C-4B0C-9A4F-39B63897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6DDF6-B4F6-4EF6-975B-0A975C2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054B72-0143-4488-8686-BC39AC0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53232-0077-4F9F-9AD7-123442DC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2D98-7051-4BEA-A1F2-DA889FED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959F4-243E-4324-9081-FDB741F8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F76F8-87FB-4340-87F4-1EA2446A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C68B-CF5A-4AB7-8EA0-0DA40822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85028-F6EB-48EC-A1A3-73CD09E8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5C8C0-C4AE-40C1-AB8B-E76AD62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F690D-8633-4FB2-BFF9-F97996A0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DCC36-3D8E-4E21-BBDC-103CC6AE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A57F8-E3EF-4745-AF86-5A7A87B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CC08E-C91C-4A28-85C3-90818EB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03393-0E9E-4ACE-BD17-F6B898A3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85354-A93B-482C-84C2-3ED44DAC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0BF9C-40F5-4779-A0B9-FF14EDAE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08E650-2D25-4012-9F54-5E761CFE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6E104-C3F8-4688-AB2E-ED3131C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E3C88-DA14-4FAB-90AF-9E6E41C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36EDB-E2BA-4393-B073-A80E0AB7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FF6DE-A941-4545-A5AF-75FC756C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EC561-264B-47BE-932C-1B91B2E9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5F23F-8261-4116-8CE7-6F2AE1C6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D8B928-A544-4577-AA74-19B145390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D886D3-A3A0-4716-B200-924290C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B799E-9F7C-4EE5-BE76-0932AA2E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675C4E-3FDF-4901-BB9D-CDCEABF8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65D3F-978A-4D04-B5B4-1133EEDA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0A0ED-789B-4CA5-A212-F176AE88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DD49E6-363E-4634-9FD8-41A5AA84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1DB4B7-FADE-4C2A-A207-83F00384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2DF19A-4384-4BAA-85DC-983A0457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8AD9A-1B63-48F9-AEFF-834B5432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3C238-8918-435B-B124-616572E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22E3-ADF9-40EA-87A9-2148ACC7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C4576-BC9E-404E-9815-0EC1881E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1C7A0-383C-4539-A029-4AE18566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CB5B1F-343A-4853-A925-EF45648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E4B0D-F1AD-4AED-9C9C-F10F0B5C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A27CB-D6DF-46B6-BFA0-EB76748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79344-D7D2-4C25-AEBE-28DEB594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FE6344-50FE-41B8-BA66-14DA6F7D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41857-5C39-4A2C-B43A-B7176281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278D6-107D-442C-82EE-033FFF2D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734DC-3872-4CAA-B6BD-EB5BC672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0420A-D098-4CDC-AFCD-98BFD45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4239C8-B2DC-4514-97D6-CB352636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E3824-48C2-4492-A57D-E5E26FF1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31F10-7CCC-408D-89E8-64880711B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16AE-9200-4BE0-AC73-31034FABBE51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735DF-64AD-4DC1-871E-1C23D0F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452D8-DD60-4712-980F-C2F16BA4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7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DA3EDD0-D8D2-442A-91D4-782A932317EE}"/>
              </a:ext>
            </a:extLst>
          </p:cNvPr>
          <p:cNvSpPr/>
          <p:nvPr/>
        </p:nvSpPr>
        <p:spPr>
          <a:xfrm>
            <a:off x="1362269" y="2696547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Sicherstellen, dass IT zu den Geschäftszielen beiträgt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950079-3E57-42AD-9E58-744E1E813078}"/>
              </a:ext>
            </a:extLst>
          </p:cNvPr>
          <p:cNvSpPr/>
          <p:nvPr/>
        </p:nvSpPr>
        <p:spPr>
          <a:xfrm>
            <a:off x="7456562" y="4022849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sorgfältiger abschließen, um erfolgreiche Ergebnisse sicherzustellen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31515EE-5912-4545-B49E-5562DDA7F928}"/>
              </a:ext>
            </a:extLst>
          </p:cNvPr>
          <p:cNvSpPr/>
          <p:nvPr/>
        </p:nvSpPr>
        <p:spPr>
          <a:xfrm>
            <a:off x="7456562" y="1304534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schnell abschließen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8377630-438B-4291-AA04-741AB3D0A85E}"/>
              </a:ext>
            </a:extLst>
          </p:cNvPr>
          <p:cNvSpPr/>
          <p:nvPr/>
        </p:nvSpPr>
        <p:spPr>
          <a:xfrm>
            <a:off x="3707363" y="4037043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Eine stabile und kalkulierbare IT-Produktivumgebung bereitstellen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3FEADED-24CD-461B-9FF8-14F92399DE32}"/>
              </a:ext>
            </a:extLst>
          </p:cNvPr>
          <p:cNvSpPr/>
          <p:nvPr/>
        </p:nvSpPr>
        <p:spPr>
          <a:xfrm>
            <a:off x="3707363" y="1318728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 dringende Business-Anforderungen reagieren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CBAAA04-4504-475C-9BBD-9BAFACA2349D}"/>
              </a:ext>
            </a:extLst>
          </p:cNvPr>
          <p:cNvSpPr/>
          <p:nvPr/>
        </p:nvSpPr>
        <p:spPr>
          <a:xfrm rot="8492072">
            <a:off x="2505268" y="1724413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76301BA-A5C3-4B5F-AADF-F23487F30A2F}"/>
              </a:ext>
            </a:extLst>
          </p:cNvPr>
          <p:cNvSpPr/>
          <p:nvPr/>
        </p:nvSpPr>
        <p:spPr>
          <a:xfrm rot="10800000">
            <a:off x="6253765" y="1593981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F995C5A-DC4C-44EB-97BF-C9382D00DE96}"/>
              </a:ext>
            </a:extLst>
          </p:cNvPr>
          <p:cNvSpPr/>
          <p:nvPr/>
        </p:nvSpPr>
        <p:spPr>
          <a:xfrm rot="10800000">
            <a:off x="6253766" y="429810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CA11414-FB3D-41FC-AE16-7BE6735A4832}"/>
              </a:ext>
            </a:extLst>
          </p:cNvPr>
          <p:cNvSpPr/>
          <p:nvPr/>
        </p:nvSpPr>
        <p:spPr>
          <a:xfrm rot="13439872">
            <a:off x="2505269" y="423008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omputersymbole Kamerablitze, andere, Winkel, Bereich png | PNGEgg">
            <a:extLst>
              <a:ext uri="{FF2B5EF4-FFF2-40B4-BE49-F238E27FC236}">
                <a16:creationId xmlns:a16="http://schemas.microsoft.com/office/drawing/2014/main" id="{11D76068-B0F9-4D63-8DBF-3C189D62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5" b="96552" l="9483" r="89943">
                        <a14:foregroundMark x1="63793" y1="37356" x2="46839" y2="70977"/>
                        <a14:foregroundMark x1="46839" y1="70977" x2="47414" y2="85057"/>
                        <a14:foregroundMark x1="40805" y1="96552" x2="40230" y2="96552"/>
                        <a14:foregroundMark x1="52299" y1="4885" x2="52299" y2="4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06" y="2549008"/>
            <a:ext cx="1386759" cy="13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0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B30130D-F5DE-4CB3-A0DB-AEB181CAE8A8}"/>
              </a:ext>
            </a:extLst>
          </p:cNvPr>
          <p:cNvSpPr/>
          <p:nvPr/>
        </p:nvSpPr>
        <p:spPr>
          <a:xfrm>
            <a:off x="475861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6A9E001-E536-4F6C-8DE6-CC8205D36EEE}"/>
              </a:ext>
            </a:extLst>
          </p:cNvPr>
          <p:cNvSpPr/>
          <p:nvPr/>
        </p:nvSpPr>
        <p:spPr>
          <a:xfrm>
            <a:off x="794346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4A12CE1-3D7D-4B74-80D0-FA04770C2265}"/>
              </a:ext>
            </a:extLst>
          </p:cNvPr>
          <p:cNvSpPr/>
          <p:nvPr/>
        </p:nvSpPr>
        <p:spPr>
          <a:xfrm>
            <a:off x="157376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80EB8579-8633-4DC7-A669-47833FF67DE4}"/>
              </a:ext>
            </a:extLst>
          </p:cNvPr>
          <p:cNvSpPr/>
          <p:nvPr/>
        </p:nvSpPr>
        <p:spPr>
          <a:xfrm rot="2418059" flipV="1">
            <a:off x="2218377" y="515417"/>
            <a:ext cx="2934429" cy="25987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8DFD850E-41B9-40A2-AC3F-3DDC2594DE93}"/>
              </a:ext>
            </a:extLst>
          </p:cNvPr>
          <p:cNvSpPr/>
          <p:nvPr/>
        </p:nvSpPr>
        <p:spPr>
          <a:xfrm rot="2418059" flipV="1">
            <a:off x="5367459" y="515418"/>
            <a:ext cx="2934429" cy="25987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29A8C8B7-292B-40D2-B907-8F5E1BC64523}"/>
              </a:ext>
            </a:extLst>
          </p:cNvPr>
          <p:cNvSpPr/>
          <p:nvPr/>
        </p:nvSpPr>
        <p:spPr>
          <a:xfrm rot="13112312" flipV="1">
            <a:off x="2538389" y="1507572"/>
            <a:ext cx="2934429" cy="2598773"/>
          </a:xfrm>
          <a:prstGeom prst="arc">
            <a:avLst/>
          </a:prstGeom>
          <a:ln>
            <a:solidFill>
              <a:srgbClr val="00006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2B437743-AC44-42A1-B9B4-D0B724474B70}"/>
              </a:ext>
            </a:extLst>
          </p:cNvPr>
          <p:cNvSpPr/>
          <p:nvPr/>
        </p:nvSpPr>
        <p:spPr>
          <a:xfrm rot="13112312" flipV="1">
            <a:off x="5687471" y="1507570"/>
            <a:ext cx="2934429" cy="2598773"/>
          </a:xfrm>
          <a:prstGeom prst="arc">
            <a:avLst/>
          </a:prstGeom>
          <a:ln>
            <a:solidFill>
              <a:srgbClr val="00006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18A1877F-56E6-4DC5-9504-340ADC7B865D}"/>
              </a:ext>
            </a:extLst>
          </p:cNvPr>
          <p:cNvSpPr/>
          <p:nvPr/>
        </p:nvSpPr>
        <p:spPr>
          <a:xfrm flipH="1">
            <a:off x="3214556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76802F32-EE12-4E55-AB3F-6569A23A2889}"/>
              </a:ext>
            </a:extLst>
          </p:cNvPr>
          <p:cNvSpPr/>
          <p:nvPr/>
        </p:nvSpPr>
        <p:spPr>
          <a:xfrm flipH="1">
            <a:off x="3408604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B37442ED-FF02-4C7D-96FA-27030017E33E}"/>
              </a:ext>
            </a:extLst>
          </p:cNvPr>
          <p:cNvSpPr/>
          <p:nvPr/>
        </p:nvSpPr>
        <p:spPr>
          <a:xfrm flipH="1">
            <a:off x="3858676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64125772-2541-4466-A872-10B229A34684}"/>
              </a:ext>
            </a:extLst>
          </p:cNvPr>
          <p:cNvSpPr/>
          <p:nvPr/>
        </p:nvSpPr>
        <p:spPr>
          <a:xfrm flipH="1">
            <a:off x="3664628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7704A0AA-D943-413D-8C24-79E60F5BDD00}"/>
              </a:ext>
            </a:extLst>
          </p:cNvPr>
          <p:cNvSpPr/>
          <p:nvPr/>
        </p:nvSpPr>
        <p:spPr>
          <a:xfrm flipH="1">
            <a:off x="4052724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D0F9B32F-13ED-4185-A073-A82756B0250A}"/>
              </a:ext>
            </a:extLst>
          </p:cNvPr>
          <p:cNvSpPr/>
          <p:nvPr/>
        </p:nvSpPr>
        <p:spPr>
          <a:xfrm flipH="1">
            <a:off x="6458101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BFFA160B-D5B7-45D6-81B1-83BAF9F57B98}"/>
              </a:ext>
            </a:extLst>
          </p:cNvPr>
          <p:cNvSpPr/>
          <p:nvPr/>
        </p:nvSpPr>
        <p:spPr>
          <a:xfrm flipH="1">
            <a:off x="6652149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38610074-9BE8-43B7-A7FC-22E4A1B524C4}"/>
              </a:ext>
            </a:extLst>
          </p:cNvPr>
          <p:cNvSpPr/>
          <p:nvPr/>
        </p:nvSpPr>
        <p:spPr>
          <a:xfrm flipH="1">
            <a:off x="7102221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B110F46B-041D-4A76-8752-2B005B18FCE6}"/>
              </a:ext>
            </a:extLst>
          </p:cNvPr>
          <p:cNvSpPr/>
          <p:nvPr/>
        </p:nvSpPr>
        <p:spPr>
          <a:xfrm flipH="1">
            <a:off x="6908173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7D6122F-C761-4AC7-9376-EFB9BDA9A587}"/>
              </a:ext>
            </a:extLst>
          </p:cNvPr>
          <p:cNvSpPr/>
          <p:nvPr/>
        </p:nvSpPr>
        <p:spPr>
          <a:xfrm flipH="1">
            <a:off x="7296269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8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f719ecbf-a19d-4b01-ba1f-7ffa0d8a5235">internal</msg_Klassifizierung>
    <msg_Status xmlns="f719ecbf-a19d-4b01-ba1f-7ffa0d8a5235">draft</msg_Status>
    <msg_Firma xmlns="f719ecbf-a19d-4b01-ba1f-7ffa0d8a5235"/>
    <msg_Version xmlns="f719ecbf-a19d-4b01-ba1f-7ffa0d8a5235">0.1</msg_Version>
    <msg_Manager xmlns="f719ecbf-a19d-4b01-ba1f-7ffa0d8a5235">[Dokumentverantwortlicher]</msg_Manager>
    <msg_Dokumententyp xmlns="f719ecbf-a19d-4b01-ba1f-7ffa0d8a5235">Schriftwechsel (allgemein)</msg_Dokumententyp>
    <msg_gueltig_ab xmlns="f719ecbf-a19d-4b01-ba1f-7ffa0d8a5235">2021-07-21T12:00:00+00:00</msg_gueltig_ab>
    <msg_gueltig_bis xmlns="f719ecbf-a19d-4b01-ba1f-7ffa0d8a5235">2027-12-31T12:00:00+00:00</msg_gueltig_bis>
    <msg_Kommentar xmlns="f719ecbf-a19d-4b01-ba1f-7ffa0d8a5235">Neues Dokument erstellt.</msg_Kommentar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B45DE0FA6D52458C79C0ECBD3796D6" ma:contentTypeVersion="3" ma:contentTypeDescription="Ein neues Dokument erstellen." ma:contentTypeScope="" ma:versionID="8d8c880da07d662e1b5b8338e5d4b33f">
  <xsd:schema xmlns:xsd="http://www.w3.org/2001/XMLSchema" xmlns:xs="http://www.w3.org/2001/XMLSchema" xmlns:p="http://schemas.microsoft.com/office/2006/metadata/properties" xmlns:ns2="f719ecbf-a19d-4b01-ba1f-7ffa0d8a5235" targetNamespace="http://schemas.microsoft.com/office/2006/metadata/properties" ma:root="true" ma:fieldsID="e5d06e143f6c5d75033272af6bd0bfa9" ns2:_="">
    <xsd:import namespace="f719ecbf-a19d-4b01-ba1f-7ffa0d8a523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/>
                <xsd:element ref="ns2:msg_Kommentar" minOccurs="0"/>
                <xsd:element ref="ns2:msg_gueltig_ab" minOccurs="0"/>
                <xsd:element ref="ns2:msg_gueltig_bi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F79F6A-D353-43B0-B316-2143ED7A017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98B66A7-134E-4EA5-9BDA-160A5846C8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0F7A1-9FD1-467E-B3A0-54E328770C02}">
  <ds:schemaRefs>
    <ds:schemaRef ds:uri="http://schemas.microsoft.com/office/2006/metadata/properties"/>
    <ds:schemaRef ds:uri="http://schemas.microsoft.com/office/infopath/2007/PartnerControls"/>
    <ds:schemaRef ds:uri="1dd69248-66f9-453d-8211-ae5ae34a4b30"/>
    <ds:schemaRef ds:uri="f719ecbf-a19d-4b01-ba1f-7ffa0d8a5235"/>
  </ds:schemaRefs>
</ds:datastoreItem>
</file>

<file path=customXml/itemProps4.xml><?xml version="1.0" encoding="utf-8"?>
<ds:datastoreItem xmlns:ds="http://schemas.openxmlformats.org/officeDocument/2006/customXml" ds:itemID="{12A58A57-45F5-4814-8BFF-EE136CC0C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Claudia Arnold</dc:creator>
  <cp:lastModifiedBy>Claudia Arnold</cp:lastModifiedBy>
  <cp:revision>7</cp:revision>
  <dcterms:created xsi:type="dcterms:W3CDTF">2021-07-21T09:07:37Z</dcterms:created>
  <dcterms:modified xsi:type="dcterms:W3CDTF">2021-08-03T09:22:51Z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2021-07-21T09:07:37Z</vt:filetime>
  </property>
  <property fmtid="{D5CDD505-2E9C-101B-9397-08002B2CF9AE}" pid="4" name="ContentTypeId">
    <vt:lpwstr>0x010100C7CE61CC9E288946BEFBDDE329B145E800A8B45DE0FA6D52458C79C0ECBD3796D6</vt:lpwstr>
  </property>
</Properties>
</file>