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4.xml"/><Relationship Id="rId4" Type="http://schemas.openxmlformats.org/officeDocument/2006/relationships/presProps" Target="pres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36446-4D0E-4BC2-B6CE-99CF6523E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02BE4E-8D59-4A6D-92A6-2E48B4746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CBE369-42D5-45AD-83DC-580D27BF6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16AE-9200-4BE0-AC73-31034FABBE51}" type="datetimeFigureOut">
              <a:rPr lang="de-DE" smtClean="0"/>
              <a:t>21.07.2021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EEE4A2-9990-4E2A-8572-2DE48D22B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8B9FFE-5AD4-451E-B6E5-599C54A1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EA407-6122-409D-99DA-5D2C69F1C7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5101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F83F5-2557-4879-93BB-537157F88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7B2D021-8C07-4D8F-9600-100A59B28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D8BD6-4D62-44B8-B425-C6DFDF31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16AE-9200-4BE0-AC73-31034FABBE51}" type="datetimeFigureOut">
              <a:rPr lang="de-DE" smtClean="0"/>
              <a:t>21.07.2021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1C1429-A60A-4E2C-B85F-CDDF5E488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103944-10A4-4FE0-B703-679B780F7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EA407-6122-409D-99DA-5D2C69F1C7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89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5F71FE4-1FDF-43C9-A975-79B3AE93A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CD3DE6-8E8C-4B0C-9A4F-39B638975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56DDF6-B4F6-4EF6-975B-0A975C24D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16AE-9200-4BE0-AC73-31034FABBE51}" type="datetimeFigureOut">
              <a:rPr lang="de-DE" smtClean="0"/>
              <a:t>21.07.2021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054B72-0143-4488-8686-BC39AC091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E53232-0077-4F9F-9AD7-123442DC8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EA407-6122-409D-99DA-5D2C69F1C7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638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DE2D98-7051-4BEA-A1F2-DA889FED8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7959F4-243E-4324-9081-FDB741F8E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9F76F8-87FB-4340-87F4-1EA2446A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16AE-9200-4BE0-AC73-31034FABBE51}" type="datetimeFigureOut">
              <a:rPr lang="de-DE" smtClean="0"/>
              <a:t>21.07.2021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FFC68B-CF5A-4AB7-8EA0-0DA408228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085028-F6EB-48EC-A1A3-73CD09E84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EA407-6122-409D-99DA-5D2C69F1C7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10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5C8C0-C4AE-40C1-AB8B-E76AD622C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6F690D-8633-4FB2-BFF9-F97996A0D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9DCC36-3D8E-4E21-BBDC-103CC6AE8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16AE-9200-4BE0-AC73-31034FABBE51}" type="datetimeFigureOut">
              <a:rPr lang="de-DE" smtClean="0"/>
              <a:t>21.07.2021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4A57F8-E3EF-4745-AF86-5A7A87B89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7CC08E-C91C-4A28-85C3-90818EBD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EA407-6122-409D-99DA-5D2C69F1C7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5121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03393-0E9E-4ACE-BD17-F6B898A3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B85354-A93B-482C-84C2-3ED44DAC8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80BF9C-40F5-4779-A0B9-FF14EDAE9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08E650-2D25-4012-9F54-5E761CFE6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16AE-9200-4BE0-AC73-31034FABBE51}" type="datetimeFigureOut">
              <a:rPr lang="de-DE" smtClean="0"/>
              <a:t>21.07.2021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A6E104-C3F8-4688-AB2E-ED3131CA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9E3C88-DA14-4FAB-90AF-9E6E41C3B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EA407-6122-409D-99DA-5D2C69F1C7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19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36EDB-E2BA-4393-B073-A80E0AB76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6FF6DE-A941-4545-A5AF-75FC756C2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CEC561-264B-47BE-932C-1B91B2E9A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B75F23F-8261-4116-8CE7-6F2AE1C6C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ED8B928-A544-4577-AA74-19B145390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0D886D3-A3A0-4716-B200-924290C6B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16AE-9200-4BE0-AC73-31034FABBE51}" type="datetimeFigureOut">
              <a:rPr lang="de-DE" smtClean="0"/>
              <a:t>21.07.2021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D0B799E-9F7C-4EE5-BE76-0932AA2E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3675C4E-3FDF-4901-BB9D-CDCEABF8E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EA407-6122-409D-99DA-5D2C69F1C7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62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65D3F-978A-4D04-B5B4-1133EEDA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B0A0ED-789B-4CA5-A212-F176AE88F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16AE-9200-4BE0-AC73-31034FABBE51}" type="datetimeFigureOut">
              <a:rPr lang="de-DE" smtClean="0"/>
              <a:t>21.07.2021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DD49E6-363E-4634-9FD8-41A5AA846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1DB4B7-FADE-4C2A-A207-83F00384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EA407-6122-409D-99DA-5D2C69F1C7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85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72DF19A-4384-4BAA-85DC-983A0457C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16AE-9200-4BE0-AC73-31034FABBE51}" type="datetimeFigureOut">
              <a:rPr lang="de-DE" smtClean="0"/>
              <a:t>21.07.2021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8E8AD9A-1B63-48F9-AEFF-834B5432E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E73C238-8918-435B-B124-616572E0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EA407-6122-409D-99DA-5D2C69F1C7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578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722E3-ADF9-40EA-87A9-2148ACC71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0C4576-BC9E-404E-9815-0EC1881E4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A1C7A0-383C-4539-A029-4AE18566E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CB5B1F-343A-4853-A925-EF456489A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16AE-9200-4BE0-AC73-31034FABBE51}" type="datetimeFigureOut">
              <a:rPr lang="de-DE" smtClean="0"/>
              <a:t>21.07.2021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FE4B0D-F1AD-4AED-9C9C-F10F0B5CF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9A27CB-D6DF-46B6-BFA0-EB7674877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EA407-6122-409D-99DA-5D2C69F1C7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222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579344-D7D2-4C25-AEBE-28DEB5948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5FE6344-50FE-41B8-BA66-14DA6F7D8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441857-5C39-4A2C-B43A-B7176281B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5278D6-107D-442C-82EE-033FFF2D1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16AE-9200-4BE0-AC73-31034FABBE51}" type="datetimeFigureOut">
              <a:rPr lang="de-DE" smtClean="0"/>
              <a:t>21.07.2021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0734DC-3872-4CAA-B6BD-EB5BC6721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C0420A-D098-4CDC-AFCD-98BFD45C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EA407-6122-409D-99DA-5D2C69F1C7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852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34239C8-B2DC-4514-97D6-CB352636E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8E3824-48C2-4492-A57D-E5E26FF12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331F10-7CCC-408D-89E8-64880711B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C16AE-9200-4BE0-AC73-31034FABBE51}" type="datetimeFigureOut">
              <a:rPr lang="de-DE" smtClean="0"/>
              <a:t>21.07.2021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E735DF-64AD-4DC1-871E-1C23D0F57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2452D8-DD60-4712-980F-C2F16BA49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EA407-6122-409D-99DA-5D2C69F1C7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74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0DA3EDD0-D8D2-442A-91D4-782A932317EE}"/>
              </a:ext>
            </a:extLst>
          </p:cNvPr>
          <p:cNvSpPr/>
          <p:nvPr/>
        </p:nvSpPr>
        <p:spPr>
          <a:xfrm>
            <a:off x="1362269" y="2696547"/>
            <a:ext cx="2118049" cy="1091682"/>
          </a:xfrm>
          <a:prstGeom prst="round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Sicherstellen, dass IT zu den Geschäftszielen beiträgt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3950079-3E57-42AD-9E58-744E1E813078}"/>
              </a:ext>
            </a:extLst>
          </p:cNvPr>
          <p:cNvSpPr/>
          <p:nvPr/>
        </p:nvSpPr>
        <p:spPr>
          <a:xfrm>
            <a:off x="7456562" y="4022849"/>
            <a:ext cx="2118049" cy="1091682"/>
          </a:xfrm>
          <a:prstGeom prst="round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Aufgaben/Änderungen sorgfältiger abschließen, um erfolgreiche Ergebnisse sicherzustellen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731515EE-5912-4545-B49E-5562DDA7F928}"/>
              </a:ext>
            </a:extLst>
          </p:cNvPr>
          <p:cNvSpPr/>
          <p:nvPr/>
        </p:nvSpPr>
        <p:spPr>
          <a:xfrm>
            <a:off x="7456562" y="1304534"/>
            <a:ext cx="2118049" cy="1091682"/>
          </a:xfrm>
          <a:prstGeom prst="round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Aufgaben/Änderungen schnell abschließen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B8377630-438B-4291-AA04-741AB3D0A85E}"/>
              </a:ext>
            </a:extLst>
          </p:cNvPr>
          <p:cNvSpPr/>
          <p:nvPr/>
        </p:nvSpPr>
        <p:spPr>
          <a:xfrm>
            <a:off x="3707363" y="4037043"/>
            <a:ext cx="2118049" cy="1091682"/>
          </a:xfrm>
          <a:prstGeom prst="round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Eine stabile und kalkulierbare IT-Produktivumgebung bereitstellen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3FEADED-24CD-461B-9FF8-14F92399DE32}"/>
              </a:ext>
            </a:extLst>
          </p:cNvPr>
          <p:cNvSpPr/>
          <p:nvPr/>
        </p:nvSpPr>
        <p:spPr>
          <a:xfrm>
            <a:off x="3707363" y="1318728"/>
            <a:ext cx="2118049" cy="1091682"/>
          </a:xfrm>
          <a:prstGeom prst="round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Auf dringende Business-Anforderungen reagieren</a:t>
            </a: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6CBAAA04-4504-475C-9BBD-9BAFACA2349D}"/>
              </a:ext>
            </a:extLst>
          </p:cNvPr>
          <p:cNvSpPr/>
          <p:nvPr/>
        </p:nvSpPr>
        <p:spPr>
          <a:xfrm rot="8492072">
            <a:off x="2505268" y="1724413"/>
            <a:ext cx="774441" cy="541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276301BA-A5C3-4B5F-AADF-F23487F30A2F}"/>
              </a:ext>
            </a:extLst>
          </p:cNvPr>
          <p:cNvSpPr/>
          <p:nvPr/>
        </p:nvSpPr>
        <p:spPr>
          <a:xfrm rot="10800000">
            <a:off x="6253765" y="1593981"/>
            <a:ext cx="774441" cy="541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4F995C5A-DC4C-44EB-97BF-C9382D00DE96}"/>
              </a:ext>
            </a:extLst>
          </p:cNvPr>
          <p:cNvSpPr/>
          <p:nvPr/>
        </p:nvSpPr>
        <p:spPr>
          <a:xfrm rot="10800000">
            <a:off x="6253766" y="4298102"/>
            <a:ext cx="774441" cy="541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5CA11414-FB3D-41FC-AE16-7BE6735A4832}"/>
              </a:ext>
            </a:extLst>
          </p:cNvPr>
          <p:cNvSpPr/>
          <p:nvPr/>
        </p:nvSpPr>
        <p:spPr>
          <a:xfrm rot="13439872">
            <a:off x="2505269" y="4230082"/>
            <a:ext cx="774441" cy="541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Computersymbole Kamerablitze, andere, Winkel, Bereich png | PNGEgg">
            <a:extLst>
              <a:ext uri="{FF2B5EF4-FFF2-40B4-BE49-F238E27FC236}">
                <a16:creationId xmlns:a16="http://schemas.microsoft.com/office/drawing/2014/main" id="{11D76068-B0F9-4D63-8DBF-3C189D622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85" b="96552" l="9483" r="89943">
                        <a14:foregroundMark x1="63793" y1="37356" x2="46839" y2="70977"/>
                        <a14:foregroundMark x1="46839" y1="70977" x2="47414" y2="85057"/>
                        <a14:foregroundMark x1="40805" y1="96552" x2="40230" y2="96552"/>
                        <a14:foregroundMark x1="52299" y1="4885" x2="52299" y2="48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206" y="2549008"/>
            <a:ext cx="1386759" cy="138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806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sg_Klassifizierung xmlns="f719ecbf-a19d-4b01-ba1f-7ffa0d8a5235">internal</msg_Klassifizierung>
    <msg_Status xmlns="f719ecbf-a19d-4b01-ba1f-7ffa0d8a5235">draft</msg_Status>
    <msg_Firma xmlns="f719ecbf-a19d-4b01-ba1f-7ffa0d8a5235" xsi:nil="true"/>
    <msg_Version xmlns="f719ecbf-a19d-4b01-ba1f-7ffa0d8a5235">0.1</msg_Version>
    <msg_Manager xmlns="f719ecbf-a19d-4b01-ba1f-7ffa0d8a5235">[Dokumentverantwortlicher]</msg_Manager>
    <msg_Dokumententyp xmlns="f719ecbf-a19d-4b01-ba1f-7ffa0d8a5235">Schriftwechsel (allgemein)</msg_Dokumententyp>
    <msg_gueltig_ab xmlns="f719ecbf-a19d-4b01-ba1f-7ffa0d8a5235">2021-07-21T12:00:00+00:00</msg_gueltig_ab>
    <msg_gueltig_bis xmlns="f719ecbf-a19d-4b01-ba1f-7ffa0d8a5235">2027-12-31T12:00:00+00:00</msg_gueltig_bis>
    <msg_Kommentar xmlns="f719ecbf-a19d-4b01-ba1f-7ffa0d8a5235">Neues Dokument erstellt.</msg_Kommentar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msg_group_dokument" ma:contentTypeID="0x010100C7CE61CC9E288946BEFBDDE329B145E800A8B45DE0FA6D52458C79C0ECBD3796D6" ma:contentTypeVersion="3" ma:contentTypeDescription="Ein neues Dokument erstellen." ma:contentTypeScope="" ma:versionID="8d8c880da07d662e1b5b8338e5d4b33f">
  <xsd:schema xmlns:xsd="http://www.w3.org/2001/XMLSchema" xmlns:xs="http://www.w3.org/2001/XMLSchema" xmlns:p="http://schemas.microsoft.com/office/2006/metadata/properties" xmlns:ns2="f719ecbf-a19d-4b01-ba1f-7ffa0d8a5235" targetNamespace="http://schemas.microsoft.com/office/2006/metadata/properties" ma:root="true" ma:fieldsID="e5d06e143f6c5d75033272af6bd0bfa9" ns2:_="">
    <xsd:import namespace="f719ecbf-a19d-4b01-ba1f-7ffa0d8a5235"/>
    <xsd:element name="properties">
      <xsd:complexType>
        <xsd:sequence>
          <xsd:element name="documentManagement">
            <xsd:complexType>
              <xsd:all>
                <xsd:element ref="ns2:msg_Klassifizierung" minOccurs="0"/>
                <xsd:element ref="ns2:msg_Status" minOccurs="0"/>
                <xsd:element ref="ns2:msg_Version" minOccurs="0"/>
                <xsd:element ref="ns2:msg_Firma" minOccurs="0"/>
                <xsd:element ref="ns2:msg_Manager" minOccurs="0"/>
                <xsd:element ref="ns2:msg_Dokumententyp"/>
                <xsd:element ref="ns2:msg_Kommentar" minOccurs="0"/>
                <xsd:element ref="ns2:msg_gueltig_ab" minOccurs="0"/>
                <xsd:element ref="ns2:msg_gueltig_bi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19ecbf-a19d-4b01-ba1f-7ffa0d8a5235" elementFormDefault="qualified">
    <xsd:import namespace="http://schemas.microsoft.com/office/2006/documentManagement/types"/>
    <xsd:import namespace="http://schemas.microsoft.com/office/infopath/2007/PartnerControls"/>
    <xsd:element name="msg_Klassifizierung" ma:index="2" nillable="true" ma:displayName="msg_Klassifizierung" ma:default="internal" ma:format="Dropdown" ma:internalName="msg_Klassifizierung" ma:readOnly="false">
      <xsd:simpleType>
        <xsd:union memberTypes="dms:Text">
          <xsd:simpleType>
            <xsd:restriction base="dms:Choice">
              <xsd:enumeration value="public"/>
              <xsd:enumeration value="internal"/>
              <xsd:enumeration value="confidential"/>
              <xsd:enumeration value="strictly confidential"/>
            </xsd:restriction>
          </xsd:simpleType>
        </xsd:union>
      </xsd:simpleType>
    </xsd:element>
    <xsd:element name="msg_Status" ma:index="3" nillable="true" ma:displayName="msg_Status" ma:default="draft" ma:format="Dropdown" ma:internalName="msg_Status" ma:readOnly="false">
      <xsd:simpleType>
        <xsd:union memberTypes="dms:Text">
          <xsd:simpleType>
            <xsd:restriction base="dms:Choice">
              <xsd:enumeration value="draft"/>
              <xsd:enumeration value="final"/>
              <xsd:enumeration value="review"/>
            </xsd:restriction>
          </xsd:simpleType>
        </xsd:union>
      </xsd:simpleType>
    </xsd:element>
    <xsd:element name="msg_Version" ma:index="5" nillable="true" ma:displayName="msg_Version" ma:internalName="msg_Version" ma:readOnly="false">
      <xsd:simpleType>
        <xsd:restriction base="dms:Text">
          <xsd:maxLength value="255"/>
        </xsd:restriction>
      </xsd:simpleType>
    </xsd:element>
    <xsd:element name="msg_Firma" ma:index="6" nillable="true" ma:displayName="msg_Firma" ma:internalName="msg_Firma" ma:readOnly="false">
      <xsd:simpleType>
        <xsd:restriction base="dms:Text">
          <xsd:maxLength value="255"/>
        </xsd:restriction>
      </xsd:simpleType>
    </xsd:element>
    <xsd:element name="msg_Manager" ma:index="7" nillable="true" ma:displayName="msg_Manager" ma:internalName="msg_Manager" ma:readOnly="false">
      <xsd:simpleType>
        <xsd:restriction base="dms:Text">
          <xsd:maxLength value="255"/>
        </xsd:restriction>
      </xsd:simpleType>
    </xsd:element>
    <xsd:element name="msg_Dokumententyp" ma:index="8" ma:displayName="msg_Dokumententyp" ma:default="Schriftwechsel (allgemein)" ma:format="Dropdown" ma:internalName="msg_Dokumententyp" ma:readOnly="false">
      <xsd:simpleType>
        <xsd:restriction base="dms:Choice">
          <xsd:enumeration value="Angebote"/>
          <xsd:enumeration value="Ausgangsrechnungen"/>
          <xsd:enumeration value="Bestell- und Auftragsunterlagen"/>
          <xsd:enumeration value="Eingangsrechnungen"/>
          <xsd:enumeration value="Rechnungen"/>
          <xsd:enumeration value="Reisekostenabrechnungen"/>
          <xsd:enumeration value="Schriftwechsel (allgemein)"/>
          <xsd:enumeration value="Telefonkostennachweise (soweit Buchungsbelege)"/>
          <xsd:enumeration value="Überstundenlisten"/>
          <xsd:enumeration value="Verträge (soweit nicht Buchungsgrundlage)"/>
          <xsd:enumeration value="Projektunterlagen"/>
        </xsd:restriction>
      </xsd:simpleType>
    </xsd:element>
    <xsd:element name="msg_Kommentar" ma:index="9" nillable="true" ma:displayName="msg_Kommentar" ma:internalName="msg_Kommentar" ma:readOnly="false">
      <xsd:simpleType>
        <xsd:restriction base="dms:Note"/>
      </xsd:simpleType>
    </xsd:element>
    <xsd:element name="msg_gueltig_ab" ma:index="10" nillable="true" ma:displayName="msg_gueltig_ab" ma:format="DateOnly" ma:internalName="msg_gueltig_ab" ma:readOnly="false">
      <xsd:simpleType>
        <xsd:restriction base="dms:DateTime"/>
      </xsd:simpleType>
    </xsd:element>
    <xsd:element name="msg_gueltig_bis" ma:index="11" nillable="true" ma:displayName="msg_gueltig_bis" ma:format="DateOnly" ma:internalName="msg_gueltig_bis" ma:readOnly="fals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4" ma:displayName="Author"/>
        <xsd:element ref="dcterms:created" minOccurs="0" maxOccurs="1"/>
        <xsd:element ref="dc:identifier" minOccurs="0" maxOccurs="1"/>
        <xsd:element name="contentType" minOccurs="0" maxOccurs="1" type="xsd:string" ma:index="13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haredContentType xmlns="Microsoft.SharePoint.Taxonomy.ContentTypeSync" SourceId="a53a62bb-fe8c-40a9-b721-69dc556ec299" ContentTypeId="0x010100C7CE61CC9E288946BEFBDDE329B145E8" PreviousValue="false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A0F7A1-9FD1-467E-B3A0-54E328770C02}">
  <ds:schemaRefs>
    <ds:schemaRef ds:uri="http://schemas.microsoft.com/office/2006/metadata/properties"/>
    <ds:schemaRef ds:uri="http://schemas.microsoft.com/office/infopath/2007/PartnerControls"/>
    <ds:schemaRef ds:uri="1dd69248-66f9-453d-8211-ae5ae34a4b30"/>
  </ds:schemaRefs>
</ds:datastoreItem>
</file>

<file path=customXml/itemProps2.xml><?xml version="1.0" encoding="utf-8"?>
<ds:datastoreItem xmlns:ds="http://schemas.openxmlformats.org/officeDocument/2006/customXml" ds:itemID="{12A58A57-45F5-4814-8BFF-EE136CC0C1A4}"/>
</file>

<file path=customXml/itemProps3.xml><?xml version="1.0" encoding="utf-8"?>
<ds:datastoreItem xmlns:ds="http://schemas.openxmlformats.org/officeDocument/2006/customXml" ds:itemID="{8DF79F6A-D353-43B0-B316-2143ED7A0174}"/>
</file>

<file path=customXml/itemProps4.xml><?xml version="1.0" encoding="utf-8"?>
<ds:datastoreItem xmlns:ds="http://schemas.openxmlformats.org/officeDocument/2006/customXml" ds:itemID="{D98B66A7-134E-4EA5-9BDA-160A5846C877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Präsentation1</dc:title>
  <dc:creator>Claudia Arnold</dc:creator>
  <cp:lastModifiedBy>Claudia Arnold</cp:lastModifiedBy>
  <cp:revision>7</cp:revision>
  <dcterms:created xsi:type="dcterms:W3CDTF">2021-07-21T09:07:37Z</dcterms:created>
  <dcterms:modified xsi:type="dcterms:W3CDTF">2021-07-21T12:16:40Z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g_AssistantVisibility">
    <vt:bool>false</vt:bool>
  </property>
  <property fmtid="{D5CDD505-2E9C-101B-9397-08002B2CF9AE}" pid="3" name="msg_DueDateChanged">
    <vt:filetime>2021-07-21T09:07:37Z</vt:filetime>
  </property>
  <property fmtid="{D5CDD505-2E9C-101B-9397-08002B2CF9AE}" pid="4" name="ContentTypeId">
    <vt:lpwstr>0x010100C7CE61CC9E288946BEFBDDE329B145E800A8B45DE0FA6D52458C79C0ECBD3796D6</vt:lpwstr>
  </property>
</Properties>
</file>