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99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7E597-49B2-41BC-A681-8964848EC46E}" v="729" dt="2021-08-12T07:54:00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Arnold" userId="a34ee16d-61d7-43e2-b6f8-1246cdcb6fd4" providerId="ADAL" clId="{0AF7E597-49B2-41BC-A681-8964848EC46E}"/>
    <pc:docChg chg="undo custSel addSld modSld">
      <pc:chgData name="Claudia Arnold" userId="a34ee16d-61d7-43e2-b6f8-1246cdcb6fd4" providerId="ADAL" clId="{0AF7E597-49B2-41BC-A681-8964848EC46E}" dt="2021-08-12T07:55:19.153" v="1889" actId="1036"/>
      <pc:docMkLst>
        <pc:docMk/>
      </pc:docMkLst>
      <pc:sldChg chg="addSp delSp modSp new mod">
        <pc:chgData name="Claudia Arnold" userId="a34ee16d-61d7-43e2-b6f8-1246cdcb6fd4" providerId="ADAL" clId="{0AF7E597-49B2-41BC-A681-8964848EC46E}" dt="2021-08-03T09:20:11.916" v="339" actId="1076"/>
        <pc:sldMkLst>
          <pc:docMk/>
          <pc:sldMk cId="1031281379" sldId="257"/>
        </pc:sldMkLst>
        <pc:spChg chg="del">
          <ac:chgData name="Claudia Arnold" userId="a34ee16d-61d7-43e2-b6f8-1246cdcb6fd4" providerId="ADAL" clId="{0AF7E597-49B2-41BC-A681-8964848EC46E}" dt="2021-08-02T12:13:02.141" v="1" actId="478"/>
          <ac:spMkLst>
            <pc:docMk/>
            <pc:sldMk cId="1031281379" sldId="257"/>
            <ac:spMk id="2" creationId="{B859F7B7-83D9-4ADD-A4FC-DDE7E8D4FEB1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2" creationId="{CB30130D-F5DE-4CB3-A0DB-AEB181CAE8A8}"/>
          </ac:spMkLst>
        </pc:spChg>
        <pc:spChg chg="add del mod">
          <ac:chgData name="Claudia Arnold" userId="a34ee16d-61d7-43e2-b6f8-1246cdcb6fd4" providerId="ADAL" clId="{0AF7E597-49B2-41BC-A681-8964848EC46E}" dt="2021-08-03T09:02:35.520" v="244" actId="478"/>
          <ac:spMkLst>
            <pc:docMk/>
            <pc:sldMk cId="1031281379" sldId="257"/>
            <ac:spMk id="3" creationId="{5F26B0E4-9896-4983-B486-71333789ADC1}"/>
          </ac:spMkLst>
        </pc:spChg>
        <pc:spChg chg="del">
          <ac:chgData name="Claudia Arnold" userId="a34ee16d-61d7-43e2-b6f8-1246cdcb6fd4" providerId="ADAL" clId="{0AF7E597-49B2-41BC-A681-8964848EC46E}" dt="2021-08-02T12:13:06.580" v="2" actId="478"/>
          <ac:spMkLst>
            <pc:docMk/>
            <pc:sldMk cId="1031281379" sldId="257"/>
            <ac:spMk id="3" creationId="{E4C139F1-36CE-47DD-AB3E-EA113EBF36B4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4" creationId="{A6A9E001-E536-4F6C-8DE6-CC8205D36EEE}"/>
          </ac:spMkLst>
        </pc:spChg>
        <pc:spChg chg="add mod">
          <ac:chgData name="Claudia Arnold" userId="a34ee16d-61d7-43e2-b6f8-1246cdcb6fd4" providerId="ADAL" clId="{0AF7E597-49B2-41BC-A681-8964848EC46E}" dt="2021-08-03T09:07:45.023" v="306" actId="13822"/>
          <ac:spMkLst>
            <pc:docMk/>
            <pc:sldMk cId="1031281379" sldId="257"/>
            <ac:spMk id="5" creationId="{80EB8579-8633-4DC7-A669-47833FF67DE4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5" creationId="{E09A8227-2027-4DDE-9AA7-0D0E80E9F085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6" creationId="{1F3288ED-5D00-445D-AC31-CD021D37E19D}"/>
          </ac:spMkLst>
        </pc:spChg>
        <pc:spChg chg="add del mod">
          <ac:chgData name="Claudia Arnold" userId="a34ee16d-61d7-43e2-b6f8-1246cdcb6fd4" providerId="ADAL" clId="{0AF7E597-49B2-41BC-A681-8964848EC46E}" dt="2021-08-03T09:02:32.453" v="243" actId="478"/>
          <ac:spMkLst>
            <pc:docMk/>
            <pc:sldMk cId="1031281379" sldId="257"/>
            <ac:spMk id="6" creationId="{B16DD873-A9E2-4544-9451-BC1B004A79B0}"/>
          </ac:spMkLst>
        </pc:spChg>
        <pc:spChg chg="add del mod">
          <ac:chgData name="Claudia Arnold" userId="a34ee16d-61d7-43e2-b6f8-1246cdcb6fd4" providerId="ADAL" clId="{0AF7E597-49B2-41BC-A681-8964848EC46E}" dt="2021-08-02T12:19:10.246" v="43" actId="478"/>
          <ac:spMkLst>
            <pc:docMk/>
            <pc:sldMk cId="1031281379" sldId="257"/>
            <ac:spMk id="7" creationId="{03BEF627-1FA5-48E2-80B3-30312ECC545E}"/>
          </ac:spMkLst>
        </pc:spChg>
        <pc:spChg chg="add mod">
          <ac:chgData name="Claudia Arnold" userId="a34ee16d-61d7-43e2-b6f8-1246cdcb6fd4" providerId="ADAL" clId="{0AF7E597-49B2-41BC-A681-8964848EC46E}" dt="2021-08-03T09:03:27.084" v="282" actId="404"/>
          <ac:spMkLst>
            <pc:docMk/>
            <pc:sldMk cId="1031281379" sldId="257"/>
            <ac:spMk id="7" creationId="{B4A12CE1-3D7D-4B74-80D0-FA04770C2265}"/>
          </ac:spMkLst>
        </pc:spChg>
        <pc:spChg chg="add del">
          <ac:chgData name="Claudia Arnold" userId="a34ee16d-61d7-43e2-b6f8-1246cdcb6fd4" providerId="ADAL" clId="{0AF7E597-49B2-41BC-A681-8964848EC46E}" dt="2021-08-03T09:17:35.316" v="316" actId="478"/>
          <ac:spMkLst>
            <pc:docMk/>
            <pc:sldMk cId="1031281379" sldId="257"/>
            <ac:spMk id="8" creationId="{E78352ED-5625-4603-AD47-D370B18A28A9}"/>
          </ac:spMkLst>
        </pc:spChg>
        <pc:spChg chg="add mod">
          <ac:chgData name="Claudia Arnold" userId="a34ee16d-61d7-43e2-b6f8-1246cdcb6fd4" providerId="ADAL" clId="{0AF7E597-49B2-41BC-A681-8964848EC46E}" dt="2021-08-03T09:07:45.023" v="306" actId="13822"/>
          <ac:spMkLst>
            <pc:docMk/>
            <pc:sldMk cId="1031281379" sldId="257"/>
            <ac:spMk id="9" creationId="{8DFD850E-41B9-40A2-AC3F-3DDC2594DE93}"/>
          </ac:spMkLst>
        </pc:spChg>
        <pc:spChg chg="add mod">
          <ac:chgData name="Claudia Arnold" userId="a34ee16d-61d7-43e2-b6f8-1246cdcb6fd4" providerId="ADAL" clId="{0AF7E597-49B2-41BC-A681-8964848EC46E}" dt="2021-08-03T09:19:02.658" v="324" actId="208"/>
          <ac:spMkLst>
            <pc:docMk/>
            <pc:sldMk cId="1031281379" sldId="257"/>
            <ac:spMk id="10" creationId="{29A8C8B7-292B-40D2-B907-8F5E1BC64523}"/>
          </ac:spMkLst>
        </pc:spChg>
        <pc:spChg chg="add mod">
          <ac:chgData name="Claudia Arnold" userId="a34ee16d-61d7-43e2-b6f8-1246cdcb6fd4" providerId="ADAL" clId="{0AF7E597-49B2-41BC-A681-8964848EC46E}" dt="2021-08-03T09:19:02.658" v="324" actId="208"/>
          <ac:spMkLst>
            <pc:docMk/>
            <pc:sldMk cId="1031281379" sldId="257"/>
            <ac:spMk id="11" creationId="{2B437743-AC44-42A1-B9B4-D0B724474B70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2" creationId="{18A1877F-56E6-4DC5-9504-340ADC7B865D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4" creationId="{76802F32-EE12-4E55-AB3F-6569A23A2889}"/>
          </ac:spMkLst>
        </pc:spChg>
        <pc:spChg chg="add del">
          <ac:chgData name="Claudia Arnold" userId="a34ee16d-61d7-43e2-b6f8-1246cdcb6fd4" providerId="ADAL" clId="{0AF7E597-49B2-41BC-A681-8964848EC46E}" dt="2021-08-02T12:20:30.439" v="51" actId="478"/>
          <ac:spMkLst>
            <pc:docMk/>
            <pc:sldMk cId="1031281379" sldId="257"/>
            <ac:spMk id="14" creationId="{8AB14CB3-6239-483B-A42D-A9EFC5304AD0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5" creationId="{B37442ED-FF02-4C7D-96FA-27030017E33E}"/>
          </ac:spMkLst>
        </pc:spChg>
        <pc:spChg chg="add del mod">
          <ac:chgData name="Claudia Arnold" userId="a34ee16d-61d7-43e2-b6f8-1246cdcb6fd4" providerId="ADAL" clId="{0AF7E597-49B2-41BC-A681-8964848EC46E}" dt="2021-08-02T12:26:26.387" v="60" actId="478"/>
          <ac:spMkLst>
            <pc:docMk/>
            <pc:sldMk cId="1031281379" sldId="257"/>
            <ac:spMk id="16" creationId="{63FCB85B-1D30-40D9-A99B-7F02E6754782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6" creationId="{64125772-2541-4466-A872-10B229A34684}"/>
          </ac:spMkLst>
        </pc:spChg>
        <pc:spChg chg="add mod">
          <ac:chgData name="Claudia Arnold" userId="a34ee16d-61d7-43e2-b6f8-1246cdcb6fd4" providerId="ADAL" clId="{0AF7E597-49B2-41BC-A681-8964848EC46E}" dt="2021-08-03T09:19:52.880" v="337" actId="208"/>
          <ac:spMkLst>
            <pc:docMk/>
            <pc:sldMk cId="1031281379" sldId="257"/>
            <ac:spMk id="17" creationId="{7704A0AA-D943-413D-8C24-79E60F5BDD00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18" creationId="{D0F9B32F-13ED-4185-A073-A82756B0250A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19" creationId="{BFFA160B-D5B7-45D6-81B1-83BAF9F57B98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0" creationId="{38610074-9BE8-43B7-A7FC-22E4A1B524C4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1" creationId="{B110F46B-041D-4A76-8752-2B005B18FCE6}"/>
          </ac:spMkLst>
        </pc:spChg>
        <pc:spChg chg="add mod">
          <ac:chgData name="Claudia Arnold" userId="a34ee16d-61d7-43e2-b6f8-1246cdcb6fd4" providerId="ADAL" clId="{0AF7E597-49B2-41BC-A681-8964848EC46E}" dt="2021-08-03T09:20:11.916" v="339" actId="1076"/>
          <ac:spMkLst>
            <pc:docMk/>
            <pc:sldMk cId="1031281379" sldId="257"/>
            <ac:spMk id="22" creationId="{A7D6122F-C761-4AC7-9376-EFB9BDA9A587}"/>
          </ac:spMkLst>
        </pc:spChg>
        <pc:spChg chg="add del mod">
          <ac:chgData name="Claudia Arnold" userId="a34ee16d-61d7-43e2-b6f8-1246cdcb6fd4" providerId="ADAL" clId="{0AF7E597-49B2-41BC-A681-8964848EC46E}" dt="2021-08-02T12:36:50.610" v="87" actId="478"/>
          <ac:spMkLst>
            <pc:docMk/>
            <pc:sldMk cId="1031281379" sldId="257"/>
            <ac:spMk id="24" creationId="{FA896D5F-A397-4B16-AAC8-5652ADE1A33E}"/>
          </ac:spMkLst>
        </pc:spChg>
        <pc:graphicFrameChg chg="add del mod modGraphic">
          <ac:chgData name="Claudia Arnold" userId="a34ee16d-61d7-43e2-b6f8-1246cdcb6fd4" providerId="ADAL" clId="{0AF7E597-49B2-41BC-A681-8964848EC46E}" dt="2021-08-02T12:16:41.961" v="22" actId="478"/>
          <ac:graphicFrameMkLst>
            <pc:docMk/>
            <pc:sldMk cId="1031281379" sldId="257"/>
            <ac:graphicFrameMk id="4" creationId="{BE3D74F1-7431-4A01-ACA9-E8339321901C}"/>
          </ac:graphicFrameMkLst>
        </pc:graphicFrameChg>
        <pc:graphicFrameChg chg="add del mod modGraphic">
          <ac:chgData name="Claudia Arnold" userId="a34ee16d-61d7-43e2-b6f8-1246cdcb6fd4" providerId="ADAL" clId="{0AF7E597-49B2-41BC-A681-8964848EC46E}" dt="2021-08-03T08:33:54.294" v="201" actId="478"/>
          <ac:graphicFrameMkLst>
            <pc:docMk/>
            <pc:sldMk cId="1031281379" sldId="257"/>
            <ac:graphicFrameMk id="25" creationId="{3B960DD6-1D90-4E4D-8E4E-636495080989}"/>
          </ac:graphicFrameMkLst>
        </pc:graphicFrameChg>
        <pc:cxnChg chg="add del mod">
          <ac:chgData name="Claudia Arnold" userId="a34ee16d-61d7-43e2-b6f8-1246cdcb6fd4" providerId="ADAL" clId="{0AF7E597-49B2-41BC-A681-8964848EC46E}" dt="2021-08-02T12:19:36.453" v="49" actId="478"/>
          <ac:cxnSpMkLst>
            <pc:docMk/>
            <pc:sldMk cId="1031281379" sldId="257"/>
            <ac:cxnSpMk id="9" creationId="{1AE1107C-71B7-4E7E-A59D-DA6F56F3DBAD}"/>
          </ac:cxnSpMkLst>
        </pc:cxnChg>
        <pc:cxnChg chg="add del mod">
          <ac:chgData name="Claudia Arnold" userId="a34ee16d-61d7-43e2-b6f8-1246cdcb6fd4" providerId="ADAL" clId="{0AF7E597-49B2-41BC-A681-8964848EC46E}" dt="2021-08-02T12:23:31.541" v="57" actId="478"/>
          <ac:cxnSpMkLst>
            <pc:docMk/>
            <pc:sldMk cId="1031281379" sldId="257"/>
            <ac:cxnSpMk id="15" creationId="{64C3C067-014F-48DF-8CF1-F5E0AA5C6320}"/>
          </ac:cxnSpMkLst>
        </pc:cxnChg>
        <pc:cxnChg chg="add del mod">
          <ac:chgData name="Claudia Arnold" userId="a34ee16d-61d7-43e2-b6f8-1246cdcb6fd4" providerId="ADAL" clId="{0AF7E597-49B2-41BC-A681-8964848EC46E}" dt="2021-08-02T12:27:24.501" v="67" actId="478"/>
          <ac:cxnSpMkLst>
            <pc:docMk/>
            <pc:sldMk cId="1031281379" sldId="257"/>
            <ac:cxnSpMk id="18" creationId="{92234A4F-4869-4A3F-9BC9-B17C114185D5}"/>
          </ac:cxnSpMkLst>
        </pc:cxnChg>
      </pc:sldChg>
      <pc:sldChg chg="addSp delSp modSp new mod">
        <pc:chgData name="Claudia Arnold" userId="a34ee16d-61d7-43e2-b6f8-1246cdcb6fd4" providerId="ADAL" clId="{0AF7E597-49B2-41BC-A681-8964848EC46E}" dt="2021-08-08T08:35:12.568" v="380" actId="1076"/>
        <pc:sldMkLst>
          <pc:docMk/>
          <pc:sldMk cId="3469165638" sldId="258"/>
        </pc:sldMkLst>
        <pc:spChg chg="del">
          <ac:chgData name="Claudia Arnold" userId="a34ee16d-61d7-43e2-b6f8-1246cdcb6fd4" providerId="ADAL" clId="{0AF7E597-49B2-41BC-A681-8964848EC46E}" dt="2021-08-08T08:32:10.732" v="341" actId="478"/>
          <ac:spMkLst>
            <pc:docMk/>
            <pc:sldMk cId="3469165638" sldId="258"/>
            <ac:spMk id="2" creationId="{143F468C-8B75-4DD2-83C3-325AFAF419DF}"/>
          </ac:spMkLst>
        </pc:spChg>
        <pc:spChg chg="del">
          <ac:chgData name="Claudia Arnold" userId="a34ee16d-61d7-43e2-b6f8-1246cdcb6fd4" providerId="ADAL" clId="{0AF7E597-49B2-41BC-A681-8964848EC46E}" dt="2021-08-08T08:32:13.134" v="342" actId="478"/>
          <ac:spMkLst>
            <pc:docMk/>
            <pc:sldMk cId="3469165638" sldId="258"/>
            <ac:spMk id="3" creationId="{6499861D-B4D0-4F74-B3E5-2C1D70768225}"/>
          </ac:spMkLst>
        </pc:spChg>
        <pc:spChg chg="add del">
          <ac:chgData name="Claudia Arnold" userId="a34ee16d-61d7-43e2-b6f8-1246cdcb6fd4" providerId="ADAL" clId="{0AF7E597-49B2-41BC-A681-8964848EC46E}" dt="2021-08-08T08:33:56.878" v="349" actId="478"/>
          <ac:spMkLst>
            <pc:docMk/>
            <pc:sldMk cId="3469165638" sldId="258"/>
            <ac:spMk id="5" creationId="{B20D6C64-E20E-46C2-87CB-5EFFD2911CEC}"/>
          </ac:spMkLst>
        </pc:spChg>
        <pc:spChg chg="add mod">
          <ac:chgData name="Claudia Arnold" userId="a34ee16d-61d7-43e2-b6f8-1246cdcb6fd4" providerId="ADAL" clId="{0AF7E597-49B2-41BC-A681-8964848EC46E}" dt="2021-08-08T08:34:19.053" v="353" actId="1076"/>
          <ac:spMkLst>
            <pc:docMk/>
            <pc:sldMk cId="3469165638" sldId="258"/>
            <ac:spMk id="6" creationId="{358962FB-3357-4CAE-857A-817D2FD40046}"/>
          </ac:spMkLst>
        </pc:spChg>
        <pc:spChg chg="add mod">
          <ac:chgData name="Claudia Arnold" userId="a34ee16d-61d7-43e2-b6f8-1246cdcb6fd4" providerId="ADAL" clId="{0AF7E597-49B2-41BC-A681-8964848EC46E}" dt="2021-08-08T08:34:19.053" v="353" actId="1076"/>
          <ac:spMkLst>
            <pc:docMk/>
            <pc:sldMk cId="3469165638" sldId="258"/>
            <ac:spMk id="7" creationId="{253D4E71-1146-47CF-B41A-13FB8955E216}"/>
          </ac:spMkLst>
        </pc:spChg>
        <pc:spChg chg="add mod">
          <ac:chgData name="Claudia Arnold" userId="a34ee16d-61d7-43e2-b6f8-1246cdcb6fd4" providerId="ADAL" clId="{0AF7E597-49B2-41BC-A681-8964848EC46E}" dt="2021-08-08T08:35:12.568" v="380" actId="1076"/>
          <ac:spMkLst>
            <pc:docMk/>
            <pc:sldMk cId="3469165638" sldId="258"/>
            <ac:spMk id="8" creationId="{C2166435-4B04-4FB8-B0B8-F26D4EF9812D}"/>
          </ac:spMkLst>
        </pc:spChg>
        <pc:spChg chg="add mod">
          <ac:chgData name="Claudia Arnold" userId="a34ee16d-61d7-43e2-b6f8-1246cdcb6fd4" providerId="ADAL" clId="{0AF7E597-49B2-41BC-A681-8964848EC46E}" dt="2021-08-08T08:35:12.568" v="380" actId="1076"/>
          <ac:spMkLst>
            <pc:docMk/>
            <pc:sldMk cId="3469165638" sldId="258"/>
            <ac:spMk id="9" creationId="{DA972A01-6B9C-4BD8-A02C-8CEA98D0639D}"/>
          </ac:spMkLst>
        </pc:spChg>
        <pc:spChg chg="add mod">
          <ac:chgData name="Claudia Arnold" userId="a34ee16d-61d7-43e2-b6f8-1246cdcb6fd4" providerId="ADAL" clId="{0AF7E597-49B2-41BC-A681-8964848EC46E}" dt="2021-08-08T08:35:12.568" v="380" actId="1076"/>
          <ac:spMkLst>
            <pc:docMk/>
            <pc:sldMk cId="3469165638" sldId="258"/>
            <ac:spMk id="10" creationId="{C560727F-CD39-48F3-A228-04F415E0058D}"/>
          </ac:spMkLst>
        </pc:spChg>
        <pc:graphicFrameChg chg="add del mod modGraphic">
          <ac:chgData name="Claudia Arnold" userId="a34ee16d-61d7-43e2-b6f8-1246cdcb6fd4" providerId="ADAL" clId="{0AF7E597-49B2-41BC-A681-8964848EC46E}" dt="2021-08-08T08:33:30.599" v="347" actId="478"/>
          <ac:graphicFrameMkLst>
            <pc:docMk/>
            <pc:sldMk cId="3469165638" sldId="258"/>
            <ac:graphicFrameMk id="4" creationId="{997DC7BB-FCAD-499C-A356-B9FEC44CA931}"/>
          </ac:graphicFrameMkLst>
        </pc:graphicFrameChg>
      </pc:sldChg>
      <pc:sldChg chg="addSp delSp modSp new mod">
        <pc:chgData name="Claudia Arnold" userId="a34ee16d-61d7-43e2-b6f8-1246cdcb6fd4" providerId="ADAL" clId="{0AF7E597-49B2-41BC-A681-8964848EC46E}" dt="2021-08-08T13:45:29.624" v="659" actId="1035"/>
        <pc:sldMkLst>
          <pc:docMk/>
          <pc:sldMk cId="227692934" sldId="259"/>
        </pc:sldMkLst>
        <pc:spChg chg="del">
          <ac:chgData name="Claudia Arnold" userId="a34ee16d-61d7-43e2-b6f8-1246cdcb6fd4" providerId="ADAL" clId="{0AF7E597-49B2-41BC-A681-8964848EC46E}" dt="2021-08-08T13:35:06.550" v="382" actId="478"/>
          <ac:spMkLst>
            <pc:docMk/>
            <pc:sldMk cId="227692934" sldId="259"/>
            <ac:spMk id="2" creationId="{FA001213-0027-45EA-91AE-BA66EBE3D824}"/>
          </ac:spMkLst>
        </pc:spChg>
        <pc:spChg chg="del">
          <ac:chgData name="Claudia Arnold" userId="a34ee16d-61d7-43e2-b6f8-1246cdcb6fd4" providerId="ADAL" clId="{0AF7E597-49B2-41BC-A681-8964848EC46E}" dt="2021-08-08T13:35:07.925" v="383" actId="478"/>
          <ac:spMkLst>
            <pc:docMk/>
            <pc:sldMk cId="227692934" sldId="259"/>
            <ac:spMk id="3" creationId="{2EF88892-7DA7-42E3-8084-ACD1C68457D4}"/>
          </ac:spMkLst>
        </pc:spChg>
        <pc:spChg chg="add mod">
          <ac:chgData name="Claudia Arnold" userId="a34ee16d-61d7-43e2-b6f8-1246cdcb6fd4" providerId="ADAL" clId="{0AF7E597-49B2-41BC-A681-8964848EC46E}" dt="2021-08-08T13:38:56.095" v="442" actId="1037"/>
          <ac:spMkLst>
            <pc:docMk/>
            <pc:sldMk cId="227692934" sldId="259"/>
            <ac:spMk id="6" creationId="{AB9D0357-6A72-42EF-AA90-CBCA886E1EB8}"/>
          </ac:spMkLst>
        </pc:spChg>
        <pc:spChg chg="add mod">
          <ac:chgData name="Claudia Arnold" userId="a34ee16d-61d7-43e2-b6f8-1246cdcb6fd4" providerId="ADAL" clId="{0AF7E597-49B2-41BC-A681-8964848EC46E}" dt="2021-08-08T13:39:08.538" v="451" actId="20577"/>
          <ac:spMkLst>
            <pc:docMk/>
            <pc:sldMk cId="227692934" sldId="259"/>
            <ac:spMk id="7" creationId="{48826CEC-4DC3-42B4-AE2B-C8277EFFEFC0}"/>
          </ac:spMkLst>
        </pc:spChg>
        <pc:spChg chg="add mod">
          <ac:chgData name="Claudia Arnold" userId="a34ee16d-61d7-43e2-b6f8-1246cdcb6fd4" providerId="ADAL" clId="{0AF7E597-49B2-41BC-A681-8964848EC46E}" dt="2021-08-08T13:39:51.747" v="470" actId="14100"/>
          <ac:spMkLst>
            <pc:docMk/>
            <pc:sldMk cId="227692934" sldId="259"/>
            <ac:spMk id="8" creationId="{F059CF74-8C7C-4C00-A10D-B2C2F7565B69}"/>
          </ac:spMkLst>
        </pc:spChg>
        <pc:spChg chg="add mod">
          <ac:chgData name="Claudia Arnold" userId="a34ee16d-61d7-43e2-b6f8-1246cdcb6fd4" providerId="ADAL" clId="{0AF7E597-49B2-41BC-A681-8964848EC46E}" dt="2021-08-08T13:39:47.622" v="469" actId="1076"/>
          <ac:spMkLst>
            <pc:docMk/>
            <pc:sldMk cId="227692934" sldId="259"/>
            <ac:spMk id="9" creationId="{52AE9CE1-2AFA-4C2A-97A2-A3BC8FEE4A8A}"/>
          </ac:spMkLst>
        </pc:spChg>
        <pc:spChg chg="add mod">
          <ac:chgData name="Claudia Arnold" userId="a34ee16d-61d7-43e2-b6f8-1246cdcb6fd4" providerId="ADAL" clId="{0AF7E597-49B2-41BC-A681-8964848EC46E}" dt="2021-08-08T13:40:12.950" v="484" actId="1076"/>
          <ac:spMkLst>
            <pc:docMk/>
            <pc:sldMk cId="227692934" sldId="259"/>
            <ac:spMk id="10" creationId="{8DFB07C0-8CF3-409F-95D0-D61F72EB7BD9}"/>
          </ac:spMkLst>
        </pc:spChg>
        <pc:spChg chg="add mod">
          <ac:chgData name="Claudia Arnold" userId="a34ee16d-61d7-43e2-b6f8-1246cdcb6fd4" providerId="ADAL" clId="{0AF7E597-49B2-41BC-A681-8964848EC46E}" dt="2021-08-08T13:40:24.185" v="493" actId="20577"/>
          <ac:spMkLst>
            <pc:docMk/>
            <pc:sldMk cId="227692934" sldId="259"/>
            <ac:spMk id="11" creationId="{71285B52-43D3-48DA-ADED-C59B0E99AA3D}"/>
          </ac:spMkLst>
        </pc:spChg>
        <pc:spChg chg="add mod">
          <ac:chgData name="Claudia Arnold" userId="a34ee16d-61d7-43e2-b6f8-1246cdcb6fd4" providerId="ADAL" clId="{0AF7E597-49B2-41BC-A681-8964848EC46E}" dt="2021-08-08T13:41:15.868" v="512" actId="1037"/>
          <ac:spMkLst>
            <pc:docMk/>
            <pc:sldMk cId="227692934" sldId="259"/>
            <ac:spMk id="12" creationId="{065C2C2E-F897-4AF3-B10C-FF417409B763}"/>
          </ac:spMkLst>
        </pc:spChg>
        <pc:spChg chg="add mod">
          <ac:chgData name="Claudia Arnold" userId="a34ee16d-61d7-43e2-b6f8-1246cdcb6fd4" providerId="ADAL" clId="{0AF7E597-49B2-41BC-A681-8964848EC46E}" dt="2021-08-08T13:41:35.511" v="526" actId="20577"/>
          <ac:spMkLst>
            <pc:docMk/>
            <pc:sldMk cId="227692934" sldId="259"/>
            <ac:spMk id="13" creationId="{770341B9-9667-4E40-902A-BD27F98E10F9}"/>
          </ac:spMkLst>
        </pc:spChg>
        <pc:spChg chg="add mod">
          <ac:chgData name="Claudia Arnold" userId="a34ee16d-61d7-43e2-b6f8-1246cdcb6fd4" providerId="ADAL" clId="{0AF7E597-49B2-41BC-A681-8964848EC46E}" dt="2021-08-08T13:42:42.613" v="563" actId="1076"/>
          <ac:spMkLst>
            <pc:docMk/>
            <pc:sldMk cId="227692934" sldId="259"/>
            <ac:spMk id="14" creationId="{D7484103-6F82-456F-B0DD-AACCD1219BCA}"/>
          </ac:spMkLst>
        </pc:spChg>
        <pc:spChg chg="add del mod">
          <ac:chgData name="Claudia Arnold" userId="a34ee16d-61d7-43e2-b6f8-1246cdcb6fd4" providerId="ADAL" clId="{0AF7E597-49B2-41BC-A681-8964848EC46E}" dt="2021-08-08T13:42:50.139" v="565"/>
          <ac:spMkLst>
            <pc:docMk/>
            <pc:sldMk cId="227692934" sldId="259"/>
            <ac:spMk id="15" creationId="{BAEE44C6-A9C2-493F-A92C-7A4945E3DE69}"/>
          </ac:spMkLst>
        </pc:spChg>
        <pc:spChg chg="add mod">
          <ac:chgData name="Claudia Arnold" userId="a34ee16d-61d7-43e2-b6f8-1246cdcb6fd4" providerId="ADAL" clId="{0AF7E597-49B2-41BC-A681-8964848EC46E}" dt="2021-08-08T13:43:02.869" v="576" actId="1076"/>
          <ac:spMkLst>
            <pc:docMk/>
            <pc:sldMk cId="227692934" sldId="259"/>
            <ac:spMk id="16" creationId="{88F70C98-0C54-4133-9B02-9524E2911840}"/>
          </ac:spMkLst>
        </pc:spChg>
        <pc:spChg chg="add mod">
          <ac:chgData name="Claudia Arnold" userId="a34ee16d-61d7-43e2-b6f8-1246cdcb6fd4" providerId="ADAL" clId="{0AF7E597-49B2-41BC-A681-8964848EC46E}" dt="2021-08-08T13:44:21.356" v="618" actId="1038"/>
          <ac:spMkLst>
            <pc:docMk/>
            <pc:sldMk cId="227692934" sldId="259"/>
            <ac:spMk id="17" creationId="{22E2706C-6A95-4C07-9001-5E2E9F67191B}"/>
          </ac:spMkLst>
        </pc:spChg>
        <pc:spChg chg="add mod">
          <ac:chgData name="Claudia Arnold" userId="a34ee16d-61d7-43e2-b6f8-1246cdcb6fd4" providerId="ADAL" clId="{0AF7E597-49B2-41BC-A681-8964848EC46E}" dt="2021-08-08T13:44:11.936" v="617" actId="1076"/>
          <ac:spMkLst>
            <pc:docMk/>
            <pc:sldMk cId="227692934" sldId="259"/>
            <ac:spMk id="18" creationId="{91DF1F34-BD33-4EB7-9DDD-628462F2B25A}"/>
          </ac:spMkLst>
        </pc:spChg>
        <pc:spChg chg="add mod">
          <ac:chgData name="Claudia Arnold" userId="a34ee16d-61d7-43e2-b6f8-1246cdcb6fd4" providerId="ADAL" clId="{0AF7E597-49B2-41BC-A681-8964848EC46E}" dt="2021-08-08T13:45:29.624" v="659" actId="1035"/>
          <ac:spMkLst>
            <pc:docMk/>
            <pc:sldMk cId="227692934" sldId="259"/>
            <ac:spMk id="19" creationId="{6FAD4567-9600-4DBC-A9F1-0E914A5C7EF6}"/>
          </ac:spMkLst>
        </pc:spChg>
        <pc:picChg chg="add mod">
          <ac:chgData name="Claudia Arnold" userId="a34ee16d-61d7-43e2-b6f8-1246cdcb6fd4" providerId="ADAL" clId="{0AF7E597-49B2-41BC-A681-8964848EC46E}" dt="2021-08-08T13:37:31.920" v="409"/>
          <ac:picMkLst>
            <pc:docMk/>
            <pc:sldMk cId="227692934" sldId="259"/>
            <ac:picMk id="5" creationId="{558874A6-14C8-4310-87E9-CDF986527D3B}"/>
          </ac:picMkLst>
        </pc:picChg>
      </pc:sldChg>
      <pc:sldChg chg="addSp delSp modSp new mod">
        <pc:chgData name="Claudia Arnold" userId="a34ee16d-61d7-43e2-b6f8-1246cdcb6fd4" providerId="ADAL" clId="{0AF7E597-49B2-41BC-A681-8964848EC46E}" dt="2021-08-12T07:53:55.423" v="1820" actId="20577"/>
        <pc:sldMkLst>
          <pc:docMk/>
          <pc:sldMk cId="1354756516" sldId="260"/>
        </pc:sldMkLst>
        <pc:spChg chg="del">
          <ac:chgData name="Claudia Arnold" userId="a34ee16d-61d7-43e2-b6f8-1246cdcb6fd4" providerId="ADAL" clId="{0AF7E597-49B2-41BC-A681-8964848EC46E}" dt="2021-08-11T12:47:44.052" v="661" actId="478"/>
          <ac:spMkLst>
            <pc:docMk/>
            <pc:sldMk cId="1354756516" sldId="260"/>
            <ac:spMk id="2" creationId="{1158139D-2FC6-4E79-82C7-3A96F179AE1A}"/>
          </ac:spMkLst>
        </pc:spChg>
        <pc:spChg chg="del">
          <ac:chgData name="Claudia Arnold" userId="a34ee16d-61d7-43e2-b6f8-1246cdcb6fd4" providerId="ADAL" clId="{0AF7E597-49B2-41BC-A681-8964848EC46E}" dt="2021-08-11T12:47:46.875" v="662" actId="478"/>
          <ac:spMkLst>
            <pc:docMk/>
            <pc:sldMk cId="1354756516" sldId="260"/>
            <ac:spMk id="3" creationId="{379B6EB3-1B62-4BF5-8F52-DBDA183B0DED}"/>
          </ac:spMkLst>
        </pc:spChg>
        <pc:spChg chg="add del">
          <ac:chgData name="Claudia Arnold" userId="a34ee16d-61d7-43e2-b6f8-1246cdcb6fd4" providerId="ADAL" clId="{0AF7E597-49B2-41BC-A681-8964848EC46E}" dt="2021-08-11T12:53:11.579" v="719" actId="478"/>
          <ac:spMkLst>
            <pc:docMk/>
            <pc:sldMk cId="1354756516" sldId="260"/>
            <ac:spMk id="5" creationId="{3F49F2F2-DC34-4C9B-A692-E716E80C2F6C}"/>
          </ac:spMkLst>
        </pc:spChg>
        <pc:spChg chg="add del mod">
          <ac:chgData name="Claudia Arnold" userId="a34ee16d-61d7-43e2-b6f8-1246cdcb6fd4" providerId="ADAL" clId="{0AF7E597-49B2-41BC-A681-8964848EC46E}" dt="2021-08-11T13:01:50.296" v="805" actId="478"/>
          <ac:spMkLst>
            <pc:docMk/>
            <pc:sldMk cId="1354756516" sldId="260"/>
            <ac:spMk id="6" creationId="{FAFDCDA7-E25D-4134-908D-59A4C12302FE}"/>
          </ac:spMkLst>
        </pc:spChg>
        <pc:spChg chg="add del mod">
          <ac:chgData name="Claudia Arnold" userId="a34ee16d-61d7-43e2-b6f8-1246cdcb6fd4" providerId="ADAL" clId="{0AF7E597-49B2-41BC-A681-8964848EC46E}" dt="2021-08-11T13:01:35.830" v="801" actId="478"/>
          <ac:spMkLst>
            <pc:docMk/>
            <pc:sldMk cId="1354756516" sldId="260"/>
            <ac:spMk id="7" creationId="{24B85176-7E84-4295-B2F2-E9658631DF07}"/>
          </ac:spMkLst>
        </pc:spChg>
        <pc:spChg chg="add mod">
          <ac:chgData name="Claudia Arnold" userId="a34ee16d-61d7-43e2-b6f8-1246cdcb6fd4" providerId="ADAL" clId="{0AF7E597-49B2-41BC-A681-8964848EC46E}" dt="2021-08-11T15:01:21.068" v="1699" actId="14100"/>
          <ac:spMkLst>
            <pc:docMk/>
            <pc:sldMk cId="1354756516" sldId="260"/>
            <ac:spMk id="8" creationId="{026CC430-3DC1-47EC-99A7-54392EB15574}"/>
          </ac:spMkLst>
        </pc:spChg>
        <pc:spChg chg="add del mod">
          <ac:chgData name="Claudia Arnold" userId="a34ee16d-61d7-43e2-b6f8-1246cdcb6fd4" providerId="ADAL" clId="{0AF7E597-49B2-41BC-A681-8964848EC46E}" dt="2021-08-11T13:01:23.691" v="797" actId="478"/>
          <ac:spMkLst>
            <pc:docMk/>
            <pc:sldMk cId="1354756516" sldId="260"/>
            <ac:spMk id="9" creationId="{A8A06DC6-E2AC-41B1-AB40-6A3ABEA1A84A}"/>
          </ac:spMkLst>
        </pc:spChg>
        <pc:spChg chg="add del mod">
          <ac:chgData name="Claudia Arnold" userId="a34ee16d-61d7-43e2-b6f8-1246cdcb6fd4" providerId="ADAL" clId="{0AF7E597-49B2-41BC-A681-8964848EC46E}" dt="2021-08-11T12:54:58.987" v="735" actId="478"/>
          <ac:spMkLst>
            <pc:docMk/>
            <pc:sldMk cId="1354756516" sldId="260"/>
            <ac:spMk id="10" creationId="{416DD12A-016F-4EC6-A69D-D588BBB0FB46}"/>
          </ac:spMkLst>
        </pc:spChg>
        <pc:spChg chg="add mod">
          <ac:chgData name="Claudia Arnold" userId="a34ee16d-61d7-43e2-b6f8-1246cdcb6fd4" providerId="ADAL" clId="{0AF7E597-49B2-41BC-A681-8964848EC46E}" dt="2021-08-12T07:46:11.346" v="1814" actId="208"/>
          <ac:spMkLst>
            <pc:docMk/>
            <pc:sldMk cId="1354756516" sldId="260"/>
            <ac:spMk id="11" creationId="{58233F69-F373-4A5D-BD00-B3A471E45552}"/>
          </ac:spMkLst>
        </pc:spChg>
        <pc:spChg chg="add mod">
          <ac:chgData name="Claudia Arnold" userId="a34ee16d-61d7-43e2-b6f8-1246cdcb6fd4" providerId="ADAL" clId="{0AF7E597-49B2-41BC-A681-8964848EC46E}" dt="2021-08-12T07:46:11.346" v="1814" actId="208"/>
          <ac:spMkLst>
            <pc:docMk/>
            <pc:sldMk cId="1354756516" sldId="260"/>
            <ac:spMk id="12" creationId="{959E69C5-A088-4BB4-B9BD-4090324F2523}"/>
          </ac:spMkLst>
        </pc:spChg>
        <pc:spChg chg="add mod">
          <ac:chgData name="Claudia Arnold" userId="a34ee16d-61d7-43e2-b6f8-1246cdcb6fd4" providerId="ADAL" clId="{0AF7E597-49B2-41BC-A681-8964848EC46E}" dt="2021-08-11T15:08:09.481" v="1737" actId="14100"/>
          <ac:spMkLst>
            <pc:docMk/>
            <pc:sldMk cId="1354756516" sldId="260"/>
            <ac:spMk id="13" creationId="{9694F422-C3F9-4B8A-BD9A-42071FF06592}"/>
          </ac:spMkLst>
        </pc:spChg>
        <pc:spChg chg="add mod">
          <ac:chgData name="Claudia Arnold" userId="a34ee16d-61d7-43e2-b6f8-1246cdcb6fd4" providerId="ADAL" clId="{0AF7E597-49B2-41BC-A681-8964848EC46E}" dt="2021-08-11T15:05:07.736" v="1724" actId="14100"/>
          <ac:spMkLst>
            <pc:docMk/>
            <pc:sldMk cId="1354756516" sldId="260"/>
            <ac:spMk id="15" creationId="{8448A2F0-0AA2-40DD-9A10-13E109E98BAC}"/>
          </ac:spMkLst>
        </pc:spChg>
        <pc:spChg chg="add mod">
          <ac:chgData name="Claudia Arnold" userId="a34ee16d-61d7-43e2-b6f8-1246cdcb6fd4" providerId="ADAL" clId="{0AF7E597-49B2-41BC-A681-8964848EC46E}" dt="2021-08-11T15:27:03.862" v="1802" actId="14100"/>
          <ac:spMkLst>
            <pc:docMk/>
            <pc:sldMk cId="1354756516" sldId="260"/>
            <ac:spMk id="16" creationId="{F6D6F1A3-F0DC-467D-9455-DF5027789CDB}"/>
          </ac:spMkLst>
        </pc:spChg>
        <pc:spChg chg="add mod">
          <ac:chgData name="Claudia Arnold" userId="a34ee16d-61d7-43e2-b6f8-1246cdcb6fd4" providerId="ADAL" clId="{0AF7E597-49B2-41BC-A681-8964848EC46E}" dt="2021-08-11T15:01:25.022" v="1700" actId="14100"/>
          <ac:spMkLst>
            <pc:docMk/>
            <pc:sldMk cId="1354756516" sldId="260"/>
            <ac:spMk id="17" creationId="{B729F007-B142-4C3F-B012-74840B952C50}"/>
          </ac:spMkLst>
        </pc:spChg>
        <pc:spChg chg="add mod">
          <ac:chgData name="Claudia Arnold" userId="a34ee16d-61d7-43e2-b6f8-1246cdcb6fd4" providerId="ADAL" clId="{0AF7E597-49B2-41BC-A681-8964848EC46E}" dt="2021-08-12T07:46:26.056" v="1815" actId="207"/>
          <ac:spMkLst>
            <pc:docMk/>
            <pc:sldMk cId="1354756516" sldId="260"/>
            <ac:spMk id="18" creationId="{545EE13F-8C58-407B-B706-CED1A72CAB70}"/>
          </ac:spMkLst>
        </pc:spChg>
        <pc:spChg chg="add mod">
          <ac:chgData name="Claudia Arnold" userId="a34ee16d-61d7-43e2-b6f8-1246cdcb6fd4" providerId="ADAL" clId="{0AF7E597-49B2-41BC-A681-8964848EC46E}" dt="2021-08-12T07:46:26.056" v="1815" actId="207"/>
          <ac:spMkLst>
            <pc:docMk/>
            <pc:sldMk cId="1354756516" sldId="260"/>
            <ac:spMk id="19" creationId="{04AB0916-164A-4FDF-A22E-76BA5632CCE5}"/>
          </ac:spMkLst>
        </pc:spChg>
        <pc:spChg chg="add mod">
          <ac:chgData name="Claudia Arnold" userId="a34ee16d-61d7-43e2-b6f8-1246cdcb6fd4" providerId="ADAL" clId="{0AF7E597-49B2-41BC-A681-8964848EC46E}" dt="2021-08-11T15:13:26.276" v="1798" actId="1076"/>
          <ac:spMkLst>
            <pc:docMk/>
            <pc:sldMk cId="1354756516" sldId="260"/>
            <ac:spMk id="20" creationId="{89D1FEF7-7E52-4D07-BF49-EBA053361238}"/>
          </ac:spMkLst>
        </pc:spChg>
        <pc:spChg chg="add mod">
          <ac:chgData name="Claudia Arnold" userId="a34ee16d-61d7-43e2-b6f8-1246cdcb6fd4" providerId="ADAL" clId="{0AF7E597-49B2-41BC-A681-8964848EC46E}" dt="2021-08-11T15:07:55.487" v="1734" actId="14100"/>
          <ac:spMkLst>
            <pc:docMk/>
            <pc:sldMk cId="1354756516" sldId="260"/>
            <ac:spMk id="21" creationId="{E77C3A47-C272-4FEF-B4D9-817B346B7DCC}"/>
          </ac:spMkLst>
        </pc:spChg>
        <pc:spChg chg="add mod">
          <ac:chgData name="Claudia Arnold" userId="a34ee16d-61d7-43e2-b6f8-1246cdcb6fd4" providerId="ADAL" clId="{0AF7E597-49B2-41BC-A681-8964848EC46E}" dt="2021-08-11T15:01:08.625" v="1697" actId="1076"/>
          <ac:spMkLst>
            <pc:docMk/>
            <pc:sldMk cId="1354756516" sldId="260"/>
            <ac:spMk id="22" creationId="{93701D0F-CF00-4579-8917-A139C1E349E5}"/>
          </ac:spMkLst>
        </pc:spChg>
        <pc:spChg chg="add del mod">
          <ac:chgData name="Claudia Arnold" userId="a34ee16d-61d7-43e2-b6f8-1246cdcb6fd4" providerId="ADAL" clId="{0AF7E597-49B2-41BC-A681-8964848EC46E}" dt="2021-08-11T14:02:01.775" v="1167" actId="478"/>
          <ac:spMkLst>
            <pc:docMk/>
            <pc:sldMk cId="1354756516" sldId="260"/>
            <ac:spMk id="23" creationId="{59EA2966-488C-48DC-9A10-C059F3181738}"/>
          </ac:spMkLst>
        </pc:spChg>
        <pc:spChg chg="add mod">
          <ac:chgData name="Claudia Arnold" userId="a34ee16d-61d7-43e2-b6f8-1246cdcb6fd4" providerId="ADAL" clId="{0AF7E597-49B2-41BC-A681-8964848EC46E}" dt="2021-08-12T07:53:55.423" v="1820" actId="20577"/>
          <ac:spMkLst>
            <pc:docMk/>
            <pc:sldMk cId="1354756516" sldId="260"/>
            <ac:spMk id="24" creationId="{5FDD07B7-5126-4EA1-ABFF-682E1CF23670}"/>
          </ac:spMkLst>
        </pc:spChg>
        <pc:spChg chg="add mod topLvl">
          <ac:chgData name="Claudia Arnold" userId="a34ee16d-61d7-43e2-b6f8-1246cdcb6fd4" providerId="ADAL" clId="{0AF7E597-49B2-41BC-A681-8964848EC46E}" dt="2021-08-11T15:25:54.103" v="1800" actId="14100"/>
          <ac:spMkLst>
            <pc:docMk/>
            <pc:sldMk cId="1354756516" sldId="260"/>
            <ac:spMk id="25" creationId="{0E57BA61-9221-4CCB-AB16-FD216603A790}"/>
          </ac:spMkLst>
        </pc:spChg>
        <pc:spChg chg="add del mod topLvl">
          <ac:chgData name="Claudia Arnold" userId="a34ee16d-61d7-43e2-b6f8-1246cdcb6fd4" providerId="ADAL" clId="{0AF7E597-49B2-41BC-A681-8964848EC46E}" dt="2021-08-11T14:07:00.830" v="1216" actId="478"/>
          <ac:spMkLst>
            <pc:docMk/>
            <pc:sldMk cId="1354756516" sldId="260"/>
            <ac:spMk id="26" creationId="{1B9EF7B1-AC44-4439-BD0D-8379005E8D25}"/>
          </ac:spMkLst>
        </pc:spChg>
        <pc:spChg chg="add mod">
          <ac:chgData name="Claudia Arnold" userId="a34ee16d-61d7-43e2-b6f8-1246cdcb6fd4" providerId="ADAL" clId="{0AF7E597-49B2-41BC-A681-8964848EC46E}" dt="2021-08-11T15:35:47.351" v="1812" actId="1076"/>
          <ac:spMkLst>
            <pc:docMk/>
            <pc:sldMk cId="1354756516" sldId="260"/>
            <ac:spMk id="27" creationId="{C2EC47F7-4F0B-440D-91D4-D4AB6C052AC0}"/>
          </ac:spMkLst>
        </pc:spChg>
        <pc:spChg chg="add mod">
          <ac:chgData name="Claudia Arnold" userId="a34ee16d-61d7-43e2-b6f8-1246cdcb6fd4" providerId="ADAL" clId="{0AF7E597-49B2-41BC-A681-8964848EC46E}" dt="2021-08-11T15:13:10.736" v="1797" actId="1076"/>
          <ac:spMkLst>
            <pc:docMk/>
            <pc:sldMk cId="1354756516" sldId="260"/>
            <ac:spMk id="28" creationId="{F44BE46B-4325-4718-A71F-260B330DBCCC}"/>
          </ac:spMkLst>
        </pc:spChg>
        <pc:spChg chg="add mod">
          <ac:chgData name="Claudia Arnold" userId="a34ee16d-61d7-43e2-b6f8-1246cdcb6fd4" providerId="ADAL" clId="{0AF7E597-49B2-41BC-A681-8964848EC46E}" dt="2021-08-11T15:35:34.045" v="1811" actId="14100"/>
          <ac:spMkLst>
            <pc:docMk/>
            <pc:sldMk cId="1354756516" sldId="260"/>
            <ac:spMk id="35" creationId="{FE00076C-9551-4409-9655-17A337880288}"/>
          </ac:spMkLst>
        </pc:spChg>
        <pc:spChg chg="add del mod">
          <ac:chgData name="Claudia Arnold" userId="a34ee16d-61d7-43e2-b6f8-1246cdcb6fd4" providerId="ADAL" clId="{0AF7E597-49B2-41BC-A681-8964848EC46E}" dt="2021-08-11T14:22:11.052" v="1279" actId="478"/>
          <ac:spMkLst>
            <pc:docMk/>
            <pc:sldMk cId="1354756516" sldId="260"/>
            <ac:spMk id="36" creationId="{1CE79A22-B665-466F-8F66-BFAB9269E9B8}"/>
          </ac:spMkLst>
        </pc:spChg>
        <pc:spChg chg="add mod">
          <ac:chgData name="Claudia Arnold" userId="a34ee16d-61d7-43e2-b6f8-1246cdcb6fd4" providerId="ADAL" clId="{0AF7E597-49B2-41BC-A681-8964848EC46E}" dt="2021-08-11T14:21:40.212" v="1270"/>
          <ac:spMkLst>
            <pc:docMk/>
            <pc:sldMk cId="1354756516" sldId="260"/>
            <ac:spMk id="37" creationId="{B80852DE-0135-46D0-9007-405C96B03D8F}"/>
          </ac:spMkLst>
        </pc:spChg>
        <pc:spChg chg="add del mod ord">
          <ac:chgData name="Claudia Arnold" userId="a34ee16d-61d7-43e2-b6f8-1246cdcb6fd4" providerId="ADAL" clId="{0AF7E597-49B2-41BC-A681-8964848EC46E}" dt="2021-08-11T14:47:28.475" v="1505" actId="478"/>
          <ac:spMkLst>
            <pc:docMk/>
            <pc:sldMk cId="1354756516" sldId="260"/>
            <ac:spMk id="38" creationId="{B5352A1F-25AA-4FCD-8D9F-8F04914A66D5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39" creationId="{18D9F0D3-A953-4D61-816B-12D03CCEA8F7}"/>
          </ac:spMkLst>
        </pc:spChg>
        <pc:spChg chg="add mod">
          <ac:chgData name="Claudia Arnold" userId="a34ee16d-61d7-43e2-b6f8-1246cdcb6fd4" providerId="ADAL" clId="{0AF7E597-49B2-41BC-A681-8964848EC46E}" dt="2021-08-11T14:58:05.250" v="1634" actId="1076"/>
          <ac:spMkLst>
            <pc:docMk/>
            <pc:sldMk cId="1354756516" sldId="260"/>
            <ac:spMk id="40" creationId="{A5678F91-E131-44CF-BD3D-D6502A54DDA5}"/>
          </ac:spMkLst>
        </pc:spChg>
        <pc:spChg chg="add del mod">
          <ac:chgData name="Claudia Arnold" userId="a34ee16d-61d7-43e2-b6f8-1246cdcb6fd4" providerId="ADAL" clId="{0AF7E597-49B2-41BC-A681-8964848EC46E}" dt="2021-08-11T14:47:29.581" v="1506" actId="478"/>
          <ac:spMkLst>
            <pc:docMk/>
            <pc:sldMk cId="1354756516" sldId="260"/>
            <ac:spMk id="49" creationId="{7840BADB-6DDF-4484-80AF-CCB1DF97345A}"/>
          </ac:spMkLst>
        </pc:spChg>
        <pc:spChg chg="add del mod">
          <ac:chgData name="Claudia Arnold" userId="a34ee16d-61d7-43e2-b6f8-1246cdcb6fd4" providerId="ADAL" clId="{0AF7E597-49B2-41BC-A681-8964848EC46E}" dt="2021-08-11T14:47:30.592" v="1507" actId="478"/>
          <ac:spMkLst>
            <pc:docMk/>
            <pc:sldMk cId="1354756516" sldId="260"/>
            <ac:spMk id="50" creationId="{5D08ED7B-6EEA-4C89-924D-6BE66D72E026}"/>
          </ac:spMkLst>
        </pc:spChg>
        <pc:spChg chg="add del mod">
          <ac:chgData name="Claudia Arnold" userId="a34ee16d-61d7-43e2-b6f8-1246cdcb6fd4" providerId="ADAL" clId="{0AF7E597-49B2-41BC-A681-8964848EC46E}" dt="2021-08-11T14:47:31.470" v="1508" actId="478"/>
          <ac:spMkLst>
            <pc:docMk/>
            <pc:sldMk cId="1354756516" sldId="260"/>
            <ac:spMk id="51" creationId="{3BDF9505-0619-4DA9-A4F5-300D098F422A}"/>
          </ac:spMkLst>
        </pc:spChg>
        <pc:spChg chg="add del mod">
          <ac:chgData name="Claudia Arnold" userId="a34ee16d-61d7-43e2-b6f8-1246cdcb6fd4" providerId="ADAL" clId="{0AF7E597-49B2-41BC-A681-8964848EC46E}" dt="2021-08-11T14:47:32.271" v="1509" actId="478"/>
          <ac:spMkLst>
            <pc:docMk/>
            <pc:sldMk cId="1354756516" sldId="260"/>
            <ac:spMk id="52" creationId="{676DB3CB-DDBE-4C3E-BE30-F2140002E2B8}"/>
          </ac:spMkLst>
        </pc:spChg>
        <pc:spChg chg="add del mod">
          <ac:chgData name="Claudia Arnold" userId="a34ee16d-61d7-43e2-b6f8-1246cdcb6fd4" providerId="ADAL" clId="{0AF7E597-49B2-41BC-A681-8964848EC46E}" dt="2021-08-11T14:47:33.131" v="1510" actId="478"/>
          <ac:spMkLst>
            <pc:docMk/>
            <pc:sldMk cId="1354756516" sldId="260"/>
            <ac:spMk id="53" creationId="{42E2A865-6022-4666-B7E9-AF00C90A089D}"/>
          </ac:spMkLst>
        </pc:spChg>
        <pc:spChg chg="add del mod">
          <ac:chgData name="Claudia Arnold" userId="a34ee16d-61d7-43e2-b6f8-1246cdcb6fd4" providerId="ADAL" clId="{0AF7E597-49B2-41BC-A681-8964848EC46E}" dt="2021-08-11T14:47:33.980" v="1511" actId="478"/>
          <ac:spMkLst>
            <pc:docMk/>
            <pc:sldMk cId="1354756516" sldId="260"/>
            <ac:spMk id="54" creationId="{FA79E7F0-570D-42BE-89B8-E83983CC62D2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62" creationId="{9361D078-2385-4664-9932-AD1CB12599B5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63" creationId="{E42864E0-D73F-4388-93E8-9EE5A307CB50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64" creationId="{F8659055-E567-4CE7-84E6-3BF848A3564F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65" creationId="{26FB23D8-0E36-4683-B342-031C588F9195}"/>
          </ac:spMkLst>
        </pc:spChg>
        <pc:spChg chg="add mod">
          <ac:chgData name="Claudia Arnold" userId="a34ee16d-61d7-43e2-b6f8-1246cdcb6fd4" providerId="ADAL" clId="{0AF7E597-49B2-41BC-A681-8964848EC46E}" dt="2021-08-11T15:29:13.449" v="1809" actId="1036"/>
          <ac:spMkLst>
            <pc:docMk/>
            <pc:sldMk cId="1354756516" sldId="260"/>
            <ac:spMk id="66" creationId="{97F7C617-7E09-4690-A818-57A34348EC6B}"/>
          </ac:spMkLst>
        </pc:spChg>
        <pc:spChg chg="add mod">
          <ac:chgData name="Claudia Arnold" userId="a34ee16d-61d7-43e2-b6f8-1246cdcb6fd4" providerId="ADAL" clId="{0AF7E597-49B2-41BC-A681-8964848EC46E}" dt="2021-08-11T14:58:12.959" v="1640" actId="20577"/>
          <ac:spMkLst>
            <pc:docMk/>
            <pc:sldMk cId="1354756516" sldId="260"/>
            <ac:spMk id="68" creationId="{6E03CA73-D237-48CF-B937-0497D1D38382}"/>
          </ac:spMkLst>
        </pc:spChg>
        <pc:spChg chg="add mod">
          <ac:chgData name="Claudia Arnold" userId="a34ee16d-61d7-43e2-b6f8-1246cdcb6fd4" providerId="ADAL" clId="{0AF7E597-49B2-41BC-A681-8964848EC46E}" dt="2021-08-11T14:58:25.674" v="1647" actId="20577"/>
          <ac:spMkLst>
            <pc:docMk/>
            <pc:sldMk cId="1354756516" sldId="260"/>
            <ac:spMk id="69" creationId="{B82261CE-8C35-46C5-9B21-82EB2302BB03}"/>
          </ac:spMkLst>
        </pc:spChg>
        <pc:spChg chg="add del mod">
          <ac:chgData name="Claudia Arnold" userId="a34ee16d-61d7-43e2-b6f8-1246cdcb6fd4" providerId="ADAL" clId="{0AF7E597-49B2-41BC-A681-8964848EC46E}" dt="2021-08-11T14:58:44.193" v="1655" actId="21"/>
          <ac:spMkLst>
            <pc:docMk/>
            <pc:sldMk cId="1354756516" sldId="260"/>
            <ac:spMk id="70" creationId="{4D736DA7-B782-4E2C-9EA7-FD92354206AE}"/>
          </ac:spMkLst>
        </pc:spChg>
        <pc:spChg chg="add mod">
          <ac:chgData name="Claudia Arnold" userId="a34ee16d-61d7-43e2-b6f8-1246cdcb6fd4" providerId="ADAL" clId="{0AF7E597-49B2-41BC-A681-8964848EC46E}" dt="2021-08-11T14:59:07.155" v="1666" actId="1076"/>
          <ac:spMkLst>
            <pc:docMk/>
            <pc:sldMk cId="1354756516" sldId="260"/>
            <ac:spMk id="71" creationId="{C373EE46-ACDF-48C4-B21D-80B734E7F977}"/>
          </ac:spMkLst>
        </pc:spChg>
        <pc:spChg chg="add mod">
          <ac:chgData name="Claudia Arnold" userId="a34ee16d-61d7-43e2-b6f8-1246cdcb6fd4" providerId="ADAL" clId="{0AF7E597-49B2-41BC-A681-8964848EC46E}" dt="2021-08-11T14:59:13.757" v="1674" actId="20577"/>
          <ac:spMkLst>
            <pc:docMk/>
            <pc:sldMk cId="1354756516" sldId="260"/>
            <ac:spMk id="72" creationId="{EE7CE7B0-1C1D-4C3D-99FF-6D395C1F3F61}"/>
          </ac:spMkLst>
        </pc:spChg>
        <pc:spChg chg="add mod">
          <ac:chgData name="Claudia Arnold" userId="a34ee16d-61d7-43e2-b6f8-1246cdcb6fd4" providerId="ADAL" clId="{0AF7E597-49B2-41BC-A681-8964848EC46E}" dt="2021-08-11T14:59:26.410" v="1683" actId="20577"/>
          <ac:spMkLst>
            <pc:docMk/>
            <pc:sldMk cId="1354756516" sldId="260"/>
            <ac:spMk id="73" creationId="{17DE82B9-3E0E-480A-8DDF-132CB4502F08}"/>
          </ac:spMkLst>
        </pc:spChg>
        <pc:spChg chg="add del mod">
          <ac:chgData name="Claudia Arnold" userId="a34ee16d-61d7-43e2-b6f8-1246cdcb6fd4" providerId="ADAL" clId="{0AF7E597-49B2-41BC-A681-8964848EC46E}" dt="2021-08-11T15:09:54.361" v="1751" actId="478"/>
          <ac:spMkLst>
            <pc:docMk/>
            <pc:sldMk cId="1354756516" sldId="260"/>
            <ac:spMk id="77" creationId="{33363798-0EC1-4A9E-979D-55DA72B9CC30}"/>
          </ac:spMkLst>
        </pc:spChg>
        <pc:spChg chg="add mod">
          <ac:chgData name="Claudia Arnold" userId="a34ee16d-61d7-43e2-b6f8-1246cdcb6fd4" providerId="ADAL" clId="{0AF7E597-49B2-41BC-A681-8964848EC46E}" dt="2021-08-11T15:12:07.398" v="1789" actId="1076"/>
          <ac:spMkLst>
            <pc:docMk/>
            <pc:sldMk cId="1354756516" sldId="260"/>
            <ac:spMk id="83" creationId="{25BBE49F-5AC5-43A3-9E52-6FA946C7E7FA}"/>
          </ac:spMkLst>
        </pc:spChg>
        <pc:spChg chg="add mod">
          <ac:chgData name="Claudia Arnold" userId="a34ee16d-61d7-43e2-b6f8-1246cdcb6fd4" providerId="ADAL" clId="{0AF7E597-49B2-41BC-A681-8964848EC46E}" dt="2021-08-11T15:12:11.326" v="1791" actId="1076"/>
          <ac:spMkLst>
            <pc:docMk/>
            <pc:sldMk cId="1354756516" sldId="260"/>
            <ac:spMk id="84" creationId="{3C7C92D2-3BBF-4A3C-9104-B1A3B09BDB8F}"/>
          </ac:spMkLst>
        </pc:spChg>
        <pc:grpChg chg="add mod">
          <ac:chgData name="Claudia Arnold" userId="a34ee16d-61d7-43e2-b6f8-1246cdcb6fd4" providerId="ADAL" clId="{0AF7E597-49B2-41BC-A681-8964848EC46E}" dt="2021-08-11T12:59:34.011" v="764" actId="164"/>
          <ac:grpSpMkLst>
            <pc:docMk/>
            <pc:sldMk cId="1354756516" sldId="260"/>
            <ac:grpSpMk id="14" creationId="{0526E61E-064E-4FC3-AE29-88EAD7BC606D}"/>
          </ac:grpSpMkLst>
        </pc:grpChg>
        <pc:grpChg chg="add del mod">
          <ac:chgData name="Claudia Arnold" userId="a34ee16d-61d7-43e2-b6f8-1246cdcb6fd4" providerId="ADAL" clId="{0AF7E597-49B2-41BC-A681-8964848EC46E}" dt="2021-08-11T14:07:00.830" v="1216" actId="478"/>
          <ac:grpSpMkLst>
            <pc:docMk/>
            <pc:sldMk cId="1354756516" sldId="260"/>
            <ac:grpSpMk id="33" creationId="{BA98B695-2BBE-4848-9EB3-423BB4C12B6D}"/>
          </ac:grpSpMkLst>
        </pc:grpChg>
        <pc:graphicFrameChg chg="add del mod modGraphic">
          <ac:chgData name="Claudia Arnold" userId="a34ee16d-61d7-43e2-b6f8-1246cdcb6fd4" providerId="ADAL" clId="{0AF7E597-49B2-41BC-A681-8964848EC46E}" dt="2021-08-11T14:46:17.038" v="1488" actId="478"/>
          <ac:graphicFrameMkLst>
            <pc:docMk/>
            <pc:sldMk cId="1354756516" sldId="260"/>
            <ac:graphicFrameMk id="4" creationId="{3928CEE9-14B8-4EF5-AE8F-5B719F357B36}"/>
          </ac:graphicFrameMkLst>
        </pc:graphicFrameChg>
        <pc:picChg chg="add del mod">
          <ac:chgData name="Claudia Arnold" userId="a34ee16d-61d7-43e2-b6f8-1246cdcb6fd4" providerId="ADAL" clId="{0AF7E597-49B2-41BC-A681-8964848EC46E}" dt="2021-08-11T14:46:03.150" v="1485" actId="478"/>
          <ac:picMkLst>
            <pc:docMk/>
            <pc:sldMk cId="1354756516" sldId="260"/>
            <ac:picMk id="48" creationId="{11BAC03B-BA7F-4770-8DDE-6C577F22F5D8}"/>
          </ac:picMkLst>
        </pc:picChg>
        <pc:picChg chg="add del mod">
          <ac:chgData name="Claudia Arnold" userId="a34ee16d-61d7-43e2-b6f8-1246cdcb6fd4" providerId="ADAL" clId="{0AF7E597-49B2-41BC-A681-8964848EC46E}" dt="2021-08-11T14:38:06.364" v="1304" actId="478"/>
          <ac:picMkLst>
            <pc:docMk/>
            <pc:sldMk cId="1354756516" sldId="260"/>
            <ac:picMk id="1030" creationId="{14CDBE0A-D65F-4F2D-AE4F-CE147091C246}"/>
          </ac:picMkLst>
        </pc:picChg>
        <pc:picChg chg="add del mod">
          <ac:chgData name="Claudia Arnold" userId="a34ee16d-61d7-43e2-b6f8-1246cdcb6fd4" providerId="ADAL" clId="{0AF7E597-49B2-41BC-A681-8964848EC46E}" dt="2021-08-11T14:38:49.469" v="1314" actId="478"/>
          <ac:picMkLst>
            <pc:docMk/>
            <pc:sldMk cId="1354756516" sldId="260"/>
            <ac:picMk id="1032" creationId="{DAB23B48-AF66-4F02-92A0-DBADD0414778}"/>
          </ac:picMkLst>
        </pc:picChg>
        <pc:picChg chg="add del mod">
          <ac:chgData name="Claudia Arnold" userId="a34ee16d-61d7-43e2-b6f8-1246cdcb6fd4" providerId="ADAL" clId="{0AF7E597-49B2-41BC-A681-8964848EC46E}" dt="2021-08-11T14:48:39.147" v="1529" actId="478"/>
          <ac:picMkLst>
            <pc:docMk/>
            <pc:sldMk cId="1354756516" sldId="260"/>
            <ac:picMk id="1034" creationId="{91C51EAE-89B1-4D87-80F0-EA94CA9CA014}"/>
          </ac:picMkLst>
        </pc:picChg>
        <pc:picChg chg="add del mod">
          <ac:chgData name="Claudia Arnold" userId="a34ee16d-61d7-43e2-b6f8-1246cdcb6fd4" providerId="ADAL" clId="{0AF7E597-49B2-41BC-A681-8964848EC46E}" dt="2021-08-11T14:54:50.970" v="1581" actId="14100"/>
          <ac:picMkLst>
            <pc:docMk/>
            <pc:sldMk cId="1354756516" sldId="260"/>
            <ac:picMk id="1036" creationId="{6D461F95-89F2-4C6B-91B8-C7DC5008D300}"/>
          </ac:picMkLst>
        </pc:picChg>
        <pc:picChg chg="add del mod">
          <ac:chgData name="Claudia Arnold" userId="a34ee16d-61d7-43e2-b6f8-1246cdcb6fd4" providerId="ADAL" clId="{0AF7E597-49B2-41BC-A681-8964848EC46E}" dt="2021-08-11T14:54:14.652" v="1571" actId="478"/>
          <ac:picMkLst>
            <pc:docMk/>
            <pc:sldMk cId="1354756516" sldId="260"/>
            <ac:picMk id="1038" creationId="{A8C97774-633C-470A-9D37-5BF2955305E6}"/>
          </ac:picMkLst>
        </pc:picChg>
        <pc:picChg chg="add mod">
          <ac:chgData name="Claudia Arnold" userId="a34ee16d-61d7-43e2-b6f8-1246cdcb6fd4" providerId="ADAL" clId="{0AF7E597-49B2-41BC-A681-8964848EC46E}" dt="2021-08-11T14:55:40.746" v="1592" actId="1076"/>
          <ac:picMkLst>
            <pc:docMk/>
            <pc:sldMk cId="1354756516" sldId="260"/>
            <ac:picMk id="1040" creationId="{B81FF73F-BF76-4BBE-92EE-832F56E0D057}"/>
          </ac:picMkLst>
        </pc:picChg>
        <pc:picChg chg="add mod">
          <ac:chgData name="Claudia Arnold" userId="a34ee16d-61d7-43e2-b6f8-1246cdcb6fd4" providerId="ADAL" clId="{0AF7E597-49B2-41BC-A681-8964848EC46E}" dt="2021-08-11T14:55:49.163" v="1595" actId="1076"/>
          <ac:picMkLst>
            <pc:docMk/>
            <pc:sldMk cId="1354756516" sldId="260"/>
            <ac:picMk id="1042" creationId="{FF36A738-8259-48C3-BA52-7CC261E0DF8A}"/>
          </ac:picMkLst>
        </pc:picChg>
        <pc:picChg chg="add del mod">
          <ac:chgData name="Claudia Arnold" userId="a34ee16d-61d7-43e2-b6f8-1246cdcb6fd4" providerId="ADAL" clId="{0AF7E597-49B2-41BC-A681-8964848EC46E}" dt="2021-08-11T14:52:28.589" v="1561" actId="478"/>
          <ac:picMkLst>
            <pc:docMk/>
            <pc:sldMk cId="1354756516" sldId="260"/>
            <ac:picMk id="1044" creationId="{09366307-14BF-49E4-A42D-0FDD7BB8CC06}"/>
          </ac:picMkLst>
        </pc:picChg>
        <pc:picChg chg="add mod">
          <ac:chgData name="Claudia Arnold" userId="a34ee16d-61d7-43e2-b6f8-1246cdcb6fd4" providerId="ADAL" clId="{0AF7E597-49B2-41BC-A681-8964848EC46E}" dt="2021-08-11T14:56:16.116" v="1605" actId="1076"/>
          <ac:picMkLst>
            <pc:docMk/>
            <pc:sldMk cId="1354756516" sldId="260"/>
            <ac:picMk id="1046" creationId="{818596BA-86A9-47F6-BE5C-9FD68313E66E}"/>
          </ac:picMkLst>
        </pc:picChg>
        <pc:picChg chg="add del mod">
          <ac:chgData name="Claudia Arnold" userId="a34ee16d-61d7-43e2-b6f8-1246cdcb6fd4" providerId="ADAL" clId="{0AF7E597-49B2-41BC-A681-8964848EC46E}" dt="2021-08-11T14:50:27.726" v="1535" actId="478"/>
          <ac:picMkLst>
            <pc:docMk/>
            <pc:sldMk cId="1354756516" sldId="260"/>
            <ac:picMk id="1048" creationId="{3D471CA8-AE5D-4A02-9312-1D5E46F8E3A8}"/>
          </ac:picMkLst>
        </pc:picChg>
        <pc:picChg chg="add del mod">
          <ac:chgData name="Claudia Arnold" userId="a34ee16d-61d7-43e2-b6f8-1246cdcb6fd4" providerId="ADAL" clId="{0AF7E597-49B2-41BC-A681-8964848EC46E}" dt="2021-08-11T14:50:27.726" v="1535" actId="478"/>
          <ac:picMkLst>
            <pc:docMk/>
            <pc:sldMk cId="1354756516" sldId="260"/>
            <ac:picMk id="1050" creationId="{89E58619-8208-4C52-9966-C062DC86DD8B}"/>
          </ac:picMkLst>
        </pc:picChg>
        <pc:picChg chg="add mod">
          <ac:chgData name="Claudia Arnold" userId="a34ee16d-61d7-43e2-b6f8-1246cdcb6fd4" providerId="ADAL" clId="{0AF7E597-49B2-41BC-A681-8964848EC46E}" dt="2021-08-11T14:55:33.797" v="1591" actId="1076"/>
          <ac:picMkLst>
            <pc:docMk/>
            <pc:sldMk cId="1354756516" sldId="260"/>
            <ac:picMk id="1052" creationId="{5BFFE604-D741-482A-911B-D62392B22E71}"/>
          </ac:picMkLst>
        </pc:picChg>
        <pc:picChg chg="add mod">
          <ac:chgData name="Claudia Arnold" userId="a34ee16d-61d7-43e2-b6f8-1246cdcb6fd4" providerId="ADAL" clId="{0AF7E597-49B2-41BC-A681-8964848EC46E}" dt="2021-08-11T15:26:56.262" v="1801" actId="1076"/>
          <ac:picMkLst>
            <pc:docMk/>
            <pc:sldMk cId="1354756516" sldId="260"/>
            <ac:picMk id="1054" creationId="{E640A051-CD17-45A1-8D96-882AA26AE05C}"/>
          </ac:picMkLst>
        </pc:picChg>
        <pc:picChg chg="add del">
          <ac:chgData name="Claudia Arnold" userId="a34ee16d-61d7-43e2-b6f8-1246cdcb6fd4" providerId="ADAL" clId="{0AF7E597-49B2-41BC-A681-8964848EC46E}" dt="2021-08-11T14:53:56.635" v="1568" actId="478"/>
          <ac:picMkLst>
            <pc:docMk/>
            <pc:sldMk cId="1354756516" sldId="260"/>
            <ac:picMk id="1056" creationId="{6805F22D-CE09-4ABE-B5E2-4A5A8AB8FB29}"/>
          </ac:picMkLst>
        </pc:picChg>
        <pc:picChg chg="add mod">
          <ac:chgData name="Claudia Arnold" userId="a34ee16d-61d7-43e2-b6f8-1246cdcb6fd4" providerId="ADAL" clId="{0AF7E597-49B2-41BC-A681-8964848EC46E}" dt="2021-08-11T14:56:36.794" v="1608" actId="1076"/>
          <ac:picMkLst>
            <pc:docMk/>
            <pc:sldMk cId="1354756516" sldId="260"/>
            <ac:picMk id="1058" creationId="{38337B0E-0DFC-4843-B469-F1ABC4003C7C}"/>
          </ac:picMkLst>
        </pc:picChg>
        <pc:cxnChg chg="add mod ord">
          <ac:chgData name="Claudia Arnold" userId="a34ee16d-61d7-43e2-b6f8-1246cdcb6fd4" providerId="ADAL" clId="{0AF7E597-49B2-41BC-A681-8964848EC46E}" dt="2021-08-11T15:13:01.436" v="1796" actId="14100"/>
          <ac:cxnSpMkLst>
            <pc:docMk/>
            <pc:sldMk cId="1354756516" sldId="260"/>
            <ac:cxnSpMk id="30" creationId="{2F196798-298A-429D-AA64-82205243CBF2}"/>
          </ac:cxnSpMkLst>
        </pc:cxnChg>
        <pc:cxnChg chg="add mod">
          <ac:chgData name="Claudia Arnold" userId="a34ee16d-61d7-43e2-b6f8-1246cdcb6fd4" providerId="ADAL" clId="{0AF7E597-49B2-41BC-A681-8964848EC46E}" dt="2021-08-11T15:10:58.128" v="1759" actId="693"/>
          <ac:cxnSpMkLst>
            <pc:docMk/>
            <pc:sldMk cId="1354756516" sldId="260"/>
            <ac:cxnSpMk id="76" creationId="{315A15C8-F237-4072-BFC4-0A357FD3AA35}"/>
          </ac:cxnSpMkLst>
        </pc:cxnChg>
        <pc:cxnChg chg="add mod">
          <ac:chgData name="Claudia Arnold" userId="a34ee16d-61d7-43e2-b6f8-1246cdcb6fd4" providerId="ADAL" clId="{0AF7E597-49B2-41BC-A681-8964848EC46E}" dt="2021-08-11T15:12:58.473" v="1795" actId="14100"/>
          <ac:cxnSpMkLst>
            <pc:docMk/>
            <pc:sldMk cId="1354756516" sldId="260"/>
            <ac:cxnSpMk id="79" creationId="{62CD8902-0511-4FAF-9F79-B232A4A456A0}"/>
          </ac:cxnSpMkLst>
        </pc:cxnChg>
      </pc:sldChg>
      <pc:sldChg chg="delSp modSp add mod">
        <pc:chgData name="Claudia Arnold" userId="a34ee16d-61d7-43e2-b6f8-1246cdcb6fd4" providerId="ADAL" clId="{0AF7E597-49B2-41BC-A681-8964848EC46E}" dt="2021-08-12T07:55:19.153" v="1889" actId="1036"/>
        <pc:sldMkLst>
          <pc:docMk/>
          <pc:sldMk cId="275730440" sldId="261"/>
        </pc:sldMkLst>
        <pc:spChg chg="del">
          <ac:chgData name="Claudia Arnold" userId="a34ee16d-61d7-43e2-b6f8-1246cdcb6fd4" providerId="ADAL" clId="{0AF7E597-49B2-41BC-A681-8964848EC46E}" dt="2021-08-12T07:54:41.897" v="1825" actId="478"/>
          <ac:spMkLst>
            <pc:docMk/>
            <pc:sldMk cId="275730440" sldId="261"/>
            <ac:spMk id="11" creationId="{58233F69-F373-4A5D-BD00-B3A471E45552}"/>
          </ac:spMkLst>
        </pc:spChg>
        <pc:spChg chg="del">
          <ac:chgData name="Claudia Arnold" userId="a34ee16d-61d7-43e2-b6f8-1246cdcb6fd4" providerId="ADAL" clId="{0AF7E597-49B2-41BC-A681-8964848EC46E}" dt="2021-08-12T07:54:37.868" v="1822" actId="478"/>
          <ac:spMkLst>
            <pc:docMk/>
            <pc:sldMk cId="275730440" sldId="261"/>
            <ac:spMk id="12" creationId="{959E69C5-A088-4BB4-B9BD-4090324F2523}"/>
          </ac:spMkLst>
        </pc:spChg>
        <pc:spChg chg="del">
          <ac:chgData name="Claudia Arnold" userId="a34ee16d-61d7-43e2-b6f8-1246cdcb6fd4" providerId="ADAL" clId="{0AF7E597-49B2-41BC-A681-8964848EC46E}" dt="2021-08-12T07:54:48.989" v="1830" actId="478"/>
          <ac:spMkLst>
            <pc:docMk/>
            <pc:sldMk cId="275730440" sldId="261"/>
            <ac:spMk id="13" creationId="{9694F422-C3F9-4B8A-BD9A-42071FF06592}"/>
          </ac:spMkLst>
        </pc:spChg>
        <pc:spChg chg="del">
          <ac:chgData name="Claudia Arnold" userId="a34ee16d-61d7-43e2-b6f8-1246cdcb6fd4" providerId="ADAL" clId="{0AF7E597-49B2-41BC-A681-8964848EC46E}" dt="2021-08-12T07:54:40.844" v="1824" actId="478"/>
          <ac:spMkLst>
            <pc:docMk/>
            <pc:sldMk cId="275730440" sldId="261"/>
            <ac:spMk id="18" creationId="{545EE13F-8C58-407B-B706-CED1A72CAB70}"/>
          </ac:spMkLst>
        </pc:spChg>
        <pc:spChg chg="del">
          <ac:chgData name="Claudia Arnold" userId="a34ee16d-61d7-43e2-b6f8-1246cdcb6fd4" providerId="ADAL" clId="{0AF7E597-49B2-41BC-A681-8964848EC46E}" dt="2021-08-12T07:54:39.853" v="1823" actId="478"/>
          <ac:spMkLst>
            <pc:docMk/>
            <pc:sldMk cId="275730440" sldId="261"/>
            <ac:spMk id="19" creationId="{04AB0916-164A-4FDF-A22E-76BA5632CCE5}"/>
          </ac:spMkLst>
        </pc:spChg>
        <pc:spChg chg="del">
          <ac:chgData name="Claudia Arnold" userId="a34ee16d-61d7-43e2-b6f8-1246cdcb6fd4" providerId="ADAL" clId="{0AF7E597-49B2-41BC-A681-8964848EC46E}" dt="2021-08-12T07:54:50.746" v="1831" actId="478"/>
          <ac:spMkLst>
            <pc:docMk/>
            <pc:sldMk cId="275730440" sldId="261"/>
            <ac:spMk id="20" creationId="{89D1FEF7-7E52-4D07-BF49-EBA053361238}"/>
          </ac:spMkLst>
        </pc:spChg>
        <pc:spChg chg="del">
          <ac:chgData name="Claudia Arnold" userId="a34ee16d-61d7-43e2-b6f8-1246cdcb6fd4" providerId="ADAL" clId="{0AF7E597-49B2-41BC-A681-8964848EC46E}" dt="2021-08-12T07:54:46.505" v="1828" actId="478"/>
          <ac:spMkLst>
            <pc:docMk/>
            <pc:sldMk cId="275730440" sldId="261"/>
            <ac:spMk id="21" creationId="{E77C3A47-C272-4FEF-B4D9-817B346B7DCC}"/>
          </ac:spMkLst>
        </pc:spChg>
        <pc:spChg chg="del">
          <ac:chgData name="Claudia Arnold" userId="a34ee16d-61d7-43e2-b6f8-1246cdcb6fd4" providerId="ADAL" clId="{0AF7E597-49B2-41BC-A681-8964848EC46E}" dt="2021-08-12T07:54:48.060" v="1829" actId="478"/>
          <ac:spMkLst>
            <pc:docMk/>
            <pc:sldMk cId="275730440" sldId="261"/>
            <ac:spMk id="22" creationId="{93701D0F-CF00-4579-8917-A139C1E349E5}"/>
          </ac:spMkLst>
        </pc:spChg>
        <pc:spChg chg="del">
          <ac:chgData name="Claudia Arnold" userId="a34ee16d-61d7-43e2-b6f8-1246cdcb6fd4" providerId="ADAL" clId="{0AF7E597-49B2-41BC-A681-8964848EC46E}" dt="2021-08-12T07:54:44.941" v="1827" actId="478"/>
          <ac:spMkLst>
            <pc:docMk/>
            <pc:sldMk cId="275730440" sldId="261"/>
            <ac:spMk id="24" creationId="{5FDD07B7-5126-4EA1-ABFF-682E1CF23670}"/>
          </ac:spMkLst>
        </pc:spChg>
        <pc:spChg chg="mod">
          <ac:chgData name="Claudia Arnold" userId="a34ee16d-61d7-43e2-b6f8-1246cdcb6fd4" providerId="ADAL" clId="{0AF7E597-49B2-41BC-A681-8964848EC46E}" dt="2021-08-12T07:55:05.768" v="1834" actId="14100"/>
          <ac:spMkLst>
            <pc:docMk/>
            <pc:sldMk cId="275730440" sldId="261"/>
            <ac:spMk id="25" creationId="{0E57BA61-9221-4CCB-AB16-FD216603A790}"/>
          </ac:spMkLst>
        </pc:spChg>
        <pc:spChg chg="del">
          <ac:chgData name="Claudia Arnold" userId="a34ee16d-61d7-43e2-b6f8-1246cdcb6fd4" providerId="ADAL" clId="{0AF7E597-49B2-41BC-A681-8964848EC46E}" dt="2021-08-12T07:54:43.450" v="1826" actId="478"/>
          <ac:spMkLst>
            <pc:docMk/>
            <pc:sldMk cId="275730440" sldId="261"/>
            <ac:spMk id="27" creationId="{C2EC47F7-4F0B-440D-91D4-D4AB6C052AC0}"/>
          </ac:spMkLst>
        </pc:spChg>
        <pc:spChg chg="mod">
          <ac:chgData name="Claudia Arnold" userId="a34ee16d-61d7-43e2-b6f8-1246cdcb6fd4" providerId="ADAL" clId="{0AF7E597-49B2-41BC-A681-8964848EC46E}" dt="2021-08-12T07:55:19.153" v="1889" actId="1036"/>
          <ac:spMkLst>
            <pc:docMk/>
            <pc:sldMk cId="275730440" sldId="261"/>
            <ac:spMk id="28" creationId="{F44BE46B-4325-4718-A71F-260B330DBCCC}"/>
          </ac:spMkLst>
        </pc:spChg>
        <pc:spChg chg="mod">
          <ac:chgData name="Claudia Arnold" userId="a34ee16d-61d7-43e2-b6f8-1246cdcb6fd4" providerId="ADAL" clId="{0AF7E597-49B2-41BC-A681-8964848EC46E}" dt="2021-08-12T07:54:58.600" v="1832" actId="14100"/>
          <ac:spMkLst>
            <pc:docMk/>
            <pc:sldMk cId="275730440" sldId="261"/>
            <ac:spMk id="35" creationId="{FE00076C-9551-4409-9655-17A337880288}"/>
          </ac:spMkLst>
        </pc:spChg>
        <pc:spChg chg="mod">
          <ac:chgData name="Claudia Arnold" userId="a34ee16d-61d7-43e2-b6f8-1246cdcb6fd4" providerId="ADAL" clId="{0AF7E597-49B2-41BC-A681-8964848EC46E}" dt="2021-08-12T07:55:19.153" v="1889" actId="1036"/>
          <ac:spMkLst>
            <pc:docMk/>
            <pc:sldMk cId="275730440" sldId="261"/>
            <ac:spMk id="83" creationId="{25BBE49F-5AC5-43A3-9E52-6FA946C7E7FA}"/>
          </ac:spMkLst>
        </pc:spChg>
        <pc:spChg chg="mod">
          <ac:chgData name="Claudia Arnold" userId="a34ee16d-61d7-43e2-b6f8-1246cdcb6fd4" providerId="ADAL" clId="{0AF7E597-49B2-41BC-A681-8964848EC46E}" dt="2021-08-12T07:55:19.153" v="1889" actId="1036"/>
          <ac:spMkLst>
            <pc:docMk/>
            <pc:sldMk cId="275730440" sldId="261"/>
            <ac:spMk id="84" creationId="{3C7C92D2-3BBF-4A3C-9104-B1A3B09BDB8F}"/>
          </ac:spMkLst>
        </pc:spChg>
        <pc:cxnChg chg="mod">
          <ac:chgData name="Claudia Arnold" userId="a34ee16d-61d7-43e2-b6f8-1246cdcb6fd4" providerId="ADAL" clId="{0AF7E597-49B2-41BC-A681-8964848EC46E}" dt="2021-08-12T07:55:19.153" v="1889" actId="1036"/>
          <ac:cxnSpMkLst>
            <pc:docMk/>
            <pc:sldMk cId="275730440" sldId="261"/>
            <ac:cxnSpMk id="30" creationId="{2F196798-298A-429D-AA64-82205243CBF2}"/>
          </ac:cxnSpMkLst>
        </pc:cxnChg>
        <pc:cxnChg chg="mod">
          <ac:chgData name="Claudia Arnold" userId="a34ee16d-61d7-43e2-b6f8-1246cdcb6fd4" providerId="ADAL" clId="{0AF7E597-49B2-41BC-A681-8964848EC46E}" dt="2021-08-12T07:55:19.153" v="1889" actId="1036"/>
          <ac:cxnSpMkLst>
            <pc:docMk/>
            <pc:sldMk cId="275730440" sldId="261"/>
            <ac:cxnSpMk id="76" creationId="{315A15C8-F237-4072-BFC4-0A357FD3AA35}"/>
          </ac:cxnSpMkLst>
        </pc:cxnChg>
        <pc:cxnChg chg="mod">
          <ac:chgData name="Claudia Arnold" userId="a34ee16d-61d7-43e2-b6f8-1246cdcb6fd4" providerId="ADAL" clId="{0AF7E597-49B2-41BC-A681-8964848EC46E}" dt="2021-08-12T07:55:19.153" v="1889" actId="1036"/>
          <ac:cxnSpMkLst>
            <pc:docMk/>
            <pc:sldMk cId="275730440" sldId="261"/>
            <ac:cxnSpMk id="79" creationId="{62CD8902-0511-4FAF-9F79-B232A4A456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36446-4D0E-4BC2-B6CE-99CF6523E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2BE4E-8D59-4A6D-92A6-2E48B474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BE369-42D5-45AD-83DC-580D27BF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E4A2-9990-4E2A-8572-2DE48D22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B9FFE-5AD4-451E-B6E5-599C54A1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0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F83F5-2557-4879-93BB-537157F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B2D021-8C07-4D8F-9600-100A59B2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D8BD6-4D62-44B8-B425-C6DFDF31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C1429-A60A-4E2C-B85F-CDDF5E48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103944-10A4-4FE0-B703-679B780F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89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71FE4-1FDF-43C9-A975-79B3AE93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CD3DE6-8E8C-4B0C-9A4F-39B63897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6DDF6-B4F6-4EF6-975B-0A975C2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054B72-0143-4488-8686-BC39AC0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53232-0077-4F9F-9AD7-123442DC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6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E2D98-7051-4BEA-A1F2-DA889FED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959F4-243E-4324-9081-FDB741F8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F76F8-87FB-4340-87F4-1EA2446A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C68B-CF5A-4AB7-8EA0-0DA40822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85028-F6EB-48EC-A1A3-73CD09E8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5C8C0-C4AE-40C1-AB8B-E76AD62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F690D-8633-4FB2-BFF9-F97996A0D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DCC36-3D8E-4E21-BBDC-103CC6AE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4A57F8-E3EF-4745-AF86-5A7A87B8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7CC08E-C91C-4A28-85C3-90818EBD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2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03393-0E9E-4ACE-BD17-F6B898A3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85354-A93B-482C-84C2-3ED44DAC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80BF9C-40F5-4779-A0B9-FF14EDAE9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08E650-2D25-4012-9F54-5E761CFE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6E104-C3F8-4688-AB2E-ED3131CA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E3C88-DA14-4FAB-90AF-9E6E41C3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9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36EDB-E2BA-4393-B073-A80E0AB7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FF6DE-A941-4545-A5AF-75FC756C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CEC561-264B-47BE-932C-1B91B2E9A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5F23F-8261-4116-8CE7-6F2AE1C6C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D8B928-A544-4577-AA74-19B145390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D886D3-A3A0-4716-B200-924290C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B799E-9F7C-4EE5-BE76-0932AA2E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3675C4E-3FDF-4901-BB9D-CDCEABF8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6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65D3F-978A-4D04-B5B4-1133EEDA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B0A0ED-789B-4CA5-A212-F176AE88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DD49E6-363E-4634-9FD8-41A5AA84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1DB4B7-FADE-4C2A-A207-83F00384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85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2DF19A-4384-4BAA-85DC-983A0457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8AD9A-1B63-48F9-AEFF-834B5432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3C238-8918-435B-B124-616572E0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8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722E3-ADF9-40EA-87A9-2148ACC7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C4576-BC9E-404E-9815-0EC1881E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1C7A0-383C-4539-A029-4AE18566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CB5B1F-343A-4853-A925-EF456489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E4B0D-F1AD-4AED-9C9C-F10F0B5C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A27CB-D6DF-46B6-BFA0-EB767487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79344-D7D2-4C25-AEBE-28DEB594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FE6344-50FE-41B8-BA66-14DA6F7D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41857-5C39-4A2C-B43A-B7176281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278D6-107D-442C-82EE-033FFF2D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0734DC-3872-4CAA-B6BD-EB5BC672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C0420A-D098-4CDC-AFCD-98BFD45C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4239C8-B2DC-4514-97D6-CB352636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8E3824-48C2-4492-A57D-E5E26FF12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31F10-7CCC-408D-89E8-64880711B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16AE-9200-4BE0-AC73-31034FABBE51}" type="datetimeFigureOut">
              <a:rPr lang="de-DE" smtClean="0"/>
              <a:t>11.08.2021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E735DF-64AD-4DC1-871E-1C23D0F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2452D8-DD60-4712-980F-C2F16BA4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A407-6122-409D-99DA-5D2C69F1C7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7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DA3EDD0-D8D2-442A-91D4-782A932317EE}"/>
              </a:ext>
            </a:extLst>
          </p:cNvPr>
          <p:cNvSpPr/>
          <p:nvPr/>
        </p:nvSpPr>
        <p:spPr>
          <a:xfrm>
            <a:off x="1362269" y="2696547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Sicherstellen, dass IT zu den Geschäftszielen beiträgt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3950079-3E57-42AD-9E58-744E1E813078}"/>
              </a:ext>
            </a:extLst>
          </p:cNvPr>
          <p:cNvSpPr/>
          <p:nvPr/>
        </p:nvSpPr>
        <p:spPr>
          <a:xfrm>
            <a:off x="7456562" y="4022849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sorgfältiger abschließen, um erfolgreiche Ergebnisse sicherzustellen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31515EE-5912-4545-B49E-5562DDA7F928}"/>
              </a:ext>
            </a:extLst>
          </p:cNvPr>
          <p:cNvSpPr/>
          <p:nvPr/>
        </p:nvSpPr>
        <p:spPr>
          <a:xfrm>
            <a:off x="7456562" y="1304534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Aufgaben/Änderungen schnell abschließen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8377630-438B-4291-AA04-741AB3D0A85E}"/>
              </a:ext>
            </a:extLst>
          </p:cNvPr>
          <p:cNvSpPr/>
          <p:nvPr/>
        </p:nvSpPr>
        <p:spPr>
          <a:xfrm>
            <a:off x="3707363" y="4037043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Eine stabile und kalkulierbare IT-Produktivumgebung bereitstellen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3FEADED-24CD-461B-9FF8-14F92399DE32}"/>
              </a:ext>
            </a:extLst>
          </p:cNvPr>
          <p:cNvSpPr/>
          <p:nvPr/>
        </p:nvSpPr>
        <p:spPr>
          <a:xfrm>
            <a:off x="3707363" y="1318728"/>
            <a:ext cx="2118049" cy="1091682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Auf dringende Business-Anforderungen reagieren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6CBAAA04-4504-475C-9BBD-9BAFACA2349D}"/>
              </a:ext>
            </a:extLst>
          </p:cNvPr>
          <p:cNvSpPr/>
          <p:nvPr/>
        </p:nvSpPr>
        <p:spPr>
          <a:xfrm rot="8492072">
            <a:off x="2505268" y="1724413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276301BA-A5C3-4B5F-AADF-F23487F30A2F}"/>
              </a:ext>
            </a:extLst>
          </p:cNvPr>
          <p:cNvSpPr/>
          <p:nvPr/>
        </p:nvSpPr>
        <p:spPr>
          <a:xfrm rot="10800000">
            <a:off x="6253765" y="1593981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4F995C5A-DC4C-44EB-97BF-C9382D00DE96}"/>
              </a:ext>
            </a:extLst>
          </p:cNvPr>
          <p:cNvSpPr/>
          <p:nvPr/>
        </p:nvSpPr>
        <p:spPr>
          <a:xfrm rot="10800000">
            <a:off x="6253766" y="429810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CA11414-FB3D-41FC-AE16-7BE6735A4832}"/>
              </a:ext>
            </a:extLst>
          </p:cNvPr>
          <p:cNvSpPr/>
          <p:nvPr/>
        </p:nvSpPr>
        <p:spPr>
          <a:xfrm rot="13439872">
            <a:off x="2505269" y="4230082"/>
            <a:ext cx="774441" cy="541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omputersymbole Kamerablitze, andere, Winkel, Bereich png | PNGEgg">
            <a:extLst>
              <a:ext uri="{FF2B5EF4-FFF2-40B4-BE49-F238E27FC236}">
                <a16:creationId xmlns:a16="http://schemas.microsoft.com/office/drawing/2014/main" id="{11D76068-B0F9-4D63-8DBF-3C189D62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5" b="96552" l="9483" r="89943">
                        <a14:foregroundMark x1="63793" y1="37356" x2="46839" y2="70977"/>
                        <a14:foregroundMark x1="46839" y1="70977" x2="47414" y2="85057"/>
                        <a14:foregroundMark x1="40805" y1="96552" x2="40230" y2="96552"/>
                        <a14:foregroundMark x1="52299" y1="4885" x2="52299" y2="4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206" y="2549008"/>
            <a:ext cx="1386759" cy="138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0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B30130D-F5DE-4CB3-A0DB-AEB181CAE8A8}"/>
              </a:ext>
            </a:extLst>
          </p:cNvPr>
          <p:cNvSpPr/>
          <p:nvPr/>
        </p:nvSpPr>
        <p:spPr>
          <a:xfrm>
            <a:off x="475861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6A9E001-E536-4F6C-8DE6-CC8205D36EEE}"/>
              </a:ext>
            </a:extLst>
          </p:cNvPr>
          <p:cNvSpPr/>
          <p:nvPr/>
        </p:nvSpPr>
        <p:spPr>
          <a:xfrm>
            <a:off x="794346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4A12CE1-3D7D-4B74-80D0-FA04770C2265}"/>
              </a:ext>
            </a:extLst>
          </p:cNvPr>
          <p:cNvSpPr/>
          <p:nvPr/>
        </p:nvSpPr>
        <p:spPr>
          <a:xfrm>
            <a:off x="1573763" y="2099387"/>
            <a:ext cx="1474237" cy="503854"/>
          </a:xfrm>
          <a:prstGeom prst="round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80EB8579-8633-4DC7-A669-47833FF67DE4}"/>
              </a:ext>
            </a:extLst>
          </p:cNvPr>
          <p:cNvSpPr/>
          <p:nvPr/>
        </p:nvSpPr>
        <p:spPr>
          <a:xfrm rot="2418059" flipV="1">
            <a:off x="2218377" y="515417"/>
            <a:ext cx="2934429" cy="25987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8DFD850E-41B9-40A2-AC3F-3DDC2594DE93}"/>
              </a:ext>
            </a:extLst>
          </p:cNvPr>
          <p:cNvSpPr/>
          <p:nvPr/>
        </p:nvSpPr>
        <p:spPr>
          <a:xfrm rot="2418059" flipV="1">
            <a:off x="5367459" y="515418"/>
            <a:ext cx="2934429" cy="2598773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29A8C8B7-292B-40D2-B907-8F5E1BC64523}"/>
              </a:ext>
            </a:extLst>
          </p:cNvPr>
          <p:cNvSpPr/>
          <p:nvPr/>
        </p:nvSpPr>
        <p:spPr>
          <a:xfrm rot="13112312" flipV="1">
            <a:off x="2538389" y="1507572"/>
            <a:ext cx="2934429" cy="2598773"/>
          </a:xfrm>
          <a:prstGeom prst="arc">
            <a:avLst/>
          </a:prstGeom>
          <a:ln>
            <a:solidFill>
              <a:srgbClr val="00006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2B437743-AC44-42A1-B9B4-D0B724474B70}"/>
              </a:ext>
            </a:extLst>
          </p:cNvPr>
          <p:cNvSpPr/>
          <p:nvPr/>
        </p:nvSpPr>
        <p:spPr>
          <a:xfrm rot="13112312" flipV="1">
            <a:off x="5687471" y="1507570"/>
            <a:ext cx="2934429" cy="2598773"/>
          </a:xfrm>
          <a:prstGeom prst="arc">
            <a:avLst/>
          </a:prstGeom>
          <a:ln>
            <a:solidFill>
              <a:srgbClr val="00006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18A1877F-56E6-4DC5-9504-340ADC7B865D}"/>
              </a:ext>
            </a:extLst>
          </p:cNvPr>
          <p:cNvSpPr/>
          <p:nvPr/>
        </p:nvSpPr>
        <p:spPr>
          <a:xfrm flipH="1">
            <a:off x="3214556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76802F32-EE12-4E55-AB3F-6569A23A2889}"/>
              </a:ext>
            </a:extLst>
          </p:cNvPr>
          <p:cNvSpPr/>
          <p:nvPr/>
        </p:nvSpPr>
        <p:spPr>
          <a:xfrm flipH="1">
            <a:off x="3408604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B37442ED-FF02-4C7D-96FA-27030017E33E}"/>
              </a:ext>
            </a:extLst>
          </p:cNvPr>
          <p:cNvSpPr/>
          <p:nvPr/>
        </p:nvSpPr>
        <p:spPr>
          <a:xfrm flipH="1">
            <a:off x="3858676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64125772-2541-4466-A872-10B229A34684}"/>
              </a:ext>
            </a:extLst>
          </p:cNvPr>
          <p:cNvSpPr/>
          <p:nvPr/>
        </p:nvSpPr>
        <p:spPr>
          <a:xfrm flipH="1">
            <a:off x="3664628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ogen 16">
            <a:extLst>
              <a:ext uri="{FF2B5EF4-FFF2-40B4-BE49-F238E27FC236}">
                <a16:creationId xmlns:a16="http://schemas.microsoft.com/office/drawing/2014/main" id="{7704A0AA-D943-413D-8C24-79E60F5BDD00}"/>
              </a:ext>
            </a:extLst>
          </p:cNvPr>
          <p:cNvSpPr/>
          <p:nvPr/>
        </p:nvSpPr>
        <p:spPr>
          <a:xfrm flipH="1">
            <a:off x="4052724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D0F9B32F-13ED-4185-A073-A82756B0250A}"/>
              </a:ext>
            </a:extLst>
          </p:cNvPr>
          <p:cNvSpPr/>
          <p:nvPr/>
        </p:nvSpPr>
        <p:spPr>
          <a:xfrm flipH="1">
            <a:off x="6458101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BFFA160B-D5B7-45D6-81B1-83BAF9F57B98}"/>
              </a:ext>
            </a:extLst>
          </p:cNvPr>
          <p:cNvSpPr/>
          <p:nvPr/>
        </p:nvSpPr>
        <p:spPr>
          <a:xfrm flipH="1">
            <a:off x="6652149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38610074-9BE8-43B7-A7FC-22E4A1B524C4}"/>
              </a:ext>
            </a:extLst>
          </p:cNvPr>
          <p:cNvSpPr/>
          <p:nvPr/>
        </p:nvSpPr>
        <p:spPr>
          <a:xfrm flipH="1">
            <a:off x="7102221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B110F46B-041D-4A76-8752-2B005B18FCE6}"/>
              </a:ext>
            </a:extLst>
          </p:cNvPr>
          <p:cNvSpPr/>
          <p:nvPr/>
        </p:nvSpPr>
        <p:spPr>
          <a:xfrm flipH="1">
            <a:off x="6908173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A7D6122F-C761-4AC7-9376-EFB9BDA9A587}"/>
              </a:ext>
            </a:extLst>
          </p:cNvPr>
          <p:cNvSpPr/>
          <p:nvPr/>
        </p:nvSpPr>
        <p:spPr>
          <a:xfrm flipH="1">
            <a:off x="7296269" y="2192693"/>
            <a:ext cx="388096" cy="335902"/>
          </a:xfrm>
          <a:prstGeom prst="arc">
            <a:avLst>
              <a:gd name="adj1" fmla="val 18164090"/>
              <a:gd name="adj2" fmla="val 14505760"/>
            </a:avLst>
          </a:prstGeom>
          <a:ln>
            <a:solidFill>
              <a:srgbClr val="0099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28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358962FB-3357-4CAE-857A-817D2FD40046}"/>
              </a:ext>
            </a:extLst>
          </p:cNvPr>
          <p:cNvSpPr/>
          <p:nvPr/>
        </p:nvSpPr>
        <p:spPr>
          <a:xfrm>
            <a:off x="3135086" y="1940768"/>
            <a:ext cx="905069" cy="279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3D4E71-1146-47CF-B41A-13FB8955E216}"/>
              </a:ext>
            </a:extLst>
          </p:cNvPr>
          <p:cNvSpPr/>
          <p:nvPr/>
        </p:nvSpPr>
        <p:spPr>
          <a:xfrm>
            <a:off x="6543870" y="1940767"/>
            <a:ext cx="905069" cy="279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2166435-4B04-4FB8-B0B8-F26D4EF9812D}"/>
              </a:ext>
            </a:extLst>
          </p:cNvPr>
          <p:cNvSpPr/>
          <p:nvPr/>
        </p:nvSpPr>
        <p:spPr>
          <a:xfrm>
            <a:off x="1390261" y="2645228"/>
            <a:ext cx="1436914" cy="14089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DA972A01-6B9C-4BD8-A02C-8CEA98D0639D}"/>
              </a:ext>
            </a:extLst>
          </p:cNvPr>
          <p:cNvSpPr/>
          <p:nvPr/>
        </p:nvSpPr>
        <p:spPr>
          <a:xfrm>
            <a:off x="4592216" y="2635897"/>
            <a:ext cx="1436914" cy="14089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C560727F-CD39-48F3-A228-04F415E0058D}"/>
              </a:ext>
            </a:extLst>
          </p:cNvPr>
          <p:cNvSpPr/>
          <p:nvPr/>
        </p:nvSpPr>
        <p:spPr>
          <a:xfrm>
            <a:off x="8001001" y="2635897"/>
            <a:ext cx="1436914" cy="140892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6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8874A6-14C8-4310-87E9-CDF98652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37" y="883699"/>
            <a:ext cx="4999153" cy="509060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B9D0357-6A72-42EF-AA90-CBCA886E1EB8}"/>
              </a:ext>
            </a:extLst>
          </p:cNvPr>
          <p:cNvSpPr/>
          <p:nvPr/>
        </p:nvSpPr>
        <p:spPr>
          <a:xfrm>
            <a:off x="5097780" y="883698"/>
            <a:ext cx="153924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Deploy &amp; Monitor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8826CEC-4DC3-42B4-AE2B-C8277EFFEFC0}"/>
              </a:ext>
            </a:extLst>
          </p:cNvPr>
          <p:cNvSpPr/>
          <p:nvPr/>
        </p:nvSpPr>
        <p:spPr>
          <a:xfrm>
            <a:off x="6362700" y="1561878"/>
            <a:ext cx="153924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59CF74-8C7C-4C00-A10D-B2C2F7565B69}"/>
              </a:ext>
            </a:extLst>
          </p:cNvPr>
          <p:cNvSpPr/>
          <p:nvPr/>
        </p:nvSpPr>
        <p:spPr>
          <a:xfrm>
            <a:off x="7269480" y="4023138"/>
            <a:ext cx="57531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AE9CE1-2AFA-4C2A-97A2-A3BC8FEE4A8A}"/>
              </a:ext>
            </a:extLst>
          </p:cNvPr>
          <p:cNvSpPr/>
          <p:nvPr/>
        </p:nvSpPr>
        <p:spPr>
          <a:xfrm>
            <a:off x="6844665" y="5166471"/>
            <a:ext cx="57531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DFB07C0-8CF3-409F-95D0-D61F72EB7BD9}"/>
              </a:ext>
            </a:extLst>
          </p:cNvPr>
          <p:cNvSpPr/>
          <p:nvPr/>
        </p:nvSpPr>
        <p:spPr>
          <a:xfrm>
            <a:off x="4934493" y="5630958"/>
            <a:ext cx="153924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285B52-43D3-48DA-ADED-C59B0E99AA3D}"/>
              </a:ext>
            </a:extLst>
          </p:cNvPr>
          <p:cNvSpPr/>
          <p:nvPr/>
        </p:nvSpPr>
        <p:spPr>
          <a:xfrm>
            <a:off x="3730533" y="5315170"/>
            <a:ext cx="153924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Planung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65C2C2E-F897-4AF3-B10C-FF417409B763}"/>
              </a:ext>
            </a:extLst>
          </p:cNvPr>
          <p:cNvSpPr/>
          <p:nvPr/>
        </p:nvSpPr>
        <p:spPr>
          <a:xfrm>
            <a:off x="3707673" y="3916347"/>
            <a:ext cx="470535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Idee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70341B9-9667-4E40-902A-BD27F98E10F9}"/>
              </a:ext>
            </a:extLst>
          </p:cNvPr>
          <p:cNvSpPr/>
          <p:nvPr/>
        </p:nvSpPr>
        <p:spPr>
          <a:xfrm>
            <a:off x="3627120" y="1441310"/>
            <a:ext cx="1539240" cy="259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7484103-6F82-456F-B0DD-AACCD1219BCA}"/>
              </a:ext>
            </a:extLst>
          </p:cNvPr>
          <p:cNvSpPr/>
          <p:nvPr/>
        </p:nvSpPr>
        <p:spPr>
          <a:xfrm>
            <a:off x="6363188" y="3847711"/>
            <a:ext cx="769132" cy="3508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8F70C98-0C54-4133-9B02-9524E2911840}"/>
              </a:ext>
            </a:extLst>
          </p:cNvPr>
          <p:cNvSpPr/>
          <p:nvPr/>
        </p:nvSpPr>
        <p:spPr>
          <a:xfrm>
            <a:off x="5704113" y="2182765"/>
            <a:ext cx="769132" cy="3508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Continuous Delivery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2E2706C-6A95-4C07-9001-5E2E9F67191B}"/>
              </a:ext>
            </a:extLst>
          </p:cNvPr>
          <p:cNvSpPr/>
          <p:nvPr/>
        </p:nvSpPr>
        <p:spPr>
          <a:xfrm>
            <a:off x="4251960" y="2782150"/>
            <a:ext cx="800100" cy="3508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Continuous Involvement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1DF1F34-BD33-4EB7-9DDD-628462F2B25A}"/>
              </a:ext>
            </a:extLst>
          </p:cNvPr>
          <p:cNvSpPr/>
          <p:nvPr/>
        </p:nvSpPr>
        <p:spPr>
          <a:xfrm>
            <a:off x="4983480" y="4324382"/>
            <a:ext cx="883920" cy="3508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i="1" dirty="0">
                <a:latin typeface="Arial" panose="020B0604020202020204" pitchFamily="34" charset="0"/>
                <a:cs typeface="Arial" panose="020B0604020202020204" pitchFamily="34" charset="0"/>
              </a:rPr>
              <a:t>Agile Development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FAD4567-9600-4DBC-A9F1-0E914A5C7EF6}"/>
              </a:ext>
            </a:extLst>
          </p:cNvPr>
          <p:cNvSpPr/>
          <p:nvPr/>
        </p:nvSpPr>
        <p:spPr>
          <a:xfrm>
            <a:off x="5140640" y="3065360"/>
            <a:ext cx="1187906" cy="6474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Prozesse</a:t>
            </a:r>
          </a:p>
        </p:txBody>
      </p:sp>
    </p:spTree>
    <p:extLst>
      <p:ext uri="{BB962C8B-B14F-4D97-AF65-F5344CB8AC3E}">
        <p14:creationId xmlns:p14="http://schemas.microsoft.com/office/powerpoint/2010/main" val="22769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F196798-298A-429D-AA64-82205243CBF2}"/>
              </a:ext>
            </a:extLst>
          </p:cNvPr>
          <p:cNvCxnSpPr>
            <a:cxnSpLocks/>
          </p:cNvCxnSpPr>
          <p:nvPr/>
        </p:nvCxnSpPr>
        <p:spPr>
          <a:xfrm>
            <a:off x="779109" y="750121"/>
            <a:ext cx="905924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Pfeil: 180-Grad 7">
            <a:extLst>
              <a:ext uri="{FF2B5EF4-FFF2-40B4-BE49-F238E27FC236}">
                <a16:creationId xmlns:a16="http://schemas.microsoft.com/office/drawing/2014/main" id="{026CC430-3DC1-47EC-99A7-54392EB15574}"/>
              </a:ext>
            </a:extLst>
          </p:cNvPr>
          <p:cNvSpPr/>
          <p:nvPr/>
        </p:nvSpPr>
        <p:spPr>
          <a:xfrm rot="10800000">
            <a:off x="2350136" y="3494036"/>
            <a:ext cx="1584826" cy="163289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Eckige Klammer links 10">
            <a:extLst>
              <a:ext uri="{FF2B5EF4-FFF2-40B4-BE49-F238E27FC236}">
                <a16:creationId xmlns:a16="http://schemas.microsoft.com/office/drawing/2014/main" id="{58233F69-F373-4A5D-BD00-B3A471E45552}"/>
              </a:ext>
            </a:extLst>
          </p:cNvPr>
          <p:cNvSpPr/>
          <p:nvPr/>
        </p:nvSpPr>
        <p:spPr>
          <a:xfrm rot="16200000">
            <a:off x="2930783" y="1692457"/>
            <a:ext cx="470659" cy="4229099"/>
          </a:xfrm>
          <a:prstGeom prst="leftBracket">
            <a:avLst>
              <a:gd name="adj" fmla="val 145900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ckige Klammer links 11">
            <a:extLst>
              <a:ext uri="{FF2B5EF4-FFF2-40B4-BE49-F238E27FC236}">
                <a16:creationId xmlns:a16="http://schemas.microsoft.com/office/drawing/2014/main" id="{959E69C5-A088-4BB4-B9BD-4090324F2523}"/>
              </a:ext>
            </a:extLst>
          </p:cNvPr>
          <p:cNvSpPr/>
          <p:nvPr/>
        </p:nvSpPr>
        <p:spPr>
          <a:xfrm rot="16200000">
            <a:off x="4190677" y="340501"/>
            <a:ext cx="914424" cy="7376782"/>
          </a:xfrm>
          <a:prstGeom prst="leftBracket">
            <a:avLst>
              <a:gd name="adj" fmla="val 101258"/>
            </a:avLst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ckige Klammer links 12">
            <a:extLst>
              <a:ext uri="{FF2B5EF4-FFF2-40B4-BE49-F238E27FC236}">
                <a16:creationId xmlns:a16="http://schemas.microsoft.com/office/drawing/2014/main" id="{9694F422-C3F9-4B8A-BD9A-42071FF06592}"/>
              </a:ext>
            </a:extLst>
          </p:cNvPr>
          <p:cNvSpPr/>
          <p:nvPr/>
        </p:nvSpPr>
        <p:spPr>
          <a:xfrm rot="16200000" flipH="1">
            <a:off x="4776055" y="-2194969"/>
            <a:ext cx="1023834" cy="8656944"/>
          </a:xfrm>
          <a:prstGeom prst="leftBracket">
            <a:avLst>
              <a:gd name="adj" fmla="val 82462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180-Grad 14">
            <a:extLst>
              <a:ext uri="{FF2B5EF4-FFF2-40B4-BE49-F238E27FC236}">
                <a16:creationId xmlns:a16="http://schemas.microsoft.com/office/drawing/2014/main" id="{8448A2F0-0AA2-40DD-9A10-13E109E98BAC}"/>
              </a:ext>
            </a:extLst>
          </p:cNvPr>
          <p:cNvSpPr/>
          <p:nvPr/>
        </p:nvSpPr>
        <p:spPr>
          <a:xfrm rot="10800000">
            <a:off x="6708536" y="3555906"/>
            <a:ext cx="1490583" cy="170108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180-Grad 15">
            <a:extLst>
              <a:ext uri="{FF2B5EF4-FFF2-40B4-BE49-F238E27FC236}">
                <a16:creationId xmlns:a16="http://schemas.microsoft.com/office/drawing/2014/main" id="{F6D6F1A3-F0DC-467D-9455-DF5027789CDB}"/>
              </a:ext>
            </a:extLst>
          </p:cNvPr>
          <p:cNvSpPr/>
          <p:nvPr/>
        </p:nvSpPr>
        <p:spPr>
          <a:xfrm>
            <a:off x="6708536" y="2430469"/>
            <a:ext cx="1559164" cy="214543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180-Grad 16">
            <a:extLst>
              <a:ext uri="{FF2B5EF4-FFF2-40B4-BE49-F238E27FC236}">
                <a16:creationId xmlns:a16="http://schemas.microsoft.com/office/drawing/2014/main" id="{B729F007-B142-4C3F-B012-74840B952C50}"/>
              </a:ext>
            </a:extLst>
          </p:cNvPr>
          <p:cNvSpPr/>
          <p:nvPr/>
        </p:nvSpPr>
        <p:spPr>
          <a:xfrm>
            <a:off x="2350135" y="2467861"/>
            <a:ext cx="1584828" cy="189426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45EE13F-8C58-407B-B706-CED1A72CAB70}"/>
              </a:ext>
            </a:extLst>
          </p:cNvPr>
          <p:cNvSpPr txBox="1"/>
          <p:nvPr/>
        </p:nvSpPr>
        <p:spPr>
          <a:xfrm>
            <a:off x="1976069" y="3723500"/>
            <a:ext cx="257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4AB0916-164A-4FDF-A22E-76BA5632CCE5}"/>
              </a:ext>
            </a:extLst>
          </p:cNvPr>
          <p:cNvSpPr txBox="1"/>
          <p:nvPr/>
        </p:nvSpPr>
        <p:spPr>
          <a:xfrm>
            <a:off x="3896482" y="4172059"/>
            <a:ext cx="257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Delivery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9D1FEF7-7E52-4D07-BF49-EBA053361238}"/>
              </a:ext>
            </a:extLst>
          </p:cNvPr>
          <p:cNvSpPr txBox="1"/>
          <p:nvPr/>
        </p:nvSpPr>
        <p:spPr>
          <a:xfrm>
            <a:off x="4183431" y="1590778"/>
            <a:ext cx="2160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</a:t>
            </a:r>
          </a:p>
        </p:txBody>
      </p:sp>
      <p:sp>
        <p:nvSpPr>
          <p:cNvPr id="21" name="Eckige Klammer links 20">
            <a:extLst>
              <a:ext uri="{FF2B5EF4-FFF2-40B4-BE49-F238E27FC236}">
                <a16:creationId xmlns:a16="http://schemas.microsoft.com/office/drawing/2014/main" id="{E77C3A47-C272-4FEF-B4D9-817B346B7DCC}"/>
              </a:ext>
            </a:extLst>
          </p:cNvPr>
          <p:cNvSpPr/>
          <p:nvPr/>
        </p:nvSpPr>
        <p:spPr>
          <a:xfrm rot="16200000" flipH="1">
            <a:off x="2507289" y="615070"/>
            <a:ext cx="648248" cy="3445249"/>
          </a:xfrm>
          <a:prstGeom prst="leftBracket">
            <a:avLst>
              <a:gd name="adj" fmla="val 107430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701D0F-CF00-4579-8917-A139C1E349E5}"/>
              </a:ext>
            </a:extLst>
          </p:cNvPr>
          <p:cNvSpPr txBox="1"/>
          <p:nvPr/>
        </p:nvSpPr>
        <p:spPr>
          <a:xfrm>
            <a:off x="1933844" y="2001365"/>
            <a:ext cx="1703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Agile Entwicklung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FDD07B7-5126-4EA1-ABFF-682E1CF23670}"/>
              </a:ext>
            </a:extLst>
          </p:cNvPr>
          <p:cNvSpPr txBox="1"/>
          <p:nvPr/>
        </p:nvSpPr>
        <p:spPr>
          <a:xfrm>
            <a:off x="2156900" y="5412363"/>
            <a:ext cx="612032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Monitoring</a:t>
            </a:r>
            <a:endParaRPr lang="de-DE" sz="1100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: 180-Grad 24">
            <a:extLst>
              <a:ext uri="{FF2B5EF4-FFF2-40B4-BE49-F238E27FC236}">
                <a16:creationId xmlns:a16="http://schemas.microsoft.com/office/drawing/2014/main" id="{0E57BA61-9221-4CCB-AB16-FD216603A790}"/>
              </a:ext>
            </a:extLst>
          </p:cNvPr>
          <p:cNvSpPr/>
          <p:nvPr/>
        </p:nvSpPr>
        <p:spPr>
          <a:xfrm flipH="1">
            <a:off x="779109" y="1387114"/>
            <a:ext cx="9059249" cy="1257899"/>
          </a:xfrm>
          <a:prstGeom prst="uturnArrow">
            <a:avLst>
              <a:gd name="adj1" fmla="val 262"/>
              <a:gd name="adj2" fmla="val 4296"/>
              <a:gd name="adj3" fmla="val 8708"/>
              <a:gd name="adj4" fmla="val 23807"/>
              <a:gd name="adj5" fmla="val 96588"/>
            </a:avLst>
          </a:prstGeom>
          <a:ln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C2EC47F7-4F0B-440D-91D4-D4AB6C052AC0}"/>
              </a:ext>
            </a:extLst>
          </p:cNvPr>
          <p:cNvSpPr/>
          <p:nvPr/>
        </p:nvSpPr>
        <p:spPr>
          <a:xfrm rot="5400000">
            <a:off x="5080791" y="605374"/>
            <a:ext cx="530528" cy="8984607"/>
          </a:xfrm>
          <a:prstGeom prst="rightBrace">
            <a:avLst>
              <a:gd name="adj1" fmla="val 10325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4BE46B-4325-4718-A71F-260B330DBCCC}"/>
              </a:ext>
            </a:extLst>
          </p:cNvPr>
          <p:cNvSpPr txBox="1"/>
          <p:nvPr/>
        </p:nvSpPr>
        <p:spPr>
          <a:xfrm>
            <a:off x="4674635" y="519215"/>
            <a:ext cx="1184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FE00076C-9551-4409-9655-17A337880288}"/>
              </a:ext>
            </a:extLst>
          </p:cNvPr>
          <p:cNvSpPr/>
          <p:nvPr/>
        </p:nvSpPr>
        <p:spPr>
          <a:xfrm flipV="1">
            <a:off x="853752" y="3579834"/>
            <a:ext cx="8984606" cy="1122857"/>
          </a:xfrm>
          <a:prstGeom prst="uturnArrow">
            <a:avLst>
              <a:gd name="adj1" fmla="val 262"/>
              <a:gd name="adj2" fmla="val 4296"/>
              <a:gd name="adj3" fmla="val 8708"/>
              <a:gd name="adj4" fmla="val 23807"/>
              <a:gd name="adj5" fmla="val 96588"/>
            </a:avLst>
          </a:prstGeom>
          <a:ln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AutoShape 4" descr="Sarger Architekten München | Home">
            <a:extLst>
              <a:ext uri="{FF2B5EF4-FFF2-40B4-BE49-F238E27FC236}">
                <a16:creationId xmlns:a16="http://schemas.microsoft.com/office/drawing/2014/main" id="{B80852DE-0135-46D0-9007-405C96B03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Plan Icon Images, Stock Photos &amp;amp; Vectors | Shutterstock">
            <a:extLst>
              <a:ext uri="{FF2B5EF4-FFF2-40B4-BE49-F238E27FC236}">
                <a16:creationId xmlns:a16="http://schemas.microsoft.com/office/drawing/2014/main" id="{6D461F95-89F2-4C6B-91B8-C7DC5008D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615" y1="25714" x2="59231" y2="25714"/>
                        <a14:foregroundMark x1="71923" y1="31786" x2="73846" y2="77857"/>
                        <a14:foregroundMark x1="37308" y1="36786" x2="68077" y2="70714"/>
                        <a14:foregroundMark x1="68077" y1="70714" x2="68077" y2="7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5259" r="16047" b="11453"/>
          <a:stretch/>
        </p:blipFill>
        <p:spPr bwMode="auto">
          <a:xfrm>
            <a:off x="785322" y="2630253"/>
            <a:ext cx="518435" cy="6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sten - Kostenlose bildung Icons">
            <a:extLst>
              <a:ext uri="{FF2B5EF4-FFF2-40B4-BE49-F238E27FC236}">
                <a16:creationId xmlns:a16="http://schemas.microsoft.com/office/drawing/2014/main" id="{B81FF73F-BF76-4BBE-92EE-832F56E0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98" y="2748021"/>
            <a:ext cx="501652" cy="5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Release Icons - Download Free Vector Icons | Noun Project">
            <a:extLst>
              <a:ext uri="{FF2B5EF4-FFF2-40B4-BE49-F238E27FC236}">
                <a16:creationId xmlns:a16="http://schemas.microsoft.com/office/drawing/2014/main" id="{FF36A738-8259-48C3-BA52-7CC261E0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20" y="2748021"/>
            <a:ext cx="576745" cy="5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perations Icons - 4,857 free vector icons">
            <a:extLst>
              <a:ext uri="{FF2B5EF4-FFF2-40B4-BE49-F238E27FC236}">
                <a16:creationId xmlns:a16="http://schemas.microsoft.com/office/drawing/2014/main" id="{818596BA-86A9-47F6-BE5C-9FD68313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11" y="2797688"/>
            <a:ext cx="576745" cy="5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uild - Build Icon Png, Transparent Png , Transparent Png Image - PNGitem">
            <a:extLst>
              <a:ext uri="{FF2B5EF4-FFF2-40B4-BE49-F238E27FC236}">
                <a16:creationId xmlns:a16="http://schemas.microsoft.com/office/drawing/2014/main" id="{5BFFE604-D741-482A-911B-D62392B2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44" b="89941" l="4651" r="94535">
                        <a14:foregroundMark x1="23372" y1="47929" x2="23372" y2="51479"/>
                        <a14:foregroundMark x1="33140" y1="69822" x2="34419" y2="71124"/>
                        <a14:foregroundMark x1="71395" y1="50888" x2="75930" y2="54911"/>
                        <a14:foregroundMark x1="94651" y1="85799" x2="91047" y2="88757"/>
                        <a14:foregroundMark x1="38023" y1="7929" x2="31163" y2="5562"/>
                        <a14:foregroundMark x1="4651" y1="62840" x2="6047" y2="6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64" y="2750232"/>
            <a:ext cx="518436" cy="50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eploy Free Icon of Zwicon">
            <a:extLst>
              <a:ext uri="{FF2B5EF4-FFF2-40B4-BE49-F238E27FC236}">
                <a16:creationId xmlns:a16="http://schemas.microsoft.com/office/drawing/2014/main" id="{E640A051-CD17-45A1-8D96-882AA26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86" y="2738258"/>
            <a:ext cx="638206" cy="6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ode Icons im Simple Small-Stil">
            <a:extLst>
              <a:ext uri="{FF2B5EF4-FFF2-40B4-BE49-F238E27FC236}">
                <a16:creationId xmlns:a16="http://schemas.microsoft.com/office/drawing/2014/main" id="{38337B0E-0DFC-4843-B469-F1ABC40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3" y="2744782"/>
            <a:ext cx="551263" cy="5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18D9F0D3-A953-4D61-816B-12D03CCEA8F7}"/>
              </a:ext>
            </a:extLst>
          </p:cNvPr>
          <p:cNvSpPr/>
          <p:nvPr/>
        </p:nvSpPr>
        <p:spPr>
          <a:xfrm>
            <a:off x="1511249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9361D078-2385-4664-9932-AD1CB12599B5}"/>
              </a:ext>
            </a:extLst>
          </p:cNvPr>
          <p:cNvSpPr/>
          <p:nvPr/>
        </p:nvSpPr>
        <p:spPr>
          <a:xfrm>
            <a:off x="2957941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E42864E0-D73F-4388-93E8-9EE5A307CB50}"/>
              </a:ext>
            </a:extLst>
          </p:cNvPr>
          <p:cNvSpPr/>
          <p:nvPr/>
        </p:nvSpPr>
        <p:spPr>
          <a:xfrm>
            <a:off x="4377186" y="2900545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F8659055-E567-4CE7-84E6-3BF848A3564F}"/>
              </a:ext>
            </a:extLst>
          </p:cNvPr>
          <p:cNvSpPr/>
          <p:nvPr/>
        </p:nvSpPr>
        <p:spPr>
          <a:xfrm>
            <a:off x="5758642" y="2892674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26FB23D8-0E36-4683-B342-031C588F9195}"/>
              </a:ext>
            </a:extLst>
          </p:cNvPr>
          <p:cNvSpPr/>
          <p:nvPr/>
        </p:nvSpPr>
        <p:spPr>
          <a:xfrm>
            <a:off x="7243123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97F7C617-7E09-4690-A818-57A34348EC6B}"/>
              </a:ext>
            </a:extLst>
          </p:cNvPr>
          <p:cNvSpPr/>
          <p:nvPr/>
        </p:nvSpPr>
        <p:spPr>
          <a:xfrm>
            <a:off x="8760669" y="2900545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5678F91-E131-44CF-BD3D-D6502A54DDA5}"/>
              </a:ext>
            </a:extLst>
          </p:cNvPr>
          <p:cNvSpPr txBox="1"/>
          <p:nvPr/>
        </p:nvSpPr>
        <p:spPr>
          <a:xfrm>
            <a:off x="779110" y="327508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03CA73-D237-48CF-B937-0497D1D38382}"/>
              </a:ext>
            </a:extLst>
          </p:cNvPr>
          <p:cNvSpPr txBox="1"/>
          <p:nvPr/>
        </p:nvSpPr>
        <p:spPr>
          <a:xfrm>
            <a:off x="2196579" y="327508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82261CE-8C35-46C5-9B21-82EB2302BB03}"/>
              </a:ext>
            </a:extLst>
          </p:cNvPr>
          <p:cNvSpPr txBox="1"/>
          <p:nvPr/>
        </p:nvSpPr>
        <p:spPr>
          <a:xfrm>
            <a:off x="3607837" y="3237742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D736DA7-B782-4E2C-9EA7-FD92354206AE}"/>
              </a:ext>
            </a:extLst>
          </p:cNvPr>
          <p:cNvSpPr txBox="1"/>
          <p:nvPr/>
        </p:nvSpPr>
        <p:spPr>
          <a:xfrm>
            <a:off x="5004235" y="325782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373EE46-ACDF-48C4-B21D-80B734E7F977}"/>
              </a:ext>
            </a:extLst>
          </p:cNvPr>
          <p:cNvSpPr txBox="1"/>
          <p:nvPr/>
        </p:nvSpPr>
        <p:spPr>
          <a:xfrm>
            <a:off x="6360479" y="3321265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E7CE7B0-1C1D-4C3D-99FF-6D395C1F3F61}"/>
              </a:ext>
            </a:extLst>
          </p:cNvPr>
          <p:cNvSpPr txBox="1"/>
          <p:nvPr/>
        </p:nvSpPr>
        <p:spPr>
          <a:xfrm>
            <a:off x="7862142" y="3328904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DE82B9-3E0E-480A-8DDF-132CB4502F08}"/>
              </a:ext>
            </a:extLst>
          </p:cNvPr>
          <p:cNvSpPr txBox="1"/>
          <p:nvPr/>
        </p:nvSpPr>
        <p:spPr>
          <a:xfrm>
            <a:off x="9412481" y="3374433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15A15C8-F237-4072-BFC4-0A357FD3AA35}"/>
              </a:ext>
            </a:extLst>
          </p:cNvPr>
          <p:cNvCxnSpPr>
            <a:cxnSpLocks/>
          </p:cNvCxnSpPr>
          <p:nvPr/>
        </p:nvCxnSpPr>
        <p:spPr>
          <a:xfrm>
            <a:off x="723233" y="1111179"/>
            <a:ext cx="51753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CD8902-0511-4FAF-9F79-B232A4A456A0}"/>
              </a:ext>
            </a:extLst>
          </p:cNvPr>
          <p:cNvCxnSpPr>
            <a:cxnSpLocks/>
          </p:cNvCxnSpPr>
          <p:nvPr/>
        </p:nvCxnSpPr>
        <p:spPr>
          <a:xfrm>
            <a:off x="5898580" y="1111179"/>
            <a:ext cx="39397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25BBE49F-5AC5-43A3-9E52-6FA946C7E7FA}"/>
              </a:ext>
            </a:extLst>
          </p:cNvPr>
          <p:cNvSpPr txBox="1"/>
          <p:nvPr/>
        </p:nvSpPr>
        <p:spPr>
          <a:xfrm>
            <a:off x="2614609" y="849162"/>
            <a:ext cx="130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C7C92D2-3BBF-4A3C-9104-B1A3B09BDB8F}"/>
              </a:ext>
            </a:extLst>
          </p:cNvPr>
          <p:cNvSpPr txBox="1"/>
          <p:nvPr/>
        </p:nvSpPr>
        <p:spPr>
          <a:xfrm>
            <a:off x="7357423" y="819592"/>
            <a:ext cx="130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35475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F196798-298A-429D-AA64-82205243CBF2}"/>
              </a:ext>
            </a:extLst>
          </p:cNvPr>
          <p:cNvCxnSpPr>
            <a:cxnSpLocks/>
          </p:cNvCxnSpPr>
          <p:nvPr/>
        </p:nvCxnSpPr>
        <p:spPr>
          <a:xfrm>
            <a:off x="779109" y="1655204"/>
            <a:ext cx="905924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Pfeil: 180-Grad 7">
            <a:extLst>
              <a:ext uri="{FF2B5EF4-FFF2-40B4-BE49-F238E27FC236}">
                <a16:creationId xmlns:a16="http://schemas.microsoft.com/office/drawing/2014/main" id="{026CC430-3DC1-47EC-99A7-54392EB15574}"/>
              </a:ext>
            </a:extLst>
          </p:cNvPr>
          <p:cNvSpPr/>
          <p:nvPr/>
        </p:nvSpPr>
        <p:spPr>
          <a:xfrm rot="10800000">
            <a:off x="2350136" y="3494036"/>
            <a:ext cx="1584826" cy="163289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180-Grad 14">
            <a:extLst>
              <a:ext uri="{FF2B5EF4-FFF2-40B4-BE49-F238E27FC236}">
                <a16:creationId xmlns:a16="http://schemas.microsoft.com/office/drawing/2014/main" id="{8448A2F0-0AA2-40DD-9A10-13E109E98BAC}"/>
              </a:ext>
            </a:extLst>
          </p:cNvPr>
          <p:cNvSpPr/>
          <p:nvPr/>
        </p:nvSpPr>
        <p:spPr>
          <a:xfrm rot="10800000">
            <a:off x="6708536" y="3555906"/>
            <a:ext cx="1490583" cy="170108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Pfeil: 180-Grad 15">
            <a:extLst>
              <a:ext uri="{FF2B5EF4-FFF2-40B4-BE49-F238E27FC236}">
                <a16:creationId xmlns:a16="http://schemas.microsoft.com/office/drawing/2014/main" id="{F6D6F1A3-F0DC-467D-9455-DF5027789CDB}"/>
              </a:ext>
            </a:extLst>
          </p:cNvPr>
          <p:cNvSpPr/>
          <p:nvPr/>
        </p:nvSpPr>
        <p:spPr>
          <a:xfrm>
            <a:off x="6708536" y="2430469"/>
            <a:ext cx="1559164" cy="214543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Pfeil: 180-Grad 16">
            <a:extLst>
              <a:ext uri="{FF2B5EF4-FFF2-40B4-BE49-F238E27FC236}">
                <a16:creationId xmlns:a16="http://schemas.microsoft.com/office/drawing/2014/main" id="{B729F007-B142-4C3F-B012-74840B952C50}"/>
              </a:ext>
            </a:extLst>
          </p:cNvPr>
          <p:cNvSpPr/>
          <p:nvPr/>
        </p:nvSpPr>
        <p:spPr>
          <a:xfrm>
            <a:off x="2350135" y="2467861"/>
            <a:ext cx="1584828" cy="189426"/>
          </a:xfrm>
          <a:prstGeom prst="uturnArrow">
            <a:avLst>
              <a:gd name="adj1" fmla="val 12097"/>
              <a:gd name="adj2" fmla="val 25000"/>
              <a:gd name="adj3" fmla="val 25000"/>
              <a:gd name="adj4" fmla="val 8266"/>
              <a:gd name="adj5" fmla="val 10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5" name="Pfeil: 180-Grad 24">
            <a:extLst>
              <a:ext uri="{FF2B5EF4-FFF2-40B4-BE49-F238E27FC236}">
                <a16:creationId xmlns:a16="http://schemas.microsoft.com/office/drawing/2014/main" id="{0E57BA61-9221-4CCB-AB16-FD216603A790}"/>
              </a:ext>
            </a:extLst>
          </p:cNvPr>
          <p:cNvSpPr/>
          <p:nvPr/>
        </p:nvSpPr>
        <p:spPr>
          <a:xfrm flipH="1">
            <a:off x="853748" y="2288419"/>
            <a:ext cx="8984608" cy="356594"/>
          </a:xfrm>
          <a:prstGeom prst="uturnArrow">
            <a:avLst>
              <a:gd name="adj1" fmla="val 262"/>
              <a:gd name="adj2" fmla="val 4296"/>
              <a:gd name="adj3" fmla="val 8708"/>
              <a:gd name="adj4" fmla="val 23807"/>
              <a:gd name="adj5" fmla="val 96588"/>
            </a:avLst>
          </a:prstGeom>
          <a:ln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4BE46B-4325-4718-A71F-260B330DBCCC}"/>
              </a:ext>
            </a:extLst>
          </p:cNvPr>
          <p:cNvSpPr txBox="1"/>
          <p:nvPr/>
        </p:nvSpPr>
        <p:spPr>
          <a:xfrm>
            <a:off x="4674635" y="1424298"/>
            <a:ext cx="1184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</a:p>
        </p:txBody>
      </p:sp>
      <p:sp>
        <p:nvSpPr>
          <p:cNvPr id="35" name="Pfeil: 180-Grad 34">
            <a:extLst>
              <a:ext uri="{FF2B5EF4-FFF2-40B4-BE49-F238E27FC236}">
                <a16:creationId xmlns:a16="http://schemas.microsoft.com/office/drawing/2014/main" id="{FE00076C-9551-4409-9655-17A337880288}"/>
              </a:ext>
            </a:extLst>
          </p:cNvPr>
          <p:cNvSpPr/>
          <p:nvPr/>
        </p:nvSpPr>
        <p:spPr>
          <a:xfrm flipV="1">
            <a:off x="853752" y="3579834"/>
            <a:ext cx="8984606" cy="333408"/>
          </a:xfrm>
          <a:prstGeom prst="uturnArrow">
            <a:avLst>
              <a:gd name="adj1" fmla="val 262"/>
              <a:gd name="adj2" fmla="val 4296"/>
              <a:gd name="adj3" fmla="val 8708"/>
              <a:gd name="adj4" fmla="val 23807"/>
              <a:gd name="adj5" fmla="val 96588"/>
            </a:avLst>
          </a:prstGeom>
          <a:ln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AutoShape 4" descr="Sarger Architekten München | Home">
            <a:extLst>
              <a:ext uri="{FF2B5EF4-FFF2-40B4-BE49-F238E27FC236}">
                <a16:creationId xmlns:a16="http://schemas.microsoft.com/office/drawing/2014/main" id="{B80852DE-0135-46D0-9007-405C96B03D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6" name="Picture 12" descr="Plan Icon Images, Stock Photos &amp;amp; Vectors | Shutterstock">
            <a:extLst>
              <a:ext uri="{FF2B5EF4-FFF2-40B4-BE49-F238E27FC236}">
                <a16:creationId xmlns:a16="http://schemas.microsoft.com/office/drawing/2014/main" id="{6D461F95-89F2-4C6B-91B8-C7DC5008D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615" y1="25714" x2="59231" y2="25714"/>
                        <a14:foregroundMark x1="71923" y1="31786" x2="73846" y2="77857"/>
                        <a14:foregroundMark x1="37308" y1="36786" x2="68077" y2="70714"/>
                        <a14:foregroundMark x1="68077" y1="70714" x2="68077" y2="7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5259" r="16047" b="11453"/>
          <a:stretch/>
        </p:blipFill>
        <p:spPr bwMode="auto">
          <a:xfrm>
            <a:off x="785322" y="2630253"/>
            <a:ext cx="518435" cy="69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sten - Kostenlose bildung Icons">
            <a:extLst>
              <a:ext uri="{FF2B5EF4-FFF2-40B4-BE49-F238E27FC236}">
                <a16:creationId xmlns:a16="http://schemas.microsoft.com/office/drawing/2014/main" id="{B81FF73F-BF76-4BBE-92EE-832F56E0D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98" y="2748021"/>
            <a:ext cx="501652" cy="50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Release Icons - Download Free Vector Icons | Noun Project">
            <a:extLst>
              <a:ext uri="{FF2B5EF4-FFF2-40B4-BE49-F238E27FC236}">
                <a16:creationId xmlns:a16="http://schemas.microsoft.com/office/drawing/2014/main" id="{FF36A738-8259-48C3-BA52-7CC261E0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20" y="2748021"/>
            <a:ext cx="576745" cy="5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perations Icons - 4,857 free vector icons">
            <a:extLst>
              <a:ext uri="{FF2B5EF4-FFF2-40B4-BE49-F238E27FC236}">
                <a16:creationId xmlns:a16="http://schemas.microsoft.com/office/drawing/2014/main" id="{818596BA-86A9-47F6-BE5C-9FD68313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11" y="2797688"/>
            <a:ext cx="576745" cy="5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uild - Build Icon Png, Transparent Png , Transparent Png Image - PNGitem">
            <a:extLst>
              <a:ext uri="{FF2B5EF4-FFF2-40B4-BE49-F238E27FC236}">
                <a16:creationId xmlns:a16="http://schemas.microsoft.com/office/drawing/2014/main" id="{5BFFE604-D741-482A-911B-D62392B2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444" b="89941" l="4651" r="94535">
                        <a14:foregroundMark x1="23372" y1="47929" x2="23372" y2="51479"/>
                        <a14:foregroundMark x1="33140" y1="69822" x2="34419" y2="71124"/>
                        <a14:foregroundMark x1="71395" y1="50888" x2="75930" y2="54911"/>
                        <a14:foregroundMark x1="94651" y1="85799" x2="91047" y2="88757"/>
                        <a14:foregroundMark x1="38023" y1="7929" x2="31163" y2="5562"/>
                        <a14:foregroundMark x1="4651" y1="62840" x2="6047" y2="66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64" y="2750232"/>
            <a:ext cx="518436" cy="50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eploy Free Icon of Zwicon">
            <a:extLst>
              <a:ext uri="{FF2B5EF4-FFF2-40B4-BE49-F238E27FC236}">
                <a16:creationId xmlns:a16="http://schemas.microsoft.com/office/drawing/2014/main" id="{E640A051-CD17-45A1-8D96-882AA26A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86" y="2738258"/>
            <a:ext cx="638206" cy="6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Code Icons im Simple Small-Stil">
            <a:extLst>
              <a:ext uri="{FF2B5EF4-FFF2-40B4-BE49-F238E27FC236}">
                <a16:creationId xmlns:a16="http://schemas.microsoft.com/office/drawing/2014/main" id="{38337B0E-0DFC-4843-B469-F1ABC400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03" y="2744782"/>
            <a:ext cx="551263" cy="5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18D9F0D3-A953-4D61-816B-12D03CCEA8F7}"/>
              </a:ext>
            </a:extLst>
          </p:cNvPr>
          <p:cNvSpPr/>
          <p:nvPr/>
        </p:nvSpPr>
        <p:spPr>
          <a:xfrm>
            <a:off x="1511249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feil: nach rechts 61">
            <a:extLst>
              <a:ext uri="{FF2B5EF4-FFF2-40B4-BE49-F238E27FC236}">
                <a16:creationId xmlns:a16="http://schemas.microsoft.com/office/drawing/2014/main" id="{9361D078-2385-4664-9932-AD1CB12599B5}"/>
              </a:ext>
            </a:extLst>
          </p:cNvPr>
          <p:cNvSpPr/>
          <p:nvPr/>
        </p:nvSpPr>
        <p:spPr>
          <a:xfrm>
            <a:off x="2957941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Pfeil: nach rechts 62">
            <a:extLst>
              <a:ext uri="{FF2B5EF4-FFF2-40B4-BE49-F238E27FC236}">
                <a16:creationId xmlns:a16="http://schemas.microsoft.com/office/drawing/2014/main" id="{E42864E0-D73F-4388-93E8-9EE5A307CB50}"/>
              </a:ext>
            </a:extLst>
          </p:cNvPr>
          <p:cNvSpPr/>
          <p:nvPr/>
        </p:nvSpPr>
        <p:spPr>
          <a:xfrm>
            <a:off x="4377186" y="2900545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: nach rechts 63">
            <a:extLst>
              <a:ext uri="{FF2B5EF4-FFF2-40B4-BE49-F238E27FC236}">
                <a16:creationId xmlns:a16="http://schemas.microsoft.com/office/drawing/2014/main" id="{F8659055-E567-4CE7-84E6-3BF848A3564F}"/>
              </a:ext>
            </a:extLst>
          </p:cNvPr>
          <p:cNvSpPr/>
          <p:nvPr/>
        </p:nvSpPr>
        <p:spPr>
          <a:xfrm>
            <a:off x="5758642" y="2892674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26FB23D8-0E36-4683-B342-031C588F9195}"/>
              </a:ext>
            </a:extLst>
          </p:cNvPr>
          <p:cNvSpPr/>
          <p:nvPr/>
        </p:nvSpPr>
        <p:spPr>
          <a:xfrm>
            <a:off x="7243123" y="2909152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feil: nach rechts 65">
            <a:extLst>
              <a:ext uri="{FF2B5EF4-FFF2-40B4-BE49-F238E27FC236}">
                <a16:creationId xmlns:a16="http://schemas.microsoft.com/office/drawing/2014/main" id="{97F7C617-7E09-4690-A818-57A34348EC6B}"/>
              </a:ext>
            </a:extLst>
          </p:cNvPr>
          <p:cNvSpPr/>
          <p:nvPr/>
        </p:nvSpPr>
        <p:spPr>
          <a:xfrm>
            <a:off x="8760669" y="2900545"/>
            <a:ext cx="464820" cy="268648"/>
          </a:xfrm>
          <a:prstGeom prst="rightArrow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5678F91-E131-44CF-BD3D-D6502A54DDA5}"/>
              </a:ext>
            </a:extLst>
          </p:cNvPr>
          <p:cNvSpPr txBox="1"/>
          <p:nvPr/>
        </p:nvSpPr>
        <p:spPr>
          <a:xfrm>
            <a:off x="779110" y="327508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03CA73-D237-48CF-B937-0497D1D38382}"/>
              </a:ext>
            </a:extLst>
          </p:cNvPr>
          <p:cNvSpPr txBox="1"/>
          <p:nvPr/>
        </p:nvSpPr>
        <p:spPr>
          <a:xfrm>
            <a:off x="2196579" y="327508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82261CE-8C35-46C5-9B21-82EB2302BB03}"/>
              </a:ext>
            </a:extLst>
          </p:cNvPr>
          <p:cNvSpPr txBox="1"/>
          <p:nvPr/>
        </p:nvSpPr>
        <p:spPr>
          <a:xfrm>
            <a:off x="3607837" y="3237742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D736DA7-B782-4E2C-9EA7-FD92354206AE}"/>
              </a:ext>
            </a:extLst>
          </p:cNvPr>
          <p:cNvSpPr txBox="1"/>
          <p:nvPr/>
        </p:nvSpPr>
        <p:spPr>
          <a:xfrm>
            <a:off x="5004235" y="3257827"/>
            <a:ext cx="518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373EE46-ACDF-48C4-B21D-80B734E7F977}"/>
              </a:ext>
            </a:extLst>
          </p:cNvPr>
          <p:cNvSpPr txBox="1"/>
          <p:nvPr/>
        </p:nvSpPr>
        <p:spPr>
          <a:xfrm>
            <a:off x="6360479" y="3321265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E7CE7B0-1C1D-4C3D-99FF-6D395C1F3F61}"/>
              </a:ext>
            </a:extLst>
          </p:cNvPr>
          <p:cNvSpPr txBox="1"/>
          <p:nvPr/>
        </p:nvSpPr>
        <p:spPr>
          <a:xfrm>
            <a:off x="7862142" y="3328904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DE82B9-3E0E-480A-8DDF-132CB4502F08}"/>
              </a:ext>
            </a:extLst>
          </p:cNvPr>
          <p:cNvSpPr txBox="1"/>
          <p:nvPr/>
        </p:nvSpPr>
        <p:spPr>
          <a:xfrm>
            <a:off x="9412481" y="3374433"/>
            <a:ext cx="696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Operate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15A15C8-F237-4072-BFC4-0A357FD3AA35}"/>
              </a:ext>
            </a:extLst>
          </p:cNvPr>
          <p:cNvCxnSpPr>
            <a:cxnSpLocks/>
          </p:cNvCxnSpPr>
          <p:nvPr/>
        </p:nvCxnSpPr>
        <p:spPr>
          <a:xfrm>
            <a:off x="723233" y="2016262"/>
            <a:ext cx="517534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2CD8902-0511-4FAF-9F79-B232A4A456A0}"/>
              </a:ext>
            </a:extLst>
          </p:cNvPr>
          <p:cNvCxnSpPr>
            <a:cxnSpLocks/>
          </p:cNvCxnSpPr>
          <p:nvPr/>
        </p:nvCxnSpPr>
        <p:spPr>
          <a:xfrm>
            <a:off x="5898580" y="2016262"/>
            <a:ext cx="39397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25BBE49F-5AC5-43A3-9E52-6FA946C7E7FA}"/>
              </a:ext>
            </a:extLst>
          </p:cNvPr>
          <p:cNvSpPr txBox="1"/>
          <p:nvPr/>
        </p:nvSpPr>
        <p:spPr>
          <a:xfrm>
            <a:off x="2614609" y="1754245"/>
            <a:ext cx="130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C7C92D2-3BBF-4A3C-9104-B1A3B09BDB8F}"/>
              </a:ext>
            </a:extLst>
          </p:cNvPr>
          <p:cNvSpPr txBox="1"/>
          <p:nvPr/>
        </p:nvSpPr>
        <p:spPr>
          <a:xfrm>
            <a:off x="7357423" y="1724675"/>
            <a:ext cx="13008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i="1" dirty="0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57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a53a62bb-fe8c-40a9-b721-69dc556ec299" ContentTypeId="0x010100C7CE61CC9E288946BEFBDDE329B145E8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sg_group_dokument" ma:contentTypeID="0x010100C7CE61CC9E288946BEFBDDE329B145E800A8B45DE0FA6D52458C79C0ECBD3796D6" ma:contentTypeVersion="3" ma:contentTypeDescription="Ein neues Dokument erstellen." ma:contentTypeScope="" ma:versionID="8d8c880da07d662e1b5b8338e5d4b33f">
  <xsd:schema xmlns:xsd="http://www.w3.org/2001/XMLSchema" xmlns:xs="http://www.w3.org/2001/XMLSchema" xmlns:p="http://schemas.microsoft.com/office/2006/metadata/properties" xmlns:ns2="f719ecbf-a19d-4b01-ba1f-7ffa0d8a5235" targetNamespace="http://schemas.microsoft.com/office/2006/metadata/properties" ma:root="true" ma:fieldsID="e5d06e143f6c5d75033272af6bd0bfa9" ns2:_="">
    <xsd:import namespace="f719ecbf-a19d-4b01-ba1f-7ffa0d8a5235"/>
    <xsd:element name="properties">
      <xsd:complexType>
        <xsd:sequence>
          <xsd:element name="documentManagement">
            <xsd:complexType>
              <xsd:all>
                <xsd:element ref="ns2:msg_Klassifizierung" minOccurs="0"/>
                <xsd:element ref="ns2:msg_Status" minOccurs="0"/>
                <xsd:element ref="ns2:msg_Version" minOccurs="0"/>
                <xsd:element ref="ns2:msg_Firma" minOccurs="0"/>
                <xsd:element ref="ns2:msg_Manager" minOccurs="0"/>
                <xsd:element ref="ns2:msg_Dokumententyp"/>
                <xsd:element ref="ns2:msg_Kommentar" minOccurs="0"/>
                <xsd:element ref="ns2:msg_gueltig_ab" minOccurs="0"/>
                <xsd:element ref="ns2:msg_gueltig_bi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9ecbf-a19d-4b01-ba1f-7ffa0d8a5235" elementFormDefault="qualified">
    <xsd:import namespace="http://schemas.microsoft.com/office/2006/documentManagement/types"/>
    <xsd:import namespace="http://schemas.microsoft.com/office/infopath/2007/PartnerControls"/>
    <xsd:element name="msg_Klassifizierung" ma:index="2" nillable="true" ma:displayName="msg_Klassifizierung" ma:default="internal" ma:format="Dropdown" ma:internalName="msg_Klassifizierung" ma:readOnly="false">
      <xsd:simpleType>
        <xsd:union memberTypes="dms:Text">
          <xsd:simpleType>
            <xsd:restriction base="dms:Choice">
              <xsd:enumeration value="public"/>
              <xsd:enumeration value="internal"/>
              <xsd:enumeration value="confidential"/>
              <xsd:enumeration value="strictly confidential"/>
            </xsd:restriction>
          </xsd:simpleType>
        </xsd:union>
      </xsd:simpleType>
    </xsd:element>
    <xsd:element name="msg_Status" ma:index="3" nillable="true" ma:displayName="msg_Status" ma:default="draft" ma:format="Dropdown" ma:internalName="msg_Status" ma:readOnly="false">
      <xsd:simpleType>
        <xsd:union memberTypes="dms:Text">
          <xsd:simpleType>
            <xsd:restriction base="dms:Choice">
              <xsd:enumeration value="draft"/>
              <xsd:enumeration value="final"/>
              <xsd:enumeration value="review"/>
            </xsd:restriction>
          </xsd:simpleType>
        </xsd:union>
      </xsd:simpleType>
    </xsd:element>
    <xsd:element name="msg_Version" ma:index="5" nillable="true" ma:displayName="msg_Version" ma:internalName="msg_Version" ma:readOnly="false">
      <xsd:simpleType>
        <xsd:restriction base="dms:Text">
          <xsd:maxLength value="255"/>
        </xsd:restriction>
      </xsd:simpleType>
    </xsd:element>
    <xsd:element name="msg_Firma" ma:index="6" nillable="true" ma:displayName="msg_Firma" ma:internalName="msg_Firma" ma:readOnly="false">
      <xsd:simpleType>
        <xsd:restriction base="dms:Text">
          <xsd:maxLength value="255"/>
        </xsd:restriction>
      </xsd:simpleType>
    </xsd:element>
    <xsd:element name="msg_Manager" ma:index="7" nillable="true" ma:displayName="msg_Manager" ma:internalName="msg_Manager" ma:readOnly="false">
      <xsd:simpleType>
        <xsd:restriction base="dms:Text">
          <xsd:maxLength value="255"/>
        </xsd:restriction>
      </xsd:simpleType>
    </xsd:element>
    <xsd:element name="msg_Dokumententyp" ma:index="8" ma:displayName="msg_Dokumententyp" ma:default="Schriftwechsel (allgemein)" ma:format="Dropdown" ma:internalName="msg_Dokumententyp" ma:readOnly="false">
      <xsd:simpleType>
        <xsd:restriction base="dms:Choice">
          <xsd:enumeration value="Angebote"/>
          <xsd:enumeration value="Ausgangsrechnungen"/>
          <xsd:enumeration value="Bestell- und Auftragsunterlagen"/>
          <xsd:enumeration value="Eingangsrechnungen"/>
          <xsd:enumeration value="Rechnungen"/>
          <xsd:enumeration value="Reisekostenabrechnungen"/>
          <xsd:enumeration value="Schriftwechsel (allgemein)"/>
          <xsd:enumeration value="Telefonkostennachweise (soweit Buchungsbelege)"/>
          <xsd:enumeration value="Überstundenlisten"/>
          <xsd:enumeration value="Verträge (soweit nicht Buchungsgrundlage)"/>
          <xsd:enumeration value="Projektunterlagen"/>
        </xsd:restriction>
      </xsd:simpleType>
    </xsd:element>
    <xsd:element name="msg_Kommentar" ma:index="9" nillable="true" ma:displayName="msg_Kommentar" ma:internalName="msg_Kommentar" ma:readOnly="false">
      <xsd:simpleType>
        <xsd:restriction base="dms:Note"/>
      </xsd:simpleType>
    </xsd:element>
    <xsd:element name="msg_gueltig_ab" ma:index="10" nillable="true" ma:displayName="msg_gueltig_ab" ma:format="DateOnly" ma:internalName="msg_gueltig_ab" ma:readOnly="false">
      <xsd:simpleType>
        <xsd:restriction base="dms:DateTime"/>
      </xsd:simpleType>
    </xsd:element>
    <xsd:element name="msg_gueltig_bis" ma:index="11" nillable="true" ma:displayName="msg_gueltig_bis" ma:format="DateOnly" ma:internalName="msg_gueltig_bis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4" ma:displayName="Author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f719ecbf-a19d-4b01-ba1f-7ffa0d8a5235">internal</msg_Klassifizierung>
    <msg_Status xmlns="f719ecbf-a19d-4b01-ba1f-7ffa0d8a5235">draft</msg_Status>
    <msg_Firma xmlns="f719ecbf-a19d-4b01-ba1f-7ffa0d8a5235"/>
    <msg_Version xmlns="f719ecbf-a19d-4b01-ba1f-7ffa0d8a5235">0.1</msg_Version>
    <msg_Manager xmlns="f719ecbf-a19d-4b01-ba1f-7ffa0d8a5235">[Dokumentverantwortlicher]</msg_Manager>
    <msg_Dokumententyp xmlns="f719ecbf-a19d-4b01-ba1f-7ffa0d8a5235">Schriftwechsel (allgemein)</msg_Dokumententyp>
    <msg_gueltig_ab xmlns="f719ecbf-a19d-4b01-ba1f-7ffa0d8a5235">2021-07-21T12:00:00+00:00</msg_gueltig_ab>
    <msg_gueltig_bis xmlns="f719ecbf-a19d-4b01-ba1f-7ffa0d8a5235">2027-12-31T12:00:00+00:00</msg_gueltig_bis>
    <msg_Kommentar xmlns="f719ecbf-a19d-4b01-ba1f-7ffa0d8a5235">Neues Dokument erstellt.</msg_Kommentar>
  </documentManagement>
</p:properties>
</file>

<file path=customXml/itemProps1.xml><?xml version="1.0" encoding="utf-8"?>
<ds:datastoreItem xmlns:ds="http://schemas.openxmlformats.org/officeDocument/2006/customXml" ds:itemID="{D98B66A7-134E-4EA5-9BDA-160A5846C8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79F6A-D353-43B0-B316-2143ED7A0174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2A58A57-45F5-4814-8BFF-EE136CC0C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9ecbf-a19d-4b01-ba1f-7ffa0d8a5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9A0F7A1-9FD1-467E-B3A0-54E328770C02}">
  <ds:schemaRefs>
    <ds:schemaRef ds:uri="http://schemas.microsoft.com/office/2006/metadata/properties"/>
    <ds:schemaRef ds:uri="http://schemas.microsoft.com/office/infopath/2007/PartnerControls"/>
    <ds:schemaRef ds:uri="1dd69248-66f9-453d-8211-ae5ae34a4b30"/>
    <ds:schemaRef ds:uri="f719ecbf-a19d-4b01-ba1f-7ffa0d8a52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Claudia Arnold</dc:creator>
  <cp:lastModifiedBy>Claudia Arnold</cp:lastModifiedBy>
  <cp:revision>7</cp:revision>
  <dcterms:created xsi:type="dcterms:W3CDTF">2021-07-21T09:07:37Z</dcterms:created>
  <dcterms:modified xsi:type="dcterms:W3CDTF">2021-08-12T07:55:19Z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2021-07-21T09:07:37Z</vt:filetime>
  </property>
  <property fmtid="{D5CDD505-2E9C-101B-9397-08002B2CF9AE}" pid="4" name="ContentTypeId">
    <vt:lpwstr>0x010100C7CE61CC9E288946BEFBDDE329B145E800A8B45DE0FA6D52458C79C0ECBD3796D6</vt:lpwstr>
  </property>
</Properties>
</file>