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BBEC-14EF-384D-8599-F7BA40055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ADE47-5FEC-8D40-A1B4-59BDF899E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0462-6BFB-2547-BAE7-5E8EC8CC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88F-31CD-8E47-9980-59DC6213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E6B7-833A-7D42-B3D1-ADF5CC16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83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7369-CF88-AD49-9942-4804F419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7E4DF-E9EC-8B4E-87CD-F0D7D636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F295-2125-4745-B636-C345D006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2F96-D1D6-7D46-B843-33220BA6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2687-932F-BC44-9131-1C75C404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9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F9AD4-C35A-9B4A-A6C3-658E7299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C3AA3-16DC-794B-ABC4-D0868D94F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8B29-D167-F542-BF0C-E13C5A8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E796F-81E5-A64A-AD3B-FEF25C09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564E-5312-C640-BB68-45FFD893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4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1DA6-5B04-8A4E-94EF-D3DFE3BA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A4FA-E4C8-EF48-BEA5-88E27F79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1804-08C1-FA41-ACF1-BFA78B62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557-5946-CF48-84FB-434B7CE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0113-17AC-D449-9875-524B77FF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B725-78EC-404B-BA99-4EE431C1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8D4F3-53BA-484C-9E8F-2CB02003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8B61-ECA3-E04E-99E4-46426932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EC62-5B03-5B47-9EFB-B3F3CA56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A800-8062-724E-9240-8084B537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41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4B0B-009A-554B-A8E4-32288A6A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762D-39E3-AE4A-9D2E-47A097A23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F57EB-20B3-8649-A32F-97FFA042B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36328-9545-CD4C-935D-DA4E235A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1EB4A-AB2B-C348-8C21-EBDC9C81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C26C-4463-AA4B-AAEA-234B34BB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2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9A1C-F1A1-B347-BD72-2907DF67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47FC9-AE41-8F4E-BA97-843B44D69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A7563-CF32-0C47-BE96-5189E9944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9AC94-C8A1-2B47-BFDB-967B9BC10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47073-EE47-3E42-9AD3-52F92BBDF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19BBD-6544-B54E-8F98-ADC56606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5742D-0B85-8F48-BEEB-34FD0479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957AC-C74F-9B4D-9BB0-AAB9DC4C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9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B029-F1FC-B943-A4F7-89AAD5B4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2790C-5CF5-574F-AE3B-4E6CAC9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A3A8A-D695-F14C-85D1-AA2E7C83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D9A5B-04E1-C64A-8D97-1D8B412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CA14E-F7C9-1840-82A0-89A7A15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BD747-E90F-3042-AE1E-3E644FE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9DC7-9628-BB47-B959-8A484A9D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55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36A6-CD6E-AA43-87AE-C1CBB3C3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A374-6B70-2B4C-A8A9-A669EDBD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63D03-6DCE-3946-BC66-1D7DBD2D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F64A-A311-3D4D-A0E1-6207A13B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09EA4-8604-A949-B613-2E22B677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FC54-4910-3E40-9B69-943AEF61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98E2-E546-4942-B16C-8C0DED1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241AD-1C21-2545-8C80-B406FE088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B9DA-602F-BA43-9146-EFEE9B01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2651-F26D-D548-ABE8-04D07F29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CEBC3-3E4D-0246-A9C3-445795C1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55409-888F-CE44-850A-81773BA9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05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23753-D0FB-444B-BEF7-EF3E0F42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9CB0-E315-8D41-BE0D-70FBD013D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E4B34-834E-FA4A-AB4F-4F2EC6A2B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206D-058D-3F47-A481-67A9E6F0879E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94A6-A7C3-A14D-977E-9EFD9DA76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2523-6811-7541-BA1E-82170461C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6DA9-49BF-314B-8DE3-4F579D4CE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6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4A33-67B2-9346-967E-EDE499932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Supplementary Figures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2FD0D4-D1E7-2E41-B735-A7C4946A4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506968"/>
              </p:ext>
            </p:extLst>
          </p:nvPr>
        </p:nvGraphicFramePr>
        <p:xfrm>
          <a:off x="2108500" y="3617539"/>
          <a:ext cx="7762200" cy="56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2818">
                  <a:extLst>
                    <a:ext uri="{9D8B030D-6E8A-4147-A177-3AD203B41FA5}">
                      <a16:colId xmlns:a16="http://schemas.microsoft.com/office/drawing/2014/main" val="3199854291"/>
                    </a:ext>
                  </a:extLst>
                </a:gridCol>
                <a:gridCol w="5029382">
                  <a:extLst>
                    <a:ext uri="{9D8B030D-6E8A-4147-A177-3AD203B41FA5}">
                      <a16:colId xmlns:a16="http://schemas.microsoft.com/office/drawing/2014/main" val="38203616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Supplementary Figure 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QQ plot for main EWAS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010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Supplementary Figure 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QQ plot for phenotype*sex interaction analysis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415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2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CBF481-02F7-C646-9D0A-3FAA7D2F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56" y="273408"/>
            <a:ext cx="6857220" cy="46349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75F386-A04F-B049-BD54-B9BAFE2C8C94}"/>
              </a:ext>
            </a:extLst>
          </p:cNvPr>
          <p:cNvSpPr/>
          <p:nvPr/>
        </p:nvSpPr>
        <p:spPr>
          <a:xfrm>
            <a:off x="4150771" y="491013"/>
            <a:ext cx="3890459" cy="468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14" b="1" dirty="0"/>
              <a:t>QQ plot for Main EWAS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64144-7B55-3647-8E9E-2D1B853A1318}"/>
              </a:ext>
            </a:extLst>
          </p:cNvPr>
          <p:cNvSpPr txBox="1"/>
          <p:nvPr/>
        </p:nvSpPr>
        <p:spPr>
          <a:xfrm>
            <a:off x="2913827" y="4796225"/>
            <a:ext cx="5992206" cy="48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86" b="1" dirty="0"/>
              <a:t>Supplementary Figure 1:</a:t>
            </a:r>
            <a:r>
              <a:rPr lang="en-GB" sz="1286" dirty="0"/>
              <a:t> Quantile-quantile plot showing the empirically observed quantiles of p values for main AD+P/AD-P EWAS as compared to expected p-values.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10A99-DBFD-9443-AF40-8188EE52DA76}"/>
              </a:ext>
            </a:extLst>
          </p:cNvPr>
          <p:cNvSpPr txBox="1"/>
          <p:nvPr/>
        </p:nvSpPr>
        <p:spPr>
          <a:xfrm>
            <a:off x="3225210" y="1223525"/>
            <a:ext cx="745717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86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λ = 1.09</a:t>
            </a:r>
            <a:r>
              <a:rPr lang="en-GB" sz="128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524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86D488E-4562-7748-8B3D-C812FF2B0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341" y="336740"/>
            <a:ext cx="7228116" cy="487823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3E25AD-98AE-1140-B3B5-A571553E811C}"/>
              </a:ext>
            </a:extLst>
          </p:cNvPr>
          <p:cNvSpPr/>
          <p:nvPr/>
        </p:nvSpPr>
        <p:spPr>
          <a:xfrm>
            <a:off x="4179168" y="582149"/>
            <a:ext cx="3890459" cy="468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14" b="1" dirty="0"/>
              <a:t>QQ plot for Phenotype*Sex Interaction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92C40-C982-024D-A2E7-7201C955167D}"/>
              </a:ext>
            </a:extLst>
          </p:cNvPr>
          <p:cNvSpPr txBox="1"/>
          <p:nvPr/>
        </p:nvSpPr>
        <p:spPr>
          <a:xfrm>
            <a:off x="2895873" y="5001315"/>
            <a:ext cx="6812803" cy="488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86" b="1" dirty="0"/>
              <a:t>Supplementary Figure 2:</a:t>
            </a:r>
            <a:r>
              <a:rPr lang="en-GB" sz="1286" dirty="0"/>
              <a:t> Quantile-quantile plot showing the empirically observed quantiles of phenotype*sex interaction study p-values as compared to expected p-values.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C2D3E-D23F-1943-942D-C394FFE8345D}"/>
              </a:ext>
            </a:extLst>
          </p:cNvPr>
          <p:cNvSpPr txBox="1"/>
          <p:nvPr/>
        </p:nvSpPr>
        <p:spPr>
          <a:xfrm>
            <a:off x="3210020" y="1314662"/>
            <a:ext cx="745717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86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λ = 1.06</a:t>
            </a:r>
            <a:r>
              <a:rPr lang="en-GB" sz="128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260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Supplementary 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Supplementary Figures</dc:title>
  <dc:creator>Claudia Bredemeyer</dc:creator>
  <cp:lastModifiedBy>Claudia Bredemeyer</cp:lastModifiedBy>
  <cp:revision>1</cp:revision>
  <dcterms:created xsi:type="dcterms:W3CDTF">2023-03-30T19:36:50Z</dcterms:created>
  <dcterms:modified xsi:type="dcterms:W3CDTF">2023-03-30T19:38:18Z</dcterms:modified>
</cp:coreProperties>
</file>