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0" r:id="rId3"/>
    <p:sldId id="314" r:id="rId4"/>
    <p:sldId id="311" r:id="rId5"/>
    <p:sldId id="316" r:id="rId6"/>
    <p:sldId id="312" r:id="rId7"/>
    <p:sldId id="313" r:id="rId8"/>
    <p:sldId id="315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édio 3 - 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3"/>
    <p:restoredTop sz="94613"/>
  </p:normalViewPr>
  <p:slideViewPr>
    <p:cSldViewPr>
      <p:cViewPr varScale="1">
        <p:scale>
          <a:sx n="62" d="100"/>
          <a:sy n="62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31/03/2023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31/03/2023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1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6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8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yacharki/amazon-reviews-for-sa-binary-negative-positive-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Sentimentos de 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Motivação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24335" y="2097583"/>
            <a:ext cx="8305800" cy="30819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latin typeface="Arial"/>
                <a:cs typeface="Arial"/>
              </a:rPr>
              <a:t>A mineração de dados é uma das áreas mais importantes da ciência da computação, permitindo extrair informações valiosas a partir de grandes conjuntos de dados. Com este projeto pretendemos analisar as </a:t>
            </a:r>
            <a:r>
              <a:rPr lang="pt-PT" sz="2000" i="1" dirty="0" err="1">
                <a:latin typeface="Arial"/>
                <a:cs typeface="Arial"/>
              </a:rPr>
              <a:t>reviews</a:t>
            </a:r>
            <a:r>
              <a:rPr lang="pt-PT" sz="2000" i="1" dirty="0">
                <a:latin typeface="Arial"/>
                <a:cs typeface="Arial"/>
              </a:rPr>
              <a:t> de produtos na plataforma Amazon, usando uma técnica de análise de sentimento. 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1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Objetivos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2194816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/>
              <a:t>Analisar o sentimento expresso nas críticas da Amazon, de modo a obter uma melhor compreensão da satisfação do cliente e tomar decisões mais informadas sobre o desenvolvimento de produtos, marketing, e serviço ao cliente.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1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3.Fontes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2837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Dataset</a:t>
            </a:r>
            <a:r>
              <a:rPr lang="pt-PT" sz="2000" i="1" dirty="0">
                <a:latin typeface="Arial"/>
                <a:cs typeface="Arial"/>
              </a:rPr>
              <a:t>: </a:t>
            </a:r>
            <a:r>
              <a:rPr lang="en-US" sz="2000" i="1" dirty="0">
                <a:latin typeface="Arial"/>
                <a:cs typeface="Arial"/>
              </a:rPr>
              <a:t>Amazon Reviews for </a:t>
            </a:r>
            <a:r>
              <a:rPr lang="en-US" sz="2000" i="1" dirty="0" err="1">
                <a:latin typeface="Arial"/>
                <a:cs typeface="Arial"/>
              </a:rPr>
              <a:t>Senti</a:t>
            </a:r>
            <a:r>
              <a:rPr lang="en-US" sz="2000" i="1" dirty="0">
                <a:latin typeface="Arial"/>
                <a:cs typeface="Arial"/>
              </a:rPr>
              <a:t>-Analysis Binary</a:t>
            </a:r>
          </a:p>
          <a:p>
            <a:pPr>
              <a:lnSpc>
                <a:spcPct val="200000"/>
              </a:lnSpc>
            </a:pPr>
            <a:r>
              <a:rPr lang="pt-PT" sz="1600" dirty="0">
                <a:hlinkClick r:id="rId4"/>
              </a:rPr>
              <a:t>https://www.kaggle.com/datasets/yacharki/amazon-reviews-for-sa-binary-negative-positive-csv</a:t>
            </a:r>
            <a:endParaRPr lang="pt-PT" sz="1600" dirty="0"/>
          </a:p>
          <a:p>
            <a:pPr>
              <a:lnSpc>
                <a:spcPct val="200000"/>
              </a:lnSpc>
            </a:pPr>
            <a:r>
              <a:rPr lang="pt-PT" dirty="0"/>
              <a:t>Dados de Treino: 1 048 576</a:t>
            </a:r>
          </a:p>
          <a:p>
            <a:pPr>
              <a:lnSpc>
                <a:spcPct val="200000"/>
              </a:lnSpc>
            </a:pPr>
            <a:r>
              <a:rPr lang="pt-PT" dirty="0"/>
              <a:t>Dados de Teste: 399 976</a:t>
            </a: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DCFF7F9-1DEC-6015-3F70-40EB84D9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96070"/>
              </p:ext>
            </p:extLst>
          </p:nvPr>
        </p:nvGraphicFramePr>
        <p:xfrm>
          <a:off x="457201" y="3604019"/>
          <a:ext cx="8229597" cy="2277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418046496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17724405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993442699"/>
                    </a:ext>
                  </a:extLst>
                </a:gridCol>
              </a:tblGrid>
              <a:tr h="487573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ysClr val="windowText" lastClr="000000"/>
                          </a:solidFill>
                        </a:rPr>
                        <a:t>Review</a:t>
                      </a:r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17163"/>
                  </a:ext>
                </a:extLst>
              </a:tr>
              <a:tr h="87576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Long and boring</a:t>
                      </a:r>
                      <a:endParaRPr lang="pt-PT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I've read this book with much expectation, it was very boring all through out the book</a:t>
                      </a:r>
                      <a:endParaRPr lang="pt-PT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04598"/>
                  </a:ext>
                </a:extLst>
              </a:tr>
              <a:tr h="487573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best fiddle playing I have heard in a long time</a:t>
                      </a:r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This is an excellent album with some great fiddle playing. </a:t>
                      </a:r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7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Tarefas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83384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Limpeza e normalização dos dados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Identificação de palavras-chave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Classificação de sentimento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Avaliação dos resultados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Metodologias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491511"/>
            <a:ext cx="8305800" cy="307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Naive</a:t>
            </a:r>
            <a:r>
              <a:rPr lang="pt-PT" sz="2000" i="1" dirty="0">
                <a:latin typeface="Arial"/>
                <a:cs typeface="Arial"/>
              </a:rPr>
              <a:t> </a:t>
            </a:r>
            <a:r>
              <a:rPr lang="pt-PT" sz="2000" i="1" dirty="0" err="1">
                <a:latin typeface="Arial"/>
                <a:cs typeface="Arial"/>
              </a:rPr>
              <a:t>Bayes</a:t>
            </a:r>
            <a:endParaRPr lang="pt-PT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Regressão Logística 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Máquinas de Vetores de Suporte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Árvore de Decisão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Redes Neuronais Artificiais (se necessário)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Ferramentas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BE3BBA3-D296-3137-6054-D9B624FE7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24" y="1632448"/>
            <a:ext cx="4747751" cy="20584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7FD5D4-423A-1B28-A536-A7E7ABDB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3587548"/>
            <a:ext cx="4419600" cy="2209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C0440E-8B03-9B4E-485B-0264E0FAE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780" y="1828801"/>
            <a:ext cx="3200398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1831" y="3082215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Sentimentos de 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44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474</Words>
  <Application>Microsoft Office PowerPoint</Application>
  <PresentationFormat>Apresentação no Ecrã (4:3)</PresentationFormat>
  <Paragraphs>89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docs-Calibri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cátia cardoso</cp:lastModifiedBy>
  <cp:revision>224</cp:revision>
  <cp:lastPrinted>2020-09-27T18:04:57Z</cp:lastPrinted>
  <dcterms:created xsi:type="dcterms:W3CDTF">2011-05-31T09:21:51Z</dcterms:created>
  <dcterms:modified xsi:type="dcterms:W3CDTF">2023-03-31T12:09:00Z</dcterms:modified>
</cp:coreProperties>
</file>