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4" r:id="rId3"/>
    <p:sldId id="317" r:id="rId4"/>
    <p:sldId id="311" r:id="rId5"/>
    <p:sldId id="318" r:id="rId6"/>
    <p:sldId id="316" r:id="rId7"/>
    <p:sldId id="319" r:id="rId8"/>
    <p:sldId id="312" r:id="rId9"/>
    <p:sldId id="320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édio 3 - 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3"/>
    <p:restoredTop sz="94613"/>
  </p:normalViewPr>
  <p:slideViewPr>
    <p:cSldViewPr>
      <p:cViewPr varScale="1">
        <p:scale>
          <a:sx n="62" d="100"/>
          <a:sy n="62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23/05/2023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23/05/2023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14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6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8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6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4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8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0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064962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Modeling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Objetivos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2194816"/>
            <a:ext cx="83058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/>
              <a:t>Fornecer perceções e informações valiosas de modo a ajudar clientes a tomar decisões de compra informadas com base em </a:t>
            </a:r>
            <a:r>
              <a:rPr lang="pt-PT" sz="2000" dirty="0" err="1"/>
              <a:t>reviews</a:t>
            </a:r>
            <a:r>
              <a:rPr lang="pt-PT" sz="2000" dirty="0"/>
              <a:t> da Amazon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1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Scraping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4BD5C0-C7E5-8EB0-2A9D-2D07B865BD34}"/>
              </a:ext>
            </a:extLst>
          </p:cNvPr>
          <p:cNvSpPr txBox="1"/>
          <p:nvPr/>
        </p:nvSpPr>
        <p:spPr>
          <a:xfrm>
            <a:off x="419100" y="1087714"/>
            <a:ext cx="8305800" cy="1227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Identificar a estrutura da página de avaliações da Amazon e entender como os dados são organizados.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4ED2F5-1A31-1DF9-1671-ABCD2CF8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25" y="2814820"/>
            <a:ext cx="7648950" cy="25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Scraping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4BD5C0-C7E5-8EB0-2A9D-2D07B865BD34}"/>
              </a:ext>
            </a:extLst>
          </p:cNvPr>
          <p:cNvSpPr txBox="1"/>
          <p:nvPr/>
        </p:nvSpPr>
        <p:spPr>
          <a:xfrm>
            <a:off x="419100" y="1087714"/>
            <a:ext cx="83058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Usar técnicas de web </a:t>
            </a:r>
            <a:r>
              <a:rPr lang="pt-PT" sz="2000" i="1" dirty="0" err="1">
                <a:latin typeface="Arial"/>
                <a:cs typeface="Arial"/>
              </a:rPr>
              <a:t>scraping</a:t>
            </a:r>
            <a:r>
              <a:rPr lang="pt-PT" sz="2000" i="1" dirty="0">
                <a:latin typeface="Arial"/>
                <a:cs typeface="Arial"/>
              </a:rPr>
              <a:t> para extrair as informações desejadas, como texto de revisão, classificação e quaisquer outros dados relevantes.</a:t>
            </a:r>
            <a:endParaRPr lang="en-US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endParaRPr lang="pt-PT" sz="2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4033DD-30C3-882A-6126-2AB2A70CF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25" y="3210030"/>
            <a:ext cx="7620000" cy="24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0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Scraping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1FAAB3-8267-26AD-59A0-EC314E97E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8" y="1998888"/>
            <a:ext cx="8377794" cy="39978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BAB51E6-BB2A-D72F-9C4B-B94E16F57BAD}"/>
              </a:ext>
            </a:extLst>
          </p:cNvPr>
          <p:cNvSpPr txBox="1"/>
          <p:nvPr/>
        </p:nvSpPr>
        <p:spPr>
          <a:xfrm>
            <a:off x="383103" y="973357"/>
            <a:ext cx="83058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Exemplo de ficheiro </a:t>
            </a:r>
            <a:r>
              <a:rPr lang="pt-PT" sz="2000" i="1" dirty="0" err="1">
                <a:latin typeface="Arial"/>
                <a:cs typeface="Arial"/>
              </a:rPr>
              <a:t>Json</a:t>
            </a:r>
            <a:r>
              <a:rPr lang="pt-PT" sz="2000" i="1" dirty="0">
                <a:latin typeface="Arial"/>
                <a:cs typeface="Arial"/>
              </a:rPr>
              <a:t> gerado</a:t>
            </a:r>
            <a:endParaRPr lang="en-US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3167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Topic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Modeling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com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OpenAI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API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383384"/>
            <a:ext cx="83058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Criar </a:t>
            </a:r>
            <a:r>
              <a:rPr lang="pt-PT" sz="2000" dirty="0" err="1"/>
              <a:t>prompts</a:t>
            </a:r>
            <a:r>
              <a:rPr lang="pt-PT" sz="2000" dirty="0"/>
              <a:t> que guiam a API para gerar modelos de tópicos com base nos nossos dados.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86E395-694B-5006-ACC7-9531D9CA0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22" y="2729823"/>
            <a:ext cx="6848756" cy="33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Topic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Modeling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com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OpenAI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API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383384"/>
            <a:ext cx="8305800" cy="62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Exemplo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326EBE-B08E-E29B-4700-0A2D7579D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517292"/>
            <a:ext cx="8305799" cy="23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Trabalho Futuro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</a:t>
            </a:r>
            <a:r>
              <a:rPr lang="pt-PT" sz="1000" b="1" dirty="0" err="1"/>
              <a:t>on</a:t>
            </a:r>
            <a:r>
              <a:rPr lang="pt-PT" sz="1000" b="1" dirty="0"/>
              <a:t>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491511"/>
            <a:ext cx="8305800" cy="24590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Criação de um Website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Adicionar mais fontes de dados (Ex: </a:t>
            </a:r>
            <a:r>
              <a:rPr lang="pt-PT" sz="2000" i="1" dirty="0" err="1">
                <a:latin typeface="Arial"/>
                <a:cs typeface="Arial"/>
              </a:rPr>
              <a:t>Walmart</a:t>
            </a:r>
            <a:r>
              <a:rPr lang="pt-PT" sz="2000" i="1" dirty="0">
                <a:latin typeface="Arial"/>
                <a:cs typeface="Arial"/>
              </a:rPr>
              <a:t> </a:t>
            </a:r>
            <a:r>
              <a:rPr lang="pt-PT" sz="2000" i="1" dirty="0" err="1">
                <a:latin typeface="Arial"/>
                <a:cs typeface="Arial"/>
              </a:rPr>
              <a:t>reviews</a:t>
            </a:r>
            <a:r>
              <a:rPr lang="pt-PT" sz="2000" i="1" dirty="0">
                <a:latin typeface="Arial"/>
                <a:cs typeface="Arial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Aplicar outros algoritmos de NLP</a:t>
            </a:r>
          </a:p>
          <a:p>
            <a:pPr>
              <a:lnSpc>
                <a:spcPct val="200000"/>
              </a:lnSpc>
            </a:pPr>
            <a:endParaRPr lang="pt-PT" sz="2000" i="1" dirty="0">
              <a:latin typeface="Arial"/>
              <a:cs typeface="Arial"/>
            </a:endParaRP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064962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Modeling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43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388</Words>
  <Application>Microsoft Office PowerPoint</Application>
  <PresentationFormat>Apresentação no Ecrã (4:3)</PresentationFormat>
  <Paragraphs>83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docs-Calibri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cátia cardoso</cp:lastModifiedBy>
  <cp:revision>226</cp:revision>
  <cp:lastPrinted>2020-09-27T18:04:57Z</cp:lastPrinted>
  <dcterms:created xsi:type="dcterms:W3CDTF">2011-05-31T09:21:51Z</dcterms:created>
  <dcterms:modified xsi:type="dcterms:W3CDTF">2023-05-23T16:06:24Z</dcterms:modified>
</cp:coreProperties>
</file>